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56" r:id="rId4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1F5"/>
    <a:srgbClr val="6E4AF4"/>
    <a:srgbClr val="5B32F2"/>
    <a:srgbClr val="E81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5" autoAdjust="0"/>
    <p:restoredTop sz="94280" autoAdjust="0"/>
  </p:normalViewPr>
  <p:slideViewPr>
    <p:cSldViewPr snapToGrid="0">
      <p:cViewPr varScale="1">
        <p:scale>
          <a:sx n="17" d="100"/>
          <a:sy n="17" d="100"/>
        </p:scale>
        <p:origin x="3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3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34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83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60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47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98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05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28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532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9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99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5E94-C39A-482C-8823-F956FA8AD2AF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1B5D2-2027-4BD2-9605-31BB8F1B4C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54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-3042"/>
            <a:ext cx="32399288" cy="39131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952500" y="4402088"/>
            <a:ext cx="3032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TÍTULO: SUBTÍTULO (se tiver)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991851" y="5678356"/>
            <a:ext cx="305943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Nome(s)</a:t>
            </a:r>
          </a:p>
          <a:p>
            <a:pPr algn="ctr"/>
            <a:endParaRPr lang="pt-BR" sz="3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Orientador(a): </a:t>
            </a:r>
          </a:p>
          <a:p>
            <a:pPr algn="ctr"/>
            <a:endParaRPr lang="pt-BR" sz="32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FACULDADE DE TECNOLOGIA DE SÃO CARLOS</a:t>
            </a:r>
          </a:p>
          <a:p>
            <a:pPr algn="ctr"/>
            <a:r>
              <a:rPr lang="pt-BR" sz="2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CURSO DE TECNOLOGIA EM GESTÃO ...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952500" y="9969726"/>
            <a:ext cx="14859000" cy="29546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acordo com a NBR 15.347, o resumo é um elemento obrigatório do Banner, e deve ter no máximo 100 palavras. </a:t>
            </a:r>
          </a:p>
          <a:p>
            <a:pPr algn="just">
              <a:lnSpc>
                <a:spcPct val="150000"/>
              </a:lnSpc>
            </a:pPr>
            <a:endParaRPr lang="pt-BR" sz="31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Formatação: texto justificado, fonte </a:t>
            </a:r>
            <a:r>
              <a:rPr lang="pt-BR" sz="31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arial</a:t>
            </a: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ou times, tamanho 31.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091382" y="38873096"/>
            <a:ext cx="3017074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Inserir apenas as referências citadas no banner, de acordo com a norma ABNT NBR 6023.</a:t>
            </a:r>
          </a:p>
          <a:p>
            <a:endParaRPr lang="pt-BR" sz="31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Exemplo: SCHUMPETER, J. A. </a:t>
            </a:r>
            <a:r>
              <a:rPr lang="pt-BR" sz="31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teoria do desenvolvimento econômico</a:t>
            </a: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São Paulo: Nova Cultural, 1988.</a:t>
            </a:r>
          </a:p>
          <a:p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18869" y="9196108"/>
            <a:ext cx="14837184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RESUMO E PALAVRAS-CHAVE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054129" y="806146"/>
            <a:ext cx="209209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latin typeface="Arial" panose="020B0604020202020204" pitchFamily="34" charset="0"/>
                <a:cs typeface="Arial" panose="020B0604020202020204" pitchFamily="34" charset="0"/>
              </a:rPr>
              <a:t>III Mostra de Trabalhos de Graduação </a:t>
            </a:r>
          </a:p>
          <a:p>
            <a:pPr algn="ctr"/>
            <a:r>
              <a:rPr lang="pt-BR" sz="7200" b="1" dirty="0">
                <a:latin typeface="Arial" panose="020B0604020202020204" pitchFamily="34" charset="0"/>
                <a:cs typeface="Arial" panose="020B0604020202020204" pitchFamily="34" charset="0"/>
              </a:rPr>
              <a:t>Fatec São Carlos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053281" y="17807941"/>
            <a:ext cx="14837184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INTRODUÇÃO E OBJETIVO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1053281" y="18545706"/>
            <a:ext cx="14859000" cy="36702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3100" dirty="0">
                <a:latin typeface="Arial" panose="020B0604020202020204" pitchFamily="34" charset="0"/>
                <a:cs typeface="Arial" panose="020B0604020202020204" pitchFamily="34" charset="0"/>
              </a:rPr>
              <a:t>Um parágrafo resumido, coeso e coerente, que contextualize o tema, facilitando sua compreensão pelo leitor, seguindo do objetivo geral do trabalho, em outro parágrafo.</a:t>
            </a:r>
          </a:p>
          <a:p>
            <a:pPr algn="just">
              <a:lnSpc>
                <a:spcPct val="150000"/>
              </a:lnSpc>
            </a:pPr>
            <a:endParaRPr lang="pt-BR" sz="31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Formatação: texto justificado, fonte </a:t>
            </a:r>
            <a:r>
              <a:rPr lang="pt-BR" sz="31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arial</a:t>
            </a: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ou times, tamanho 31.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1091381" y="26494741"/>
            <a:ext cx="14837184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DISCUSSÃO TEÓRICA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6543081" y="9196108"/>
            <a:ext cx="14837184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MATERIAIS E MÉTODOS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1091381" y="38059722"/>
            <a:ext cx="303107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1091381" y="27156307"/>
            <a:ext cx="14859000" cy="51013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3100" dirty="0">
                <a:latin typeface="Arial" panose="020B0604020202020204" pitchFamily="34" charset="0"/>
                <a:cs typeface="Arial" panose="020B0604020202020204" pitchFamily="34" charset="0"/>
              </a:rPr>
              <a:t>Inserir apenas o(s) principal(</a:t>
            </a:r>
            <a:r>
              <a:rPr lang="pt-BR" altLang="pt-BR" sz="31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altLang="pt-BR" sz="3100" dirty="0">
                <a:latin typeface="Arial" panose="020B0604020202020204" pitchFamily="34" charset="0"/>
                <a:cs typeface="Arial" panose="020B0604020202020204" pitchFamily="34" charset="0"/>
              </a:rPr>
              <a:t>) conceito(s) sobre o tema, com o(s) principal(</a:t>
            </a:r>
            <a:r>
              <a:rPr lang="pt-BR" altLang="pt-BR" sz="31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altLang="pt-BR" sz="3100" dirty="0">
                <a:latin typeface="Arial" panose="020B0604020202020204" pitchFamily="34" charset="0"/>
                <a:cs typeface="Arial" panose="020B0604020202020204" pitchFamily="34" charset="0"/>
              </a:rPr>
              <a:t>) autor(es).</a:t>
            </a:r>
          </a:p>
          <a:p>
            <a:pPr algn="just">
              <a:lnSpc>
                <a:spcPct val="150000"/>
              </a:lnSpc>
            </a:pPr>
            <a:endParaRPr lang="pt-BR" alt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altLang="pt-BR" sz="3100" dirty="0">
                <a:latin typeface="Arial" panose="020B0604020202020204" pitchFamily="34" charset="0"/>
                <a:cs typeface="Arial" panose="020B0604020202020204" pitchFamily="34" charset="0"/>
              </a:rPr>
              <a:t>Colocar em tópicos, de forma resumida, COM AS DEVIDAS CITAÇÕES, DE ACORDO COM A NORMA ABTN NRB 10.520.</a:t>
            </a:r>
          </a:p>
          <a:p>
            <a:pPr algn="just">
              <a:lnSpc>
                <a:spcPct val="150000"/>
              </a:lnSpc>
            </a:pPr>
            <a:endParaRPr lang="pt-BR" sz="31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Formatação: texto justificado, fonte </a:t>
            </a:r>
            <a:r>
              <a:rPr lang="pt-BR" sz="31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arial</a:t>
            </a: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ou times, tamanho 31.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16543081" y="17807940"/>
            <a:ext cx="14837184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16521265" y="18574874"/>
            <a:ext cx="14859000" cy="43858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3100" dirty="0">
                <a:latin typeface="Arial" panose="020B0604020202020204" pitchFamily="34" charset="0"/>
                <a:cs typeface="Arial" panose="020B0604020202020204" pitchFamily="34" charset="0"/>
              </a:rPr>
              <a:t>Inserir os principais resultados e análises da pesquisa.</a:t>
            </a:r>
          </a:p>
          <a:p>
            <a:pPr algn="just">
              <a:lnSpc>
                <a:spcPct val="150000"/>
              </a:lnSpc>
            </a:pPr>
            <a:endParaRPr lang="pt-BR" alt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altLang="pt-BR" sz="3100" dirty="0">
                <a:latin typeface="Arial" panose="020B0604020202020204" pitchFamily="34" charset="0"/>
                <a:cs typeface="Arial" panose="020B0604020202020204" pitchFamily="34" charset="0"/>
              </a:rPr>
              <a:t>Preferencialmente, em forma de gráficos, fluxogramas, tópicos, imagens, infográficos, etc.</a:t>
            </a:r>
          </a:p>
          <a:p>
            <a:pPr algn="just">
              <a:lnSpc>
                <a:spcPct val="150000"/>
              </a:lnSpc>
            </a:pPr>
            <a:endParaRPr lang="pt-BR" sz="31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Formatação: texto justificado, fonte </a:t>
            </a:r>
            <a:r>
              <a:rPr lang="pt-BR" sz="31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arial</a:t>
            </a: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ou times, tamanho 31.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6532173" y="9963271"/>
            <a:ext cx="14859000" cy="29546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Inserir, preferencialmente em tópicos ou infográficos, os materiais e métodos da pesquisa (metodologia).</a:t>
            </a:r>
          </a:p>
          <a:p>
            <a:pPr algn="just">
              <a:lnSpc>
                <a:spcPct val="150000"/>
              </a:lnSpc>
            </a:pPr>
            <a:endParaRPr lang="pt-BR" sz="31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Formatação: texto justificado, fonte </a:t>
            </a:r>
            <a:r>
              <a:rPr lang="pt-BR" sz="31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arial</a:t>
            </a:r>
            <a:r>
              <a:rPr lang="pt-BR" sz="31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ou times, tamanho 31.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0" y="42310196"/>
            <a:ext cx="32399288" cy="8931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/>
          <p:cNvSpPr/>
          <p:nvPr/>
        </p:nvSpPr>
        <p:spPr>
          <a:xfrm>
            <a:off x="-4378" y="42626442"/>
            <a:ext cx="32399288" cy="2465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1" y="741912"/>
            <a:ext cx="5025705" cy="316584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4800" y="290401"/>
            <a:ext cx="4611351" cy="309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63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EAF00C98A0A24787293A6C7536603E" ma:contentTypeVersion="3" ma:contentTypeDescription="Crie um novo documento." ma:contentTypeScope="" ma:versionID="b3f4a163ab7d880d22a68eb4ab4c8a09">
  <xsd:schema xmlns:xsd="http://www.w3.org/2001/XMLSchema" xmlns:xs="http://www.w3.org/2001/XMLSchema" xmlns:p="http://schemas.microsoft.com/office/2006/metadata/properties" xmlns:ns2="781f1c37-17e3-4ff0-90af-ee11c234da4f" targetNamespace="http://schemas.microsoft.com/office/2006/metadata/properties" ma:root="true" ma:fieldsID="a361541a7bd918dd517226529949bdcd" ns2:_="">
    <xsd:import namespace="781f1c37-17e3-4ff0-90af-ee11c234da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f1c37-17e3-4ff0-90af-ee11c234da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426F28-29F5-4E4D-9CD7-B885D0A0C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1f1c37-17e3-4ff0-90af-ee11c234da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770FBF-EDBF-419E-B228-23F6A96B0F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2050</TotalTime>
  <Words>305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 Segnini</dc:creator>
  <cp:lastModifiedBy>LILIAN RODRIGUES</cp:lastModifiedBy>
  <cp:revision>56</cp:revision>
  <dcterms:created xsi:type="dcterms:W3CDTF">2016-11-11T15:02:56Z</dcterms:created>
  <dcterms:modified xsi:type="dcterms:W3CDTF">2023-05-19T18:32:25Z</dcterms:modified>
</cp:coreProperties>
</file>