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1306" y="-8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47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52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532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4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85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3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92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6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13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73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721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5B9E-428C-4318-B332-47F5C67A1B6E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FBE97-3270-40D5-B421-8E2C69EA55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08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32834DC9-C95B-785A-9C84-6401C628A0CB}"/>
              </a:ext>
            </a:extLst>
          </p:cNvPr>
          <p:cNvSpPr/>
          <p:nvPr/>
        </p:nvSpPr>
        <p:spPr>
          <a:xfrm>
            <a:off x="413088" y="8774843"/>
            <a:ext cx="15529504" cy="643464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1813EB0F-E6C1-261E-8EC8-55433D3B3904}"/>
              </a:ext>
            </a:extLst>
          </p:cNvPr>
          <p:cNvSpPr/>
          <p:nvPr/>
        </p:nvSpPr>
        <p:spPr>
          <a:xfrm>
            <a:off x="9186" y="3196"/>
            <a:ext cx="32399288" cy="382580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DFFA430-5584-4A22-07FA-C5BBE16A776D}"/>
              </a:ext>
            </a:extLst>
          </p:cNvPr>
          <p:cNvSpPr txBox="1"/>
          <p:nvPr/>
        </p:nvSpPr>
        <p:spPr>
          <a:xfrm>
            <a:off x="54966" y="2503903"/>
            <a:ext cx="32335136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>
                <a:solidFill>
                  <a:schemeClr val="bg1"/>
                </a:solidFill>
              </a:rPr>
              <a:t>Faculdade de Tecnologia de Araraquara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A9219B5-50A0-01F8-11FD-18A84F0A7C89}"/>
              </a:ext>
            </a:extLst>
          </p:cNvPr>
          <p:cNvSpPr txBox="1"/>
          <p:nvPr/>
        </p:nvSpPr>
        <p:spPr>
          <a:xfrm>
            <a:off x="9446474" y="171381"/>
            <a:ext cx="132669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</a:rPr>
              <a:t>Projeto do Trabalho de Graduação II</a:t>
            </a:r>
          </a:p>
          <a:p>
            <a:pPr algn="ctr"/>
            <a:r>
              <a:rPr lang="pt-BR" sz="6000" b="1" dirty="0">
                <a:solidFill>
                  <a:schemeClr val="bg1"/>
                </a:solidFill>
              </a:rPr>
              <a:t>CST em Segurança da Informação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46945E34-E478-7421-2426-A4418A0CF492}"/>
              </a:ext>
            </a:extLst>
          </p:cNvPr>
          <p:cNvGrpSpPr/>
          <p:nvPr/>
        </p:nvGrpSpPr>
        <p:grpSpPr>
          <a:xfrm>
            <a:off x="-15389" y="5517487"/>
            <a:ext cx="32399288" cy="37694650"/>
            <a:chOff x="-121920" y="5776047"/>
            <a:chExt cx="32399288" cy="37694650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CD36DF7A-1F1C-AB0D-8679-81FEF00FA4D6}"/>
                </a:ext>
              </a:extLst>
            </p:cNvPr>
            <p:cNvSpPr/>
            <p:nvPr/>
          </p:nvSpPr>
          <p:spPr>
            <a:xfrm>
              <a:off x="-121920" y="42147259"/>
              <a:ext cx="32399288" cy="1323438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/>
                <a:t>Nome MÊS/ANO | ARARAQUARA-SP</a:t>
              </a:r>
            </a:p>
          </p:txBody>
        </p:sp>
        <p:grpSp>
          <p:nvGrpSpPr>
            <p:cNvPr id="17" name="Agrupar 16">
              <a:extLst>
                <a:ext uri="{FF2B5EF4-FFF2-40B4-BE49-F238E27FC236}">
                  <a16:creationId xmlns:a16="http://schemas.microsoft.com/office/drawing/2014/main" id="{BC635929-B0B2-8C6F-50A2-5CA82DB6383D}"/>
                </a:ext>
              </a:extLst>
            </p:cNvPr>
            <p:cNvGrpSpPr/>
            <p:nvPr/>
          </p:nvGrpSpPr>
          <p:grpSpPr>
            <a:xfrm>
              <a:off x="16708407" y="8174615"/>
              <a:ext cx="14816355" cy="7287269"/>
              <a:chOff x="8739828" y="13461137"/>
              <a:chExt cx="6747364" cy="2645193"/>
            </a:xfrm>
          </p:grpSpPr>
          <p:sp>
            <p:nvSpPr>
              <p:cNvPr id="15" name="Retângulo: Cantos Arredondados 14">
                <a:extLst>
                  <a:ext uri="{FF2B5EF4-FFF2-40B4-BE49-F238E27FC236}">
                    <a16:creationId xmlns:a16="http://schemas.microsoft.com/office/drawing/2014/main" id="{EBD69BD6-9667-7574-FEAB-057A5C312D79}"/>
                  </a:ext>
                </a:extLst>
              </p:cNvPr>
              <p:cNvSpPr/>
              <p:nvPr/>
            </p:nvSpPr>
            <p:spPr>
              <a:xfrm>
                <a:off x="8739828" y="13770630"/>
                <a:ext cx="6747364" cy="2335700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6" name="Retângulo 15">
                <a:extLst>
                  <a:ext uri="{FF2B5EF4-FFF2-40B4-BE49-F238E27FC236}">
                    <a16:creationId xmlns:a16="http://schemas.microsoft.com/office/drawing/2014/main" id="{0F9578EC-3F8E-ECA4-B504-670A25AD436D}"/>
                  </a:ext>
                </a:extLst>
              </p:cNvPr>
              <p:cNvSpPr/>
              <p:nvPr/>
            </p:nvSpPr>
            <p:spPr>
              <a:xfrm>
                <a:off x="10163812" y="13461137"/>
                <a:ext cx="4098598" cy="392027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/>
                  <a:t>Objetivo</a:t>
                </a:r>
                <a:endParaRPr lang="pt-BR" sz="3200" b="1" dirty="0"/>
              </a:p>
            </p:txBody>
          </p:sp>
        </p:grpSp>
        <p:grpSp>
          <p:nvGrpSpPr>
            <p:cNvPr id="18" name="Agrupar 17">
              <a:extLst>
                <a:ext uri="{FF2B5EF4-FFF2-40B4-BE49-F238E27FC236}">
                  <a16:creationId xmlns:a16="http://schemas.microsoft.com/office/drawing/2014/main" id="{63C99B0F-D754-E553-8605-38976628AE41}"/>
                </a:ext>
              </a:extLst>
            </p:cNvPr>
            <p:cNvGrpSpPr/>
            <p:nvPr/>
          </p:nvGrpSpPr>
          <p:grpSpPr>
            <a:xfrm>
              <a:off x="306558" y="24085711"/>
              <a:ext cx="31218205" cy="4349605"/>
              <a:chOff x="8602747" y="13339278"/>
              <a:chExt cx="6993007" cy="1206743"/>
            </a:xfrm>
          </p:grpSpPr>
          <p:sp>
            <p:nvSpPr>
              <p:cNvPr id="19" name="Retângulo: Cantos Arredondados 18">
                <a:extLst>
                  <a:ext uri="{FF2B5EF4-FFF2-40B4-BE49-F238E27FC236}">
                    <a16:creationId xmlns:a16="http://schemas.microsoft.com/office/drawing/2014/main" id="{3788D1B6-296E-2181-7C64-88EF76672691}"/>
                  </a:ext>
                </a:extLst>
              </p:cNvPr>
              <p:cNvSpPr/>
              <p:nvPr/>
            </p:nvSpPr>
            <p:spPr>
              <a:xfrm>
                <a:off x="8602747" y="13586194"/>
                <a:ext cx="6993007" cy="959827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F48EA567-C646-868A-3F2E-07655DBC269A}"/>
                  </a:ext>
                </a:extLst>
              </p:cNvPr>
              <p:cNvSpPr/>
              <p:nvPr/>
            </p:nvSpPr>
            <p:spPr>
              <a:xfrm>
                <a:off x="10061084" y="13339278"/>
                <a:ext cx="4193357" cy="299632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>
                    <a:solidFill>
                      <a:schemeClr val="bg1"/>
                    </a:solidFill>
                  </a:rPr>
                  <a:t>Metodologia</a:t>
                </a:r>
                <a:endParaRPr lang="pt-BR" sz="32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294B0313-CA4D-A8D1-70CC-ED1ED372370C}"/>
                </a:ext>
              </a:extLst>
            </p:cNvPr>
            <p:cNvGrpSpPr/>
            <p:nvPr/>
          </p:nvGrpSpPr>
          <p:grpSpPr>
            <a:xfrm>
              <a:off x="3350929" y="5776047"/>
              <a:ext cx="23712366" cy="3458723"/>
              <a:chOff x="9970654" y="12592802"/>
              <a:chExt cx="10798605" cy="1250467"/>
            </a:xfrm>
          </p:grpSpPr>
          <p:sp>
            <p:nvSpPr>
              <p:cNvPr id="22" name="Retângulo: Cantos Arredondados 21">
                <a:extLst>
                  <a:ext uri="{FF2B5EF4-FFF2-40B4-BE49-F238E27FC236}">
                    <a16:creationId xmlns:a16="http://schemas.microsoft.com/office/drawing/2014/main" id="{FAC0BFA6-C88C-98B2-94C0-7451A61C822B}"/>
                  </a:ext>
                </a:extLst>
              </p:cNvPr>
              <p:cNvSpPr/>
              <p:nvPr/>
            </p:nvSpPr>
            <p:spPr>
              <a:xfrm>
                <a:off x="10558932" y="12592802"/>
                <a:ext cx="10210327" cy="595448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0F5E23EE-7257-D707-D59F-C610A22B1A82}"/>
                  </a:ext>
                </a:extLst>
              </p:cNvPr>
              <p:cNvSpPr/>
              <p:nvPr/>
            </p:nvSpPr>
            <p:spPr>
              <a:xfrm>
                <a:off x="9970654" y="13452806"/>
                <a:ext cx="4098598" cy="390463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/>
                  <a:t>Resumo</a:t>
                </a:r>
              </a:p>
            </p:txBody>
          </p:sp>
        </p:grpSp>
        <p:grpSp>
          <p:nvGrpSpPr>
            <p:cNvPr id="24" name="Agrupar 23">
              <a:extLst>
                <a:ext uri="{FF2B5EF4-FFF2-40B4-BE49-F238E27FC236}">
                  <a16:creationId xmlns:a16="http://schemas.microsoft.com/office/drawing/2014/main" id="{DC0FED8A-A2C8-6C09-9FA3-A8F744E977DE}"/>
                </a:ext>
              </a:extLst>
            </p:cNvPr>
            <p:cNvGrpSpPr/>
            <p:nvPr/>
          </p:nvGrpSpPr>
          <p:grpSpPr>
            <a:xfrm>
              <a:off x="341123" y="28692865"/>
              <a:ext cx="31183641" cy="9202643"/>
              <a:chOff x="8599990" y="10079538"/>
              <a:chExt cx="6977166" cy="5942655"/>
            </a:xfrm>
          </p:grpSpPr>
          <p:sp>
            <p:nvSpPr>
              <p:cNvPr id="25" name="Retângulo: Cantos Arredondados 24">
                <a:extLst>
                  <a:ext uri="{FF2B5EF4-FFF2-40B4-BE49-F238E27FC236}">
                    <a16:creationId xmlns:a16="http://schemas.microsoft.com/office/drawing/2014/main" id="{39759264-2D40-E392-419A-4648CDE67497}"/>
                  </a:ext>
                </a:extLst>
              </p:cNvPr>
              <p:cNvSpPr/>
              <p:nvPr/>
            </p:nvSpPr>
            <p:spPr>
              <a:xfrm>
                <a:off x="8599990" y="10608193"/>
                <a:ext cx="6977166" cy="5414000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9CEA055F-BB90-FF62-50ED-A7DEA8D7119F}"/>
                  </a:ext>
                </a:extLst>
              </p:cNvPr>
              <p:cNvSpPr/>
              <p:nvPr/>
            </p:nvSpPr>
            <p:spPr>
              <a:xfrm>
                <a:off x="10048902" y="10079538"/>
                <a:ext cx="4188496" cy="697416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>
                    <a:solidFill>
                      <a:schemeClr val="bg1"/>
                    </a:solidFill>
                  </a:rPr>
                  <a:t>Resultado e Discussões</a:t>
                </a:r>
              </a:p>
            </p:txBody>
          </p:sp>
        </p:grp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AED16E85-DE4A-ECCF-C88C-FC50A4852566}"/>
                </a:ext>
              </a:extLst>
            </p:cNvPr>
            <p:cNvGrpSpPr/>
            <p:nvPr/>
          </p:nvGrpSpPr>
          <p:grpSpPr>
            <a:xfrm>
              <a:off x="341123" y="15750931"/>
              <a:ext cx="31183639" cy="8114726"/>
              <a:chOff x="8625249" y="13267678"/>
              <a:chExt cx="6879209" cy="2543329"/>
            </a:xfrm>
          </p:grpSpPr>
          <p:sp>
            <p:nvSpPr>
              <p:cNvPr id="28" name="Retângulo: Cantos Arredondados 27">
                <a:extLst>
                  <a:ext uri="{FF2B5EF4-FFF2-40B4-BE49-F238E27FC236}">
                    <a16:creationId xmlns:a16="http://schemas.microsoft.com/office/drawing/2014/main" id="{2599D564-9711-A890-9771-185245B3D8C0}"/>
                  </a:ext>
                </a:extLst>
              </p:cNvPr>
              <p:cNvSpPr/>
              <p:nvPr/>
            </p:nvSpPr>
            <p:spPr>
              <a:xfrm>
                <a:off x="8625249" y="13535076"/>
                <a:ext cx="6879209" cy="2275931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D3460E23-2F14-C897-2EE2-E778B4152750}"/>
                  </a:ext>
                </a:extLst>
              </p:cNvPr>
              <p:cNvSpPr/>
              <p:nvPr/>
            </p:nvSpPr>
            <p:spPr>
              <a:xfrm>
                <a:off x="10053819" y="13267678"/>
                <a:ext cx="4129691" cy="338495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>
                    <a:solidFill>
                      <a:schemeClr val="bg1"/>
                    </a:solidFill>
                  </a:rPr>
                  <a:t>Referencial Teórico</a:t>
                </a:r>
              </a:p>
            </p:txBody>
          </p:sp>
        </p:grpSp>
        <p:grpSp>
          <p:nvGrpSpPr>
            <p:cNvPr id="30" name="Agrupar 29">
              <a:extLst>
                <a:ext uri="{FF2B5EF4-FFF2-40B4-BE49-F238E27FC236}">
                  <a16:creationId xmlns:a16="http://schemas.microsoft.com/office/drawing/2014/main" id="{F0ED41B3-54A3-4DDB-B74F-BCA6B341989A}"/>
                </a:ext>
              </a:extLst>
            </p:cNvPr>
            <p:cNvGrpSpPr/>
            <p:nvPr/>
          </p:nvGrpSpPr>
          <p:grpSpPr>
            <a:xfrm>
              <a:off x="341124" y="38001619"/>
              <a:ext cx="31183640" cy="3737759"/>
              <a:chOff x="8674451" y="12514506"/>
              <a:chExt cx="6805164" cy="2816940"/>
            </a:xfrm>
          </p:grpSpPr>
          <p:sp>
            <p:nvSpPr>
              <p:cNvPr id="31" name="Retângulo: Cantos Arredondados 30">
                <a:extLst>
                  <a:ext uri="{FF2B5EF4-FFF2-40B4-BE49-F238E27FC236}">
                    <a16:creationId xmlns:a16="http://schemas.microsoft.com/office/drawing/2014/main" id="{D5AF8E87-0835-FA07-F1B8-7818408ABE45}"/>
                  </a:ext>
                </a:extLst>
              </p:cNvPr>
              <p:cNvSpPr/>
              <p:nvPr/>
            </p:nvSpPr>
            <p:spPr>
              <a:xfrm>
                <a:off x="8674451" y="13108438"/>
                <a:ext cx="6805164" cy="2223008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6519B5B4-651C-1D39-958B-061EC8F79E0C}"/>
                  </a:ext>
                </a:extLst>
              </p:cNvPr>
              <p:cNvSpPr/>
              <p:nvPr/>
            </p:nvSpPr>
            <p:spPr>
              <a:xfrm>
                <a:off x="10087644" y="12514506"/>
                <a:ext cx="4085241" cy="81393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5400" b="1" dirty="0">
                    <a:solidFill>
                      <a:schemeClr val="bg1"/>
                    </a:solidFill>
                  </a:rPr>
                  <a:t>Referências</a:t>
                </a:r>
              </a:p>
            </p:txBody>
          </p:sp>
        </p:grp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19B37F32-28E7-FD47-7DB5-BFE465BBC912}"/>
                </a:ext>
              </a:extLst>
            </p:cNvPr>
            <p:cNvSpPr txBox="1"/>
            <p:nvPr/>
          </p:nvSpPr>
          <p:spPr>
            <a:xfrm>
              <a:off x="5122931" y="5822251"/>
              <a:ext cx="2141005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400" b="1" dirty="0"/>
                <a:t>Aluno(s): Nome1 e Nome2</a:t>
              </a:r>
            </a:p>
            <a:p>
              <a:r>
                <a:rPr lang="pt-BR" sz="4400" b="1" dirty="0"/>
                <a:t>Orientador: Prof. Titulação Nome</a:t>
              </a:r>
            </a:p>
          </p:txBody>
        </p:sp>
      </p:grpSp>
      <p:pic>
        <p:nvPicPr>
          <p:cNvPr id="37" name="Imagem 36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DD2D71A3-8282-3D76-8F15-F300EC99C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165" y="692543"/>
            <a:ext cx="4602208" cy="1970226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C32A349-1DBB-46D2-836E-BC4F3427D50B}"/>
              </a:ext>
            </a:extLst>
          </p:cNvPr>
          <p:cNvSpPr txBox="1"/>
          <p:nvPr/>
        </p:nvSpPr>
        <p:spPr>
          <a:xfrm>
            <a:off x="106531" y="4194998"/>
            <a:ext cx="32058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cs typeface="Arial" panose="020B0604020202020204" pitchFamily="34" charset="0"/>
              </a:rPr>
              <a:t>TÍTULO</a:t>
            </a:r>
          </a:p>
        </p:txBody>
      </p:sp>
      <p:pic>
        <p:nvPicPr>
          <p:cNvPr id="7" name="Imagem 6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514D3BAD-F0D8-F755-177D-140D2D4D6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212" y="513604"/>
            <a:ext cx="7194535" cy="19389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C32BD84-2234-8EC8-0C55-E8E2C4D07656}"/>
              </a:ext>
            </a:extLst>
          </p:cNvPr>
          <p:cNvSpPr txBox="1"/>
          <p:nvPr/>
        </p:nvSpPr>
        <p:spPr>
          <a:xfrm>
            <a:off x="767995" y="9251876"/>
            <a:ext cx="148163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601089D-94D4-00FF-DF75-457B30FF33EC}"/>
              </a:ext>
            </a:extLst>
          </p:cNvPr>
          <p:cNvSpPr txBox="1"/>
          <p:nvPr/>
        </p:nvSpPr>
        <p:spPr>
          <a:xfrm>
            <a:off x="17195139" y="9251876"/>
            <a:ext cx="14055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94AF284-90CF-87AC-137C-9B0481E5627F}"/>
              </a:ext>
            </a:extLst>
          </p:cNvPr>
          <p:cNvSpPr txBox="1"/>
          <p:nvPr/>
        </p:nvSpPr>
        <p:spPr>
          <a:xfrm>
            <a:off x="767995" y="16814639"/>
            <a:ext cx="3056544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</a:t>
            </a:r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</a:t>
            </a:r>
          </a:p>
          <a:p>
            <a:pPr algn="just"/>
            <a:endParaRPr lang="pt-BR" sz="4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2D1DB8E-F3D1-F65A-8AAD-A4468096FE4F}"/>
              </a:ext>
            </a:extLst>
          </p:cNvPr>
          <p:cNvSpPr txBox="1"/>
          <p:nvPr/>
        </p:nvSpPr>
        <p:spPr>
          <a:xfrm>
            <a:off x="797243" y="29698564"/>
            <a:ext cx="30565446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</a:t>
            </a:r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</a:t>
            </a:r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EF5732D-DBA3-09F6-0A9A-6226B12E4080}"/>
              </a:ext>
            </a:extLst>
          </p:cNvPr>
          <p:cNvSpPr txBox="1"/>
          <p:nvPr/>
        </p:nvSpPr>
        <p:spPr>
          <a:xfrm>
            <a:off x="797243" y="24907150"/>
            <a:ext cx="3053619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 err="1"/>
              <a:t>Lorem</a:t>
            </a:r>
            <a:r>
              <a:rPr lang="pt-BR" sz="4400" dirty="0"/>
              <a:t> ipsum </a:t>
            </a:r>
            <a:r>
              <a:rPr lang="pt-BR" sz="4400" dirty="0" err="1"/>
              <a:t>dolor</a:t>
            </a:r>
            <a:r>
              <a:rPr lang="pt-BR" sz="4400" dirty="0"/>
              <a:t> </a:t>
            </a:r>
            <a:r>
              <a:rPr lang="pt-BR" sz="4400" dirty="0" err="1"/>
              <a:t>sit</a:t>
            </a:r>
            <a:r>
              <a:rPr lang="pt-BR" sz="4400" dirty="0"/>
              <a:t> </a:t>
            </a:r>
            <a:r>
              <a:rPr lang="pt-BR" sz="4400" dirty="0" err="1"/>
              <a:t>amet</a:t>
            </a:r>
            <a:r>
              <a:rPr lang="pt-BR" sz="4400" dirty="0"/>
              <a:t>, </a:t>
            </a:r>
            <a:r>
              <a:rPr lang="pt-BR" sz="4400" dirty="0" err="1"/>
              <a:t>consectetur</a:t>
            </a:r>
            <a:r>
              <a:rPr lang="pt-BR" sz="4400" dirty="0"/>
              <a:t> </a:t>
            </a:r>
            <a:r>
              <a:rPr lang="pt-BR" sz="4400" dirty="0" err="1"/>
              <a:t>adipiscing</a:t>
            </a:r>
            <a:r>
              <a:rPr lang="pt-BR" sz="4400" dirty="0"/>
              <a:t> </a:t>
            </a:r>
            <a:r>
              <a:rPr lang="pt-BR" sz="4400" dirty="0" err="1"/>
              <a:t>elit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pretium</a:t>
            </a:r>
            <a:r>
              <a:rPr lang="pt-BR" sz="4400" dirty="0"/>
              <a:t> eu </a:t>
            </a:r>
            <a:r>
              <a:rPr lang="pt-BR" sz="4400" dirty="0" err="1"/>
              <a:t>neque</a:t>
            </a:r>
            <a:r>
              <a:rPr lang="pt-BR" sz="4400" dirty="0"/>
              <a:t> et </a:t>
            </a:r>
            <a:r>
              <a:rPr lang="pt-BR" sz="4400" dirty="0" err="1"/>
              <a:t>consectetur</a:t>
            </a:r>
            <a:r>
              <a:rPr lang="pt-BR" sz="4400" dirty="0"/>
              <a:t>. </a:t>
            </a:r>
            <a:r>
              <a:rPr lang="pt-BR" sz="4400" dirty="0" err="1"/>
              <a:t>Nulla</a:t>
            </a:r>
            <a:r>
              <a:rPr lang="pt-BR" sz="4400" dirty="0"/>
              <a:t> </a:t>
            </a:r>
            <a:r>
              <a:rPr lang="pt-BR" sz="4400" dirty="0" err="1"/>
              <a:t>malesuada</a:t>
            </a:r>
            <a:r>
              <a:rPr lang="pt-BR" sz="4400" dirty="0"/>
              <a:t> </a:t>
            </a:r>
            <a:r>
              <a:rPr lang="pt-BR" sz="4400" dirty="0" err="1"/>
              <a:t>pellentesque</a:t>
            </a:r>
            <a:r>
              <a:rPr lang="pt-BR" sz="4400" dirty="0"/>
              <a:t> </a:t>
            </a:r>
            <a:r>
              <a:rPr lang="pt-BR" sz="4400" dirty="0" err="1"/>
              <a:t>hendrerit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non libero id </a:t>
            </a:r>
            <a:r>
              <a:rPr lang="pt-BR" sz="4400" dirty="0" err="1"/>
              <a:t>ornare</a:t>
            </a:r>
            <a:r>
              <a:rPr lang="pt-BR" sz="4400" dirty="0"/>
              <a:t>. </a:t>
            </a:r>
            <a:r>
              <a:rPr lang="pt-BR" sz="4400" dirty="0" err="1"/>
              <a:t>Aliquam</a:t>
            </a:r>
            <a:r>
              <a:rPr lang="pt-BR" sz="4400" dirty="0"/>
              <a:t> erat </a:t>
            </a:r>
            <a:r>
              <a:rPr lang="pt-BR" sz="4400" dirty="0" err="1"/>
              <a:t>volutpat</a:t>
            </a:r>
            <a:r>
              <a:rPr lang="pt-BR" sz="4400" dirty="0"/>
              <a:t>. In </a:t>
            </a:r>
            <a:r>
              <a:rPr lang="pt-BR" sz="4400" dirty="0" err="1"/>
              <a:t>mollis</a:t>
            </a:r>
            <a:r>
              <a:rPr lang="pt-BR" sz="4400" dirty="0"/>
              <a:t> magna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sapien</a:t>
            </a:r>
            <a:r>
              <a:rPr lang="pt-BR" sz="4400" dirty="0"/>
              <a:t> </a:t>
            </a:r>
            <a:r>
              <a:rPr lang="pt-BR" sz="4400" dirty="0" err="1"/>
              <a:t>commodo</a:t>
            </a:r>
            <a:r>
              <a:rPr lang="pt-BR" sz="4400" dirty="0"/>
              <a:t> </a:t>
            </a:r>
            <a:r>
              <a:rPr lang="pt-BR" sz="4400" dirty="0" err="1"/>
              <a:t>condimentum</a:t>
            </a:r>
            <a:r>
              <a:rPr lang="pt-BR" sz="4400" dirty="0"/>
              <a:t>. </a:t>
            </a:r>
            <a:r>
              <a:rPr lang="pt-BR" sz="4400" dirty="0" err="1"/>
              <a:t>Proin</a:t>
            </a:r>
            <a:r>
              <a:rPr lang="pt-BR" sz="4400" dirty="0"/>
              <a:t> </a:t>
            </a:r>
            <a:r>
              <a:rPr lang="pt-BR" sz="4400" dirty="0" err="1"/>
              <a:t>vulputate</a:t>
            </a:r>
            <a:r>
              <a:rPr lang="pt-BR" sz="4400" dirty="0"/>
              <a:t> </a:t>
            </a:r>
            <a:r>
              <a:rPr lang="pt-BR" sz="4400" dirty="0" err="1"/>
              <a:t>ex</a:t>
            </a:r>
            <a:r>
              <a:rPr lang="pt-BR" sz="4400" dirty="0"/>
              <a:t>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purus</a:t>
            </a:r>
            <a:r>
              <a:rPr lang="pt-BR" sz="4400" dirty="0"/>
              <a:t> </a:t>
            </a:r>
            <a:r>
              <a:rPr lang="pt-BR" sz="4400" dirty="0" err="1"/>
              <a:t>vehicula</a:t>
            </a:r>
            <a:r>
              <a:rPr lang="pt-BR" sz="4400" dirty="0"/>
              <a:t>, ac </a:t>
            </a:r>
            <a:r>
              <a:rPr lang="pt-BR" sz="4400" dirty="0" err="1"/>
              <a:t>ornare</a:t>
            </a:r>
            <a:r>
              <a:rPr lang="pt-BR" sz="4400" dirty="0"/>
              <a:t> </a:t>
            </a:r>
            <a:r>
              <a:rPr lang="pt-BR" sz="4400" dirty="0" err="1"/>
              <a:t>risus</a:t>
            </a:r>
            <a:r>
              <a:rPr lang="pt-BR" sz="4400" dirty="0"/>
              <a:t> </a:t>
            </a:r>
            <a:r>
              <a:rPr lang="pt-BR" sz="4400" dirty="0" err="1"/>
              <a:t>dictum</a:t>
            </a:r>
            <a:r>
              <a:rPr lang="pt-BR" sz="4400" dirty="0"/>
              <a:t>. </a:t>
            </a:r>
            <a:r>
              <a:rPr lang="pt-BR" sz="4400" dirty="0" err="1"/>
              <a:t>Sed</a:t>
            </a:r>
            <a:r>
              <a:rPr lang="pt-BR" sz="4400" dirty="0"/>
              <a:t> </a:t>
            </a:r>
            <a:r>
              <a:rPr lang="pt-BR" sz="4400" dirty="0" err="1"/>
              <a:t>accumsan</a:t>
            </a:r>
            <a:r>
              <a:rPr lang="pt-BR" sz="4400" dirty="0"/>
              <a:t> porta </a:t>
            </a:r>
            <a:r>
              <a:rPr lang="pt-BR" sz="4400" dirty="0" err="1"/>
              <a:t>interdum</a:t>
            </a:r>
            <a:r>
              <a:rPr lang="pt-BR" sz="4400" dirty="0"/>
              <a:t>. Nunc </a:t>
            </a:r>
            <a:r>
              <a:rPr lang="pt-BR" sz="4400" dirty="0" err="1"/>
              <a:t>varius</a:t>
            </a:r>
            <a:r>
              <a:rPr lang="pt-BR" sz="4400" dirty="0"/>
              <a:t> </a:t>
            </a:r>
            <a:r>
              <a:rPr lang="pt-BR" sz="4400" dirty="0" err="1"/>
              <a:t>fermentum</a:t>
            </a:r>
            <a:r>
              <a:rPr lang="pt-BR" sz="4400" dirty="0"/>
              <a:t> </a:t>
            </a:r>
            <a:r>
              <a:rPr lang="pt-BR" sz="4400" dirty="0" err="1"/>
              <a:t>lectus</a:t>
            </a:r>
            <a:r>
              <a:rPr lang="pt-BR" sz="4400" dirty="0"/>
              <a:t>, </a:t>
            </a:r>
            <a:r>
              <a:rPr lang="pt-BR" sz="4400" dirty="0" err="1"/>
              <a:t>nec</a:t>
            </a:r>
            <a:r>
              <a:rPr lang="pt-BR" sz="4400" dirty="0"/>
              <a:t> </a:t>
            </a:r>
            <a:r>
              <a:rPr lang="pt-BR" sz="4400" dirty="0" err="1"/>
              <a:t>aliquam</a:t>
            </a:r>
            <a:r>
              <a:rPr lang="pt-BR" sz="4400" dirty="0"/>
              <a:t> </a:t>
            </a:r>
            <a:r>
              <a:rPr lang="pt-BR" sz="4400" dirty="0" err="1"/>
              <a:t>eros</a:t>
            </a:r>
            <a:r>
              <a:rPr lang="pt-BR" sz="4400" dirty="0"/>
              <a:t> </a:t>
            </a:r>
            <a:r>
              <a:rPr lang="pt-BR" sz="4400" dirty="0" err="1"/>
              <a:t>mattis</a:t>
            </a:r>
            <a:r>
              <a:rPr lang="pt-BR" sz="4400" dirty="0"/>
              <a:t> a.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158F609-D529-E818-E4C9-44A4C52E81CB}"/>
              </a:ext>
            </a:extLst>
          </p:cNvPr>
          <p:cNvSpPr txBox="1"/>
          <p:nvPr/>
        </p:nvSpPr>
        <p:spPr>
          <a:xfrm>
            <a:off x="754092" y="38892517"/>
            <a:ext cx="30536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err="1"/>
              <a:t>Lorem</a:t>
            </a:r>
            <a:r>
              <a:rPr lang="pt-BR" sz="3200" dirty="0"/>
              <a:t> ipsum </a:t>
            </a:r>
            <a:r>
              <a:rPr lang="pt-BR" sz="3200" dirty="0" err="1"/>
              <a:t>dolor</a:t>
            </a:r>
            <a:r>
              <a:rPr lang="pt-BR" sz="3200" dirty="0"/>
              <a:t> </a:t>
            </a:r>
            <a:r>
              <a:rPr lang="pt-BR" sz="3200" dirty="0" err="1"/>
              <a:t>sit</a:t>
            </a:r>
            <a:r>
              <a:rPr lang="pt-BR" sz="3200" dirty="0"/>
              <a:t> </a:t>
            </a:r>
            <a:r>
              <a:rPr lang="pt-BR" sz="3200" dirty="0" err="1"/>
              <a:t>amet</a:t>
            </a:r>
            <a:r>
              <a:rPr lang="pt-BR" sz="3200" dirty="0"/>
              <a:t>, </a:t>
            </a:r>
            <a:r>
              <a:rPr lang="pt-BR" sz="3200" dirty="0" err="1"/>
              <a:t>consectetur</a:t>
            </a:r>
            <a:r>
              <a:rPr lang="pt-BR" sz="3200" dirty="0"/>
              <a:t> </a:t>
            </a:r>
            <a:r>
              <a:rPr lang="pt-BR" sz="3200" dirty="0" err="1"/>
              <a:t>adipiscing</a:t>
            </a:r>
            <a:r>
              <a:rPr lang="pt-BR" sz="3200" dirty="0"/>
              <a:t> </a:t>
            </a:r>
            <a:r>
              <a:rPr lang="pt-BR" sz="3200" dirty="0" err="1"/>
              <a:t>elit</a:t>
            </a:r>
            <a:r>
              <a:rPr lang="pt-BR" sz="3200" dirty="0"/>
              <a:t>. </a:t>
            </a:r>
            <a:r>
              <a:rPr lang="pt-BR" sz="3200" dirty="0" err="1"/>
              <a:t>Sed</a:t>
            </a:r>
            <a:r>
              <a:rPr lang="pt-BR" sz="3200" dirty="0"/>
              <a:t> </a:t>
            </a:r>
            <a:r>
              <a:rPr lang="pt-BR" sz="3200" dirty="0" err="1"/>
              <a:t>pretium</a:t>
            </a:r>
            <a:r>
              <a:rPr lang="pt-BR" sz="3200" dirty="0"/>
              <a:t> eu </a:t>
            </a:r>
            <a:r>
              <a:rPr lang="pt-BR" sz="3200" dirty="0" err="1"/>
              <a:t>neque</a:t>
            </a:r>
            <a:r>
              <a:rPr lang="pt-BR" sz="3200" dirty="0"/>
              <a:t> et </a:t>
            </a:r>
            <a:r>
              <a:rPr lang="pt-BR" sz="3200" dirty="0" err="1"/>
              <a:t>consectetur</a:t>
            </a:r>
            <a:r>
              <a:rPr lang="pt-BR" sz="3200" dirty="0"/>
              <a:t>. </a:t>
            </a:r>
            <a:r>
              <a:rPr lang="pt-BR" sz="3200" dirty="0" err="1"/>
              <a:t>Nulla</a:t>
            </a:r>
            <a:r>
              <a:rPr lang="pt-BR" sz="3200" dirty="0"/>
              <a:t> </a:t>
            </a:r>
            <a:r>
              <a:rPr lang="pt-BR" sz="3200" dirty="0" err="1"/>
              <a:t>malesuada</a:t>
            </a:r>
            <a:r>
              <a:rPr lang="pt-BR" sz="3200" dirty="0"/>
              <a:t> </a:t>
            </a:r>
            <a:r>
              <a:rPr lang="pt-BR" sz="3200" dirty="0" err="1"/>
              <a:t>pellentesque</a:t>
            </a:r>
            <a:r>
              <a:rPr lang="pt-BR" sz="3200" dirty="0"/>
              <a:t> </a:t>
            </a:r>
            <a:r>
              <a:rPr lang="pt-BR" sz="3200" dirty="0" err="1"/>
              <a:t>hendrerit</a:t>
            </a:r>
            <a:r>
              <a:rPr lang="pt-BR" sz="3200" dirty="0"/>
              <a:t>. </a:t>
            </a:r>
            <a:r>
              <a:rPr lang="pt-BR" sz="3200" dirty="0" err="1"/>
              <a:t>Sed</a:t>
            </a:r>
            <a:r>
              <a:rPr lang="pt-BR" sz="3200" dirty="0"/>
              <a:t> </a:t>
            </a:r>
            <a:r>
              <a:rPr lang="pt-BR" sz="3200" dirty="0" err="1"/>
              <a:t>commodo</a:t>
            </a:r>
            <a:r>
              <a:rPr lang="pt-BR" sz="3200" dirty="0"/>
              <a:t> non libero id </a:t>
            </a:r>
            <a:r>
              <a:rPr lang="pt-BR" sz="3200" dirty="0" err="1"/>
              <a:t>ornare</a:t>
            </a:r>
            <a:r>
              <a:rPr lang="pt-BR" sz="3200" dirty="0"/>
              <a:t>. </a:t>
            </a:r>
            <a:r>
              <a:rPr lang="pt-BR" sz="3200" dirty="0" err="1"/>
              <a:t>Aliquam</a:t>
            </a:r>
            <a:r>
              <a:rPr lang="pt-BR" sz="3200" dirty="0"/>
              <a:t> erat </a:t>
            </a:r>
            <a:r>
              <a:rPr lang="pt-BR" sz="3200" dirty="0" err="1"/>
              <a:t>volutpat</a:t>
            </a:r>
            <a:r>
              <a:rPr lang="pt-BR" sz="3200" dirty="0"/>
              <a:t>. In </a:t>
            </a:r>
            <a:r>
              <a:rPr lang="pt-BR" sz="3200" dirty="0" err="1"/>
              <a:t>mollis</a:t>
            </a:r>
            <a:r>
              <a:rPr lang="pt-BR" sz="3200" dirty="0"/>
              <a:t> magna </a:t>
            </a:r>
            <a:r>
              <a:rPr lang="pt-BR" sz="3200" dirty="0" err="1"/>
              <a:t>nec</a:t>
            </a:r>
            <a:r>
              <a:rPr lang="pt-BR" sz="3200" dirty="0"/>
              <a:t> </a:t>
            </a:r>
            <a:r>
              <a:rPr lang="pt-BR" sz="3200" dirty="0" err="1"/>
              <a:t>sapien</a:t>
            </a:r>
            <a:r>
              <a:rPr lang="pt-BR" sz="3200" dirty="0"/>
              <a:t> </a:t>
            </a:r>
            <a:r>
              <a:rPr lang="pt-BR" sz="3200" dirty="0" err="1"/>
              <a:t>commodo</a:t>
            </a:r>
            <a:r>
              <a:rPr lang="pt-BR" sz="3200" dirty="0"/>
              <a:t> </a:t>
            </a:r>
            <a:r>
              <a:rPr lang="pt-BR" sz="3200" dirty="0" err="1"/>
              <a:t>condimentum</a:t>
            </a:r>
            <a:r>
              <a:rPr lang="pt-BR" sz="3200" dirty="0"/>
              <a:t>. </a:t>
            </a:r>
            <a:r>
              <a:rPr lang="pt-BR" sz="3200" dirty="0" err="1"/>
              <a:t>Proin</a:t>
            </a:r>
            <a:r>
              <a:rPr lang="pt-BR" sz="3200" dirty="0"/>
              <a:t> </a:t>
            </a:r>
            <a:r>
              <a:rPr lang="pt-BR" sz="3200" dirty="0" err="1"/>
              <a:t>vulputate</a:t>
            </a:r>
            <a:r>
              <a:rPr lang="pt-BR" sz="3200" dirty="0"/>
              <a:t> </a:t>
            </a:r>
            <a:r>
              <a:rPr lang="pt-BR" sz="3200" dirty="0" err="1"/>
              <a:t>ex</a:t>
            </a:r>
            <a:r>
              <a:rPr lang="pt-BR" sz="3200" dirty="0"/>
              <a:t> </a:t>
            </a:r>
            <a:r>
              <a:rPr lang="pt-BR" sz="3200" dirty="0" err="1"/>
              <a:t>nec</a:t>
            </a:r>
            <a:r>
              <a:rPr lang="pt-BR" sz="3200" dirty="0"/>
              <a:t> </a:t>
            </a:r>
            <a:r>
              <a:rPr lang="pt-BR" sz="3200" dirty="0" err="1"/>
              <a:t>purus</a:t>
            </a:r>
            <a:r>
              <a:rPr lang="pt-BR" sz="3200" dirty="0"/>
              <a:t> </a:t>
            </a:r>
            <a:r>
              <a:rPr lang="pt-BR" sz="3200" dirty="0" err="1"/>
              <a:t>vehicula</a:t>
            </a:r>
            <a:r>
              <a:rPr lang="pt-BR" sz="3200" dirty="0"/>
              <a:t>, ac </a:t>
            </a:r>
            <a:r>
              <a:rPr lang="pt-BR" sz="3200" dirty="0" err="1"/>
              <a:t>ornare</a:t>
            </a:r>
            <a:r>
              <a:rPr lang="pt-BR" sz="3200" dirty="0"/>
              <a:t> </a:t>
            </a:r>
            <a:r>
              <a:rPr lang="pt-BR" sz="3200" dirty="0" err="1"/>
              <a:t>risus</a:t>
            </a:r>
            <a:r>
              <a:rPr lang="pt-BR" sz="3200" dirty="0"/>
              <a:t> </a:t>
            </a:r>
            <a:r>
              <a:rPr lang="pt-BR" sz="3200" dirty="0" err="1"/>
              <a:t>dictum</a:t>
            </a:r>
            <a:r>
              <a:rPr lang="pt-BR" sz="3200" dirty="0"/>
              <a:t>. </a:t>
            </a:r>
            <a:r>
              <a:rPr lang="pt-BR" sz="3200" dirty="0" err="1"/>
              <a:t>Sed</a:t>
            </a:r>
            <a:r>
              <a:rPr lang="pt-BR" sz="3200" dirty="0"/>
              <a:t> </a:t>
            </a:r>
            <a:r>
              <a:rPr lang="pt-BR" sz="3200" dirty="0" err="1"/>
              <a:t>accumsan</a:t>
            </a:r>
            <a:r>
              <a:rPr lang="pt-BR" sz="3200" dirty="0"/>
              <a:t> porta </a:t>
            </a:r>
            <a:r>
              <a:rPr lang="pt-BR" sz="3200" dirty="0" err="1"/>
              <a:t>interdum</a:t>
            </a:r>
            <a:r>
              <a:rPr lang="pt-BR" sz="3200" dirty="0"/>
              <a:t>. Nunc </a:t>
            </a:r>
            <a:r>
              <a:rPr lang="pt-BR" sz="3200" dirty="0" err="1"/>
              <a:t>varius</a:t>
            </a:r>
            <a:r>
              <a:rPr lang="pt-BR" sz="3200" dirty="0"/>
              <a:t> </a:t>
            </a:r>
            <a:r>
              <a:rPr lang="pt-BR" sz="3200" dirty="0" err="1"/>
              <a:t>fermentum</a:t>
            </a:r>
            <a:r>
              <a:rPr lang="pt-BR" sz="3200" dirty="0"/>
              <a:t> </a:t>
            </a:r>
            <a:r>
              <a:rPr lang="pt-BR" sz="3200" dirty="0" err="1"/>
              <a:t>lectus</a:t>
            </a:r>
            <a:r>
              <a:rPr lang="pt-BR" sz="3200" dirty="0"/>
              <a:t>, </a:t>
            </a:r>
            <a:r>
              <a:rPr lang="pt-BR" sz="3200" dirty="0" err="1"/>
              <a:t>nec</a:t>
            </a:r>
            <a:r>
              <a:rPr lang="pt-BR" sz="3200" dirty="0"/>
              <a:t> </a:t>
            </a:r>
            <a:r>
              <a:rPr lang="pt-BR" sz="3200" dirty="0" err="1"/>
              <a:t>aliquam</a:t>
            </a:r>
            <a:r>
              <a:rPr lang="pt-BR" sz="3200" dirty="0"/>
              <a:t> </a:t>
            </a:r>
            <a:r>
              <a:rPr lang="pt-BR" sz="3200" dirty="0" err="1"/>
              <a:t>eros</a:t>
            </a:r>
            <a:r>
              <a:rPr lang="pt-BR" sz="3200" dirty="0"/>
              <a:t> </a:t>
            </a:r>
            <a:r>
              <a:rPr lang="pt-BR" sz="3200" dirty="0" err="1"/>
              <a:t>mattis</a:t>
            </a:r>
            <a:r>
              <a:rPr lang="pt-BR" sz="3200" dirty="0"/>
              <a:t> a.</a:t>
            </a:r>
          </a:p>
        </p:txBody>
      </p:sp>
    </p:spTree>
    <p:extLst>
      <p:ext uri="{BB962C8B-B14F-4D97-AF65-F5344CB8AC3E}">
        <p14:creationId xmlns:p14="http://schemas.microsoft.com/office/powerpoint/2010/main" val="35113500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755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DAISY EBOLI</dc:creator>
  <cp:lastModifiedBy>FERNANDO TIOSSO</cp:lastModifiedBy>
  <cp:revision>36</cp:revision>
  <dcterms:created xsi:type="dcterms:W3CDTF">2022-05-13T00:33:19Z</dcterms:created>
  <dcterms:modified xsi:type="dcterms:W3CDTF">2025-08-06T18:55:25Z</dcterms:modified>
</cp:coreProperties>
</file>