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4"/>
  </p:sldMasterIdLst>
  <p:notesMasterIdLst>
    <p:notesMasterId r:id="rId13"/>
  </p:notesMasterIdLst>
  <p:handoutMasterIdLst>
    <p:handoutMasterId r:id="rId14"/>
  </p:handoutMasterIdLst>
  <p:sldIdLst>
    <p:sldId id="256" r:id="rId5"/>
    <p:sldId id="257" r:id="rId6"/>
    <p:sldId id="261" r:id="rId7"/>
    <p:sldId id="258" r:id="rId8"/>
    <p:sldId id="259" r:id="rId9"/>
    <p:sldId id="260" r:id="rId10"/>
    <p:sldId id="267" r:id="rId11"/>
    <p:sldId id="268" r:id="rId1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0000"/>
    <a:srgbClr val="B40000"/>
    <a:srgbClr val="7E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A093DB5-7B8D-D2CF-93DA-71D2BC280E1F}" v="272" dt="2022-12-13T22:59:09.394"/>
    <p1510:client id="{D575DD12-FCB5-7048-AC60-FE4B1DFEF0CC}" v="273" dt="2022-12-10T13:27:11.44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AN ELY RODRIGUES TUPINAMBA" userId="bb863cfe-f140-451c-90dc-3c18386db144" providerId="ADAL" clId="{D575DD12-FCB5-7048-AC60-FE4B1DFEF0CC}"/>
    <pc:docChg chg="addSld modSld">
      <pc:chgData name="LUAN ELY RODRIGUES TUPINAMBA" userId="bb863cfe-f140-451c-90dc-3c18386db144" providerId="ADAL" clId="{D575DD12-FCB5-7048-AC60-FE4B1DFEF0CC}" dt="2022-12-10T13:27:11.442" v="273" actId="1076"/>
      <pc:docMkLst>
        <pc:docMk/>
      </pc:docMkLst>
      <pc:sldChg chg="modSp">
        <pc:chgData name="LUAN ELY RODRIGUES TUPINAMBA" userId="bb863cfe-f140-451c-90dc-3c18386db144" providerId="ADAL" clId="{D575DD12-FCB5-7048-AC60-FE4B1DFEF0CC}" dt="2022-12-10T13:27:11.442" v="273" actId="1076"/>
        <pc:sldMkLst>
          <pc:docMk/>
          <pc:sldMk cId="805109692" sldId="256"/>
        </pc:sldMkLst>
        <pc:spChg chg="mod">
          <ac:chgData name="LUAN ELY RODRIGUES TUPINAMBA" userId="bb863cfe-f140-451c-90dc-3c18386db144" providerId="ADAL" clId="{D575DD12-FCB5-7048-AC60-FE4B1DFEF0CC}" dt="2022-12-10T13:18:09.854" v="71" actId="20577"/>
          <ac:spMkLst>
            <pc:docMk/>
            <pc:sldMk cId="805109692" sldId="256"/>
            <ac:spMk id="5" creationId="{9885E41D-1980-44CF-A2FE-056972ADC866}"/>
          </ac:spMkLst>
        </pc:spChg>
        <pc:spChg chg="mod">
          <ac:chgData name="LUAN ELY RODRIGUES TUPINAMBA" userId="bb863cfe-f140-451c-90dc-3c18386db144" providerId="ADAL" clId="{D575DD12-FCB5-7048-AC60-FE4B1DFEF0CC}" dt="2022-12-10T13:27:11.442" v="273" actId="1076"/>
          <ac:spMkLst>
            <pc:docMk/>
            <pc:sldMk cId="805109692" sldId="256"/>
            <ac:spMk id="7" creationId="{E55E2EE5-46A8-4DE7-98FE-D37F65B9B020}"/>
          </ac:spMkLst>
        </pc:spChg>
        <pc:spChg chg="mod">
          <ac:chgData name="LUAN ELY RODRIGUES TUPINAMBA" userId="bb863cfe-f140-451c-90dc-3c18386db144" providerId="ADAL" clId="{D575DD12-FCB5-7048-AC60-FE4B1DFEF0CC}" dt="2022-12-10T13:27:02.133" v="271" actId="113"/>
          <ac:spMkLst>
            <pc:docMk/>
            <pc:sldMk cId="805109692" sldId="256"/>
            <ac:spMk id="9" creationId="{0466FC57-A59F-4452-8F8B-EAEEC0B3B4FC}"/>
          </ac:spMkLst>
        </pc:spChg>
      </pc:sldChg>
      <pc:sldChg chg="modSp">
        <pc:chgData name="LUAN ELY RODRIGUES TUPINAMBA" userId="bb863cfe-f140-451c-90dc-3c18386db144" providerId="ADAL" clId="{D575DD12-FCB5-7048-AC60-FE4B1DFEF0CC}" dt="2022-12-10T13:19:30.365" v="88" actId="20577"/>
        <pc:sldMkLst>
          <pc:docMk/>
          <pc:sldMk cId="4088612209" sldId="260"/>
        </pc:sldMkLst>
        <pc:spChg chg="mod">
          <ac:chgData name="LUAN ELY RODRIGUES TUPINAMBA" userId="bb863cfe-f140-451c-90dc-3c18386db144" providerId="ADAL" clId="{D575DD12-FCB5-7048-AC60-FE4B1DFEF0CC}" dt="2022-12-10T13:19:30.365" v="88" actId="20577"/>
          <ac:spMkLst>
            <pc:docMk/>
            <pc:sldMk cId="4088612209" sldId="260"/>
            <ac:spMk id="3" creationId="{313B5321-8FE9-4FB7-9D29-0DEB5DC0BCFD}"/>
          </ac:spMkLst>
        </pc:spChg>
      </pc:sldChg>
      <pc:sldChg chg="addSp delSp modSp new">
        <pc:chgData name="LUAN ELY RODRIGUES TUPINAMBA" userId="bb863cfe-f140-451c-90dc-3c18386db144" providerId="ADAL" clId="{D575DD12-FCB5-7048-AC60-FE4B1DFEF0CC}" dt="2022-12-10T13:26:43.531" v="258" actId="14100"/>
        <pc:sldMkLst>
          <pc:docMk/>
          <pc:sldMk cId="2676595302" sldId="264"/>
        </pc:sldMkLst>
        <pc:spChg chg="add mod">
          <ac:chgData name="LUAN ELY RODRIGUES TUPINAMBA" userId="bb863cfe-f140-451c-90dc-3c18386db144" providerId="ADAL" clId="{D575DD12-FCB5-7048-AC60-FE4B1DFEF0CC}" dt="2022-12-10T13:19:11.610" v="75" actId="14100"/>
          <ac:spMkLst>
            <pc:docMk/>
            <pc:sldMk cId="2676595302" sldId="264"/>
            <ac:spMk id="2" creationId="{6B4FBD8D-7F3F-1550-4354-7D148997F8EE}"/>
          </ac:spMkLst>
        </pc:spChg>
        <pc:spChg chg="add del mod">
          <ac:chgData name="LUAN ELY RODRIGUES TUPINAMBA" userId="bb863cfe-f140-451c-90dc-3c18386db144" providerId="ADAL" clId="{D575DD12-FCB5-7048-AC60-FE4B1DFEF0CC}" dt="2022-12-10T13:25:30.885" v="183" actId="478"/>
          <ac:spMkLst>
            <pc:docMk/>
            <pc:sldMk cId="2676595302" sldId="264"/>
            <ac:spMk id="3" creationId="{DC6A02FE-13D3-677C-835F-06DA8E3FF178}"/>
          </ac:spMkLst>
        </pc:spChg>
        <pc:spChg chg="add mod">
          <ac:chgData name="LUAN ELY RODRIGUES TUPINAMBA" userId="bb863cfe-f140-451c-90dc-3c18386db144" providerId="ADAL" clId="{D575DD12-FCB5-7048-AC60-FE4B1DFEF0CC}" dt="2022-12-10T13:20:51.927" v="125" actId="1076"/>
          <ac:spMkLst>
            <pc:docMk/>
            <pc:sldMk cId="2676595302" sldId="264"/>
            <ac:spMk id="4" creationId="{AE1EC410-BACF-61BC-C92A-AB6A4D5E7FB3}"/>
          </ac:spMkLst>
        </pc:spChg>
        <pc:spChg chg="add mod">
          <ac:chgData name="LUAN ELY RODRIGUES TUPINAMBA" userId="bb863cfe-f140-451c-90dc-3c18386db144" providerId="ADAL" clId="{D575DD12-FCB5-7048-AC60-FE4B1DFEF0CC}" dt="2022-12-10T13:25:09.070" v="156" actId="1076"/>
          <ac:spMkLst>
            <pc:docMk/>
            <pc:sldMk cId="2676595302" sldId="264"/>
            <ac:spMk id="5" creationId="{53C13731-8E63-30B5-D7BC-B2687C46B83C}"/>
          </ac:spMkLst>
        </pc:spChg>
        <pc:spChg chg="add mod">
          <ac:chgData name="LUAN ELY RODRIGUES TUPINAMBA" userId="bb863cfe-f140-451c-90dc-3c18386db144" providerId="ADAL" clId="{D575DD12-FCB5-7048-AC60-FE4B1DFEF0CC}" dt="2022-12-10T13:26:43.531" v="258" actId="14100"/>
          <ac:spMkLst>
            <pc:docMk/>
            <pc:sldMk cId="2676595302" sldId="264"/>
            <ac:spMk id="6" creationId="{FB1ED797-1F57-B189-6C32-EA5472EEF372}"/>
          </ac:spMkLst>
        </pc:spChg>
      </pc:sldChg>
    </pc:docChg>
  </pc:docChgLst>
  <pc:docChgLst>
    <pc:chgData name="LUAN ELY RODRIGUES TUPINAMBA" userId="S::luan.tupinamba@fatec.sp.gov.br::bb863cfe-f140-451c-90dc-3c18386db144" providerId="AD" clId="Web-{8A093DB5-7B8D-D2CF-93DA-71D2BC280E1F}"/>
    <pc:docChg chg="addSld delSld modSld sldOrd">
      <pc:chgData name="LUAN ELY RODRIGUES TUPINAMBA" userId="S::luan.tupinamba@fatec.sp.gov.br::bb863cfe-f140-451c-90dc-3c18386db144" providerId="AD" clId="Web-{8A093DB5-7B8D-D2CF-93DA-71D2BC280E1F}" dt="2022-12-13T22:59:09.394" v="214" actId="1076"/>
      <pc:docMkLst>
        <pc:docMk/>
      </pc:docMkLst>
      <pc:sldChg chg="modSp">
        <pc:chgData name="LUAN ELY RODRIGUES TUPINAMBA" userId="S::luan.tupinamba@fatec.sp.gov.br::bb863cfe-f140-451c-90dc-3c18386db144" providerId="AD" clId="Web-{8A093DB5-7B8D-D2CF-93DA-71D2BC280E1F}" dt="2022-12-13T22:58:45.144" v="213" actId="1076"/>
        <pc:sldMkLst>
          <pc:docMk/>
          <pc:sldMk cId="3219881318" sldId="257"/>
        </pc:sldMkLst>
        <pc:spChg chg="mod">
          <ac:chgData name="LUAN ELY RODRIGUES TUPINAMBA" userId="S::luan.tupinamba@fatec.sp.gov.br::bb863cfe-f140-451c-90dc-3c18386db144" providerId="AD" clId="Web-{8A093DB5-7B8D-D2CF-93DA-71D2BC280E1F}" dt="2022-12-13T22:58:45.144" v="213" actId="1076"/>
          <ac:spMkLst>
            <pc:docMk/>
            <pc:sldMk cId="3219881318" sldId="257"/>
            <ac:spMk id="5" creationId="{71E8698A-27E7-4080-8240-84B7A2F4BCCB}"/>
          </ac:spMkLst>
        </pc:spChg>
      </pc:sldChg>
      <pc:sldChg chg="modSp">
        <pc:chgData name="LUAN ELY RODRIGUES TUPINAMBA" userId="S::luan.tupinamba@fatec.sp.gov.br::bb863cfe-f140-451c-90dc-3c18386db144" providerId="AD" clId="Web-{8A093DB5-7B8D-D2CF-93DA-71D2BC280E1F}" dt="2022-12-13T22:59:09.394" v="214" actId="1076"/>
        <pc:sldMkLst>
          <pc:docMk/>
          <pc:sldMk cId="2701259890" sldId="258"/>
        </pc:sldMkLst>
        <pc:spChg chg="mod">
          <ac:chgData name="LUAN ELY RODRIGUES TUPINAMBA" userId="S::luan.tupinamba@fatec.sp.gov.br::bb863cfe-f140-451c-90dc-3c18386db144" providerId="AD" clId="Web-{8A093DB5-7B8D-D2CF-93DA-71D2BC280E1F}" dt="2022-12-13T22:59:09.394" v="214" actId="1076"/>
          <ac:spMkLst>
            <pc:docMk/>
            <pc:sldMk cId="2701259890" sldId="258"/>
            <ac:spMk id="5" creationId="{9DB49C85-D7F8-4B86-A25D-6B05E53B10E8}"/>
          </ac:spMkLst>
        </pc:spChg>
      </pc:sldChg>
      <pc:sldChg chg="modSp">
        <pc:chgData name="LUAN ELY RODRIGUES TUPINAMBA" userId="S::luan.tupinamba@fatec.sp.gov.br::bb863cfe-f140-451c-90dc-3c18386db144" providerId="AD" clId="Web-{8A093DB5-7B8D-D2CF-93DA-71D2BC280E1F}" dt="2022-12-13T22:58:06.643" v="209" actId="1076"/>
        <pc:sldMkLst>
          <pc:docMk/>
          <pc:sldMk cId="276757021" sldId="259"/>
        </pc:sldMkLst>
        <pc:spChg chg="mod">
          <ac:chgData name="LUAN ELY RODRIGUES TUPINAMBA" userId="S::luan.tupinamba@fatec.sp.gov.br::bb863cfe-f140-451c-90dc-3c18386db144" providerId="AD" clId="Web-{8A093DB5-7B8D-D2CF-93DA-71D2BC280E1F}" dt="2022-12-13T22:58:06.643" v="209" actId="1076"/>
          <ac:spMkLst>
            <pc:docMk/>
            <pc:sldMk cId="276757021" sldId="259"/>
            <ac:spMk id="5" creationId="{3057FD60-BEEE-4E27-8035-D670D6A31BB6}"/>
          </ac:spMkLst>
        </pc:spChg>
      </pc:sldChg>
      <pc:sldChg chg="modSp">
        <pc:chgData name="LUAN ELY RODRIGUES TUPINAMBA" userId="S::luan.tupinamba@fatec.sp.gov.br::bb863cfe-f140-451c-90dc-3c18386db144" providerId="AD" clId="Web-{8A093DB5-7B8D-D2CF-93DA-71D2BC280E1F}" dt="2022-12-13T22:58:12.924" v="210" actId="1076"/>
        <pc:sldMkLst>
          <pc:docMk/>
          <pc:sldMk cId="4088612209" sldId="260"/>
        </pc:sldMkLst>
        <pc:spChg chg="mod">
          <ac:chgData name="LUAN ELY RODRIGUES TUPINAMBA" userId="S::luan.tupinamba@fatec.sp.gov.br::bb863cfe-f140-451c-90dc-3c18386db144" providerId="AD" clId="Web-{8A093DB5-7B8D-D2CF-93DA-71D2BC280E1F}" dt="2022-12-13T22:58:12.924" v="210" actId="1076"/>
          <ac:spMkLst>
            <pc:docMk/>
            <pc:sldMk cId="4088612209" sldId="260"/>
            <ac:spMk id="5" creationId="{6927A537-B2C3-465D-90E7-8CB3D08929FC}"/>
          </ac:spMkLst>
        </pc:spChg>
      </pc:sldChg>
      <pc:sldChg chg="addSp modSp">
        <pc:chgData name="LUAN ELY RODRIGUES TUPINAMBA" userId="S::luan.tupinamba@fatec.sp.gov.br::bb863cfe-f140-451c-90dc-3c18386db144" providerId="AD" clId="Web-{8A093DB5-7B8D-D2CF-93DA-71D2BC280E1F}" dt="2022-12-13T22:58:35.675" v="212" actId="20577"/>
        <pc:sldMkLst>
          <pc:docMk/>
          <pc:sldMk cId="3896009303" sldId="261"/>
        </pc:sldMkLst>
        <pc:spChg chg="mod">
          <ac:chgData name="LUAN ELY RODRIGUES TUPINAMBA" userId="S::luan.tupinamba@fatec.sp.gov.br::bb863cfe-f140-451c-90dc-3c18386db144" providerId="AD" clId="Web-{8A093DB5-7B8D-D2CF-93DA-71D2BC280E1F}" dt="2022-12-13T22:58:35.675" v="212" actId="20577"/>
          <ac:spMkLst>
            <pc:docMk/>
            <pc:sldMk cId="3896009303" sldId="261"/>
            <ac:spMk id="5" creationId="{71E8698A-27E7-4080-8240-84B7A2F4BCCB}"/>
          </ac:spMkLst>
        </pc:spChg>
        <pc:picChg chg="add mod">
          <ac:chgData name="LUAN ELY RODRIGUES TUPINAMBA" userId="S::luan.tupinamba@fatec.sp.gov.br::bb863cfe-f140-451c-90dc-3c18386db144" providerId="AD" clId="Web-{8A093DB5-7B8D-D2CF-93DA-71D2BC280E1F}" dt="2022-12-13T22:40:29.331" v="67" actId="1076"/>
          <ac:picMkLst>
            <pc:docMk/>
            <pc:sldMk cId="3896009303" sldId="261"/>
            <ac:picMk id="2" creationId="{28C56AB6-D97E-3766-5011-3148C6FD4BAC}"/>
          </ac:picMkLst>
        </pc:picChg>
      </pc:sldChg>
      <pc:sldChg chg="del">
        <pc:chgData name="LUAN ELY RODRIGUES TUPINAMBA" userId="S::luan.tupinamba@fatec.sp.gov.br::bb863cfe-f140-451c-90dc-3c18386db144" providerId="AD" clId="Web-{8A093DB5-7B8D-D2CF-93DA-71D2BC280E1F}" dt="2022-12-13T22:40:37.206" v="68"/>
        <pc:sldMkLst>
          <pc:docMk/>
          <pc:sldMk cId="683008642" sldId="262"/>
        </pc:sldMkLst>
      </pc:sldChg>
      <pc:sldChg chg="del">
        <pc:chgData name="LUAN ELY RODRIGUES TUPINAMBA" userId="S::luan.tupinamba@fatec.sp.gov.br::bb863cfe-f140-451c-90dc-3c18386db144" providerId="AD" clId="Web-{8A093DB5-7B8D-D2CF-93DA-71D2BC280E1F}" dt="2022-12-13T22:50:42.398" v="97"/>
        <pc:sldMkLst>
          <pc:docMk/>
          <pc:sldMk cId="262928" sldId="263"/>
        </pc:sldMkLst>
      </pc:sldChg>
      <pc:sldChg chg="modSp del">
        <pc:chgData name="LUAN ELY RODRIGUES TUPINAMBA" userId="S::luan.tupinamba@fatec.sp.gov.br::bb863cfe-f140-451c-90dc-3c18386db144" providerId="AD" clId="Web-{8A093DB5-7B8D-D2CF-93DA-71D2BC280E1F}" dt="2022-12-13T22:55:23.045" v="160"/>
        <pc:sldMkLst>
          <pc:docMk/>
          <pc:sldMk cId="2676595302" sldId="264"/>
        </pc:sldMkLst>
        <pc:spChg chg="mod">
          <ac:chgData name="LUAN ELY RODRIGUES TUPINAMBA" userId="S::luan.tupinamba@fatec.sp.gov.br::bb863cfe-f140-451c-90dc-3c18386db144" providerId="AD" clId="Web-{8A093DB5-7B8D-D2CF-93DA-71D2BC280E1F}" dt="2022-12-13T22:55:13.561" v="159" actId="1076"/>
          <ac:spMkLst>
            <pc:docMk/>
            <pc:sldMk cId="2676595302" sldId="264"/>
            <ac:spMk id="5" creationId="{53C13731-8E63-30B5-D7BC-B2687C46B83C}"/>
          </ac:spMkLst>
        </pc:spChg>
      </pc:sldChg>
      <pc:sldChg chg="modSp add replId">
        <pc:chgData name="LUAN ELY RODRIGUES TUPINAMBA" userId="S::luan.tupinamba@fatec.sp.gov.br::bb863cfe-f140-451c-90dc-3c18386db144" providerId="AD" clId="Web-{8A093DB5-7B8D-D2CF-93DA-71D2BC280E1F}" dt="2022-12-13T22:56:57.047" v="191" actId="20577"/>
        <pc:sldMkLst>
          <pc:docMk/>
          <pc:sldMk cId="1198350527" sldId="265"/>
        </pc:sldMkLst>
        <pc:spChg chg="mod">
          <ac:chgData name="LUAN ELY RODRIGUES TUPINAMBA" userId="S::luan.tupinamba@fatec.sp.gov.br::bb863cfe-f140-451c-90dc-3c18386db144" providerId="AD" clId="Web-{8A093DB5-7B8D-D2CF-93DA-71D2BC280E1F}" dt="2022-12-13T22:56:57.047" v="191" actId="20577"/>
          <ac:spMkLst>
            <pc:docMk/>
            <pc:sldMk cId="1198350527" sldId="265"/>
            <ac:spMk id="5" creationId="{53C13731-8E63-30B5-D7BC-B2687C46B83C}"/>
          </ac:spMkLst>
        </pc:spChg>
      </pc:sldChg>
      <pc:sldChg chg="modSp add ord replId">
        <pc:chgData name="LUAN ELY RODRIGUES TUPINAMBA" userId="S::luan.tupinamba@fatec.sp.gov.br::bb863cfe-f140-451c-90dc-3c18386db144" providerId="AD" clId="Web-{8A093DB5-7B8D-D2CF-93DA-71D2BC280E1F}" dt="2022-12-13T22:56:53.641" v="189" actId="20577"/>
        <pc:sldMkLst>
          <pc:docMk/>
          <pc:sldMk cId="1665696871" sldId="266"/>
        </pc:sldMkLst>
        <pc:spChg chg="mod">
          <ac:chgData name="LUAN ELY RODRIGUES TUPINAMBA" userId="S::luan.tupinamba@fatec.sp.gov.br::bb863cfe-f140-451c-90dc-3c18386db144" providerId="AD" clId="Web-{8A093DB5-7B8D-D2CF-93DA-71D2BC280E1F}" dt="2022-12-13T22:56:53.641" v="189" actId="20577"/>
          <ac:spMkLst>
            <pc:docMk/>
            <pc:sldMk cId="1665696871" sldId="266"/>
            <ac:spMk id="5" creationId="{53C13731-8E63-30B5-D7BC-B2687C46B83C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0BD138C8-6968-BAB7-0705-37529ABD192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8CB702FB-9845-432E-6438-36B370D837B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2FE203-E7C5-478B-943A-29A546C1A2F7}" type="datetimeFigureOut">
              <a:rPr lang="pt-BR" smtClean="0"/>
              <a:t>04/08/2025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3EFC21A9-C27A-C9D1-645F-78EBDE2B30E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3C32CA31-9F14-5EBF-68C6-8BA09F3D825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329F0D-DB16-4DE1-A984-389134EF09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719072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5504B3-85DE-408A-AE8E-5C2472DE0D96}" type="datetimeFigureOut">
              <a:rPr lang="pt-BR" smtClean="0"/>
              <a:t>04/08/2025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CFCBE7-E80D-4584-97DC-EC141624BA5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6381653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9337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tângulo 15">
            <a:extLst>
              <a:ext uri="{FF2B5EF4-FFF2-40B4-BE49-F238E27FC236}">
                <a16:creationId xmlns:a16="http://schemas.microsoft.com/office/drawing/2014/main" id="{8A2FE5E0-3D91-47A6-9856-58D0E77BE24F}"/>
              </a:ext>
            </a:extLst>
          </p:cNvPr>
          <p:cNvSpPr/>
          <p:nvPr userDrawn="1"/>
        </p:nvSpPr>
        <p:spPr>
          <a:xfrm>
            <a:off x="1054433" y="-1"/>
            <a:ext cx="275772" cy="6858000"/>
          </a:xfrm>
          <a:prstGeom prst="rect">
            <a:avLst/>
          </a:prstGeom>
          <a:gradFill>
            <a:gsLst>
              <a:gs pos="0">
                <a:schemeClr val="tx1">
                  <a:alpha val="20000"/>
                </a:schemeClr>
              </a:gs>
              <a:gs pos="74000">
                <a:schemeClr val="tx1">
                  <a:alpha val="50000"/>
                </a:schemeClr>
              </a:gs>
              <a:gs pos="83000">
                <a:schemeClr val="tx1">
                  <a:alpha val="60000"/>
                </a:schemeClr>
              </a:gs>
              <a:gs pos="100000">
                <a:schemeClr val="tx1">
                  <a:alpha val="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Retângulo 17">
            <a:extLst>
              <a:ext uri="{FF2B5EF4-FFF2-40B4-BE49-F238E27FC236}">
                <a16:creationId xmlns:a16="http://schemas.microsoft.com/office/drawing/2014/main" id="{C8E9D0C6-AA98-40F6-BAE3-F6DCE43FB8A1}"/>
              </a:ext>
            </a:extLst>
          </p:cNvPr>
          <p:cNvSpPr/>
          <p:nvPr userDrawn="1"/>
        </p:nvSpPr>
        <p:spPr>
          <a:xfrm>
            <a:off x="-1" y="0"/>
            <a:ext cx="1204687" cy="6858000"/>
          </a:xfrm>
          <a:prstGeom prst="rect">
            <a:avLst/>
          </a:prstGeom>
          <a:gradFill flip="none" rotWithShape="1">
            <a:gsLst>
              <a:gs pos="0">
                <a:srgbClr val="7E0000">
                  <a:shade val="30000"/>
                  <a:satMod val="115000"/>
                </a:srgbClr>
              </a:gs>
              <a:gs pos="50000">
                <a:srgbClr val="7E0000">
                  <a:shade val="67500"/>
                  <a:satMod val="115000"/>
                </a:srgbClr>
              </a:gs>
              <a:gs pos="100000">
                <a:srgbClr val="B4000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0" name="Retângulo 19">
            <a:extLst>
              <a:ext uri="{FF2B5EF4-FFF2-40B4-BE49-F238E27FC236}">
                <a16:creationId xmlns:a16="http://schemas.microsoft.com/office/drawing/2014/main" id="{0683B4C3-30B9-419A-BF12-009A43D63B5F}"/>
              </a:ext>
            </a:extLst>
          </p:cNvPr>
          <p:cNvSpPr/>
          <p:nvPr userDrawn="1"/>
        </p:nvSpPr>
        <p:spPr>
          <a:xfrm rot="10800000">
            <a:off x="10837060" y="0"/>
            <a:ext cx="275772" cy="6858000"/>
          </a:xfrm>
          <a:prstGeom prst="rect">
            <a:avLst/>
          </a:prstGeom>
          <a:gradFill>
            <a:gsLst>
              <a:gs pos="0">
                <a:schemeClr val="tx1">
                  <a:alpha val="20000"/>
                </a:schemeClr>
              </a:gs>
              <a:gs pos="74000">
                <a:schemeClr val="tx1">
                  <a:alpha val="50000"/>
                </a:schemeClr>
              </a:gs>
              <a:gs pos="83000">
                <a:schemeClr val="tx1">
                  <a:alpha val="60000"/>
                </a:schemeClr>
              </a:gs>
              <a:gs pos="100000">
                <a:schemeClr val="tx1">
                  <a:alpha val="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2" name="Retângulo 21">
            <a:extLst>
              <a:ext uri="{FF2B5EF4-FFF2-40B4-BE49-F238E27FC236}">
                <a16:creationId xmlns:a16="http://schemas.microsoft.com/office/drawing/2014/main" id="{27A01D76-CD74-497D-90A5-908CBC2A35D2}"/>
              </a:ext>
            </a:extLst>
          </p:cNvPr>
          <p:cNvSpPr/>
          <p:nvPr userDrawn="1"/>
        </p:nvSpPr>
        <p:spPr>
          <a:xfrm rot="10800000">
            <a:off x="10987313" y="0"/>
            <a:ext cx="1204687" cy="6858000"/>
          </a:xfrm>
          <a:prstGeom prst="rect">
            <a:avLst/>
          </a:prstGeom>
          <a:gradFill flip="none" rotWithShape="1">
            <a:gsLst>
              <a:gs pos="0">
                <a:srgbClr val="7E0000">
                  <a:shade val="30000"/>
                  <a:satMod val="115000"/>
                </a:srgbClr>
              </a:gs>
              <a:gs pos="50000">
                <a:srgbClr val="7E0000">
                  <a:shade val="67500"/>
                  <a:satMod val="115000"/>
                </a:srgbClr>
              </a:gs>
              <a:gs pos="100000">
                <a:srgbClr val="AC000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8" name="CaixaDeTexto 27">
            <a:extLst>
              <a:ext uri="{FF2B5EF4-FFF2-40B4-BE49-F238E27FC236}">
                <a16:creationId xmlns:a16="http://schemas.microsoft.com/office/drawing/2014/main" id="{661D91DF-C8CE-41AC-BBF7-D1408E55F203}"/>
              </a:ext>
            </a:extLst>
          </p:cNvPr>
          <p:cNvSpPr txBox="1"/>
          <p:nvPr userDrawn="1"/>
        </p:nvSpPr>
        <p:spPr>
          <a:xfrm rot="16200000">
            <a:off x="-2771815" y="3198167"/>
            <a:ext cx="66363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pt-BR" sz="2400" b="1" i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Projeto Trabalho de Graduação II</a:t>
            </a: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B876C233-2613-65EB-D5D9-79584DB49BE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38339" y="5947894"/>
            <a:ext cx="1464983" cy="646792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C97E8893-4F82-E61C-10B3-C74690116A6E}"/>
              </a:ext>
            </a:extLst>
          </p:cNvPr>
          <p:cNvSpPr txBox="1"/>
          <p:nvPr userDrawn="1"/>
        </p:nvSpPr>
        <p:spPr>
          <a:xfrm>
            <a:off x="10987312" y="6488667"/>
            <a:ext cx="12046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AA1EC4BB-8A36-4E01-B424-82D6A82DEE6F}" type="slidenum">
              <a:rPr lang="pt-BR" b="1" smtClean="0">
                <a:solidFill>
                  <a:schemeClr val="bg1"/>
                </a:solidFill>
              </a:rPr>
              <a:pPr algn="ctr"/>
              <a:t>‹nº›</a:t>
            </a:fld>
            <a:endParaRPr lang="pt-BR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330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9885E41D-1980-44CF-A2FE-056972ADC866}"/>
              </a:ext>
            </a:extLst>
          </p:cNvPr>
          <p:cNvSpPr txBox="1"/>
          <p:nvPr/>
        </p:nvSpPr>
        <p:spPr>
          <a:xfrm>
            <a:off x="1589649" y="351692"/>
            <a:ext cx="91017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>
                <a:latin typeface="Arial" panose="020B0604020202020204" pitchFamily="34" charset="0"/>
                <a:cs typeface="Arial" panose="020B0604020202020204" pitchFamily="34" charset="0"/>
              </a:rPr>
              <a:t>TÍTULO DO TRABALHO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E55E2EE5-46A8-4DE7-98FE-D37F65B9B020}"/>
              </a:ext>
            </a:extLst>
          </p:cNvPr>
          <p:cNvSpPr txBox="1"/>
          <p:nvPr/>
        </p:nvSpPr>
        <p:spPr>
          <a:xfrm>
            <a:off x="1317524" y="1940170"/>
            <a:ext cx="9497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Nomes dos alunos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0466FC57-A59F-4452-8F8B-EAEEC0B3B4FC}"/>
              </a:ext>
            </a:extLst>
          </p:cNvPr>
          <p:cNvSpPr txBox="1"/>
          <p:nvPr/>
        </p:nvSpPr>
        <p:spPr>
          <a:xfrm>
            <a:off x="1317524" y="2967335"/>
            <a:ext cx="9497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Orientador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: Prof. 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49FE4B0C-4591-4648-A7E1-E3E00E398387}"/>
              </a:ext>
            </a:extLst>
          </p:cNvPr>
          <p:cNvSpPr txBox="1"/>
          <p:nvPr/>
        </p:nvSpPr>
        <p:spPr>
          <a:xfrm>
            <a:off x="1317523" y="4456165"/>
            <a:ext cx="949796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Curso Superior de Tecnologia</a:t>
            </a:r>
          </a:p>
          <a:p>
            <a:pPr algn="ctr"/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Segurança da Informação</a:t>
            </a:r>
          </a:p>
        </p:txBody>
      </p:sp>
    </p:spTree>
    <p:extLst>
      <p:ext uri="{BB962C8B-B14F-4D97-AF65-F5344CB8AC3E}">
        <p14:creationId xmlns:p14="http://schemas.microsoft.com/office/powerpoint/2010/main" val="8051096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E0BFDBD4-0671-46A2-8459-0AE6CCBCDFCA}"/>
              </a:ext>
            </a:extLst>
          </p:cNvPr>
          <p:cNvSpPr txBox="1"/>
          <p:nvPr/>
        </p:nvSpPr>
        <p:spPr>
          <a:xfrm>
            <a:off x="1589649" y="351692"/>
            <a:ext cx="91017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>
                <a:latin typeface="Arial" panose="020B0604020202020204" pitchFamily="34" charset="0"/>
                <a:cs typeface="Arial" panose="020B0604020202020204" pitchFamily="34" charset="0"/>
              </a:rPr>
              <a:t>INTRODUÇÃO</a:t>
            </a:r>
          </a:p>
        </p:txBody>
      </p:sp>
      <p:sp>
        <p:nvSpPr>
          <p:cNvPr id="4" name="Retângulo 3"/>
          <p:cNvSpPr/>
          <p:nvPr/>
        </p:nvSpPr>
        <p:spPr>
          <a:xfrm>
            <a:off x="1392060" y="1414118"/>
            <a:ext cx="9342783" cy="3546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</a:pPr>
            <a:r>
              <a:rPr lang="pt-BR" sz="3500" dirty="0">
                <a:latin typeface="Arial" panose="020B0604020202020204" pitchFamily="34" charset="0"/>
                <a:ea typeface="Trebuchet MS"/>
                <a:cs typeface="Arial" panose="020B0604020202020204" pitchFamily="34" charset="0"/>
                <a:sym typeface="Trebuchet MS"/>
              </a:rPr>
              <a:t>Descrição resumida do contexto da pesquisa ligada ao tema e a delimitação do tema. Problemática e justificativa.</a:t>
            </a:r>
          </a:p>
          <a:p>
            <a:pPr algn="just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</a:pPr>
            <a:r>
              <a:rPr lang="pt-BR" sz="3500" dirty="0">
                <a:latin typeface="Arial" panose="020B0604020202020204" pitchFamily="34" charset="0"/>
                <a:ea typeface="Trebuchet MS"/>
                <a:cs typeface="Arial" panose="020B0604020202020204" pitchFamily="34" charset="0"/>
                <a:sym typeface="Trebuchet MS"/>
              </a:rPr>
              <a:t>Podem ter vários slides para explicar o referencial teórico (no máximo uns 2).</a:t>
            </a:r>
          </a:p>
        </p:txBody>
      </p:sp>
    </p:spTree>
    <p:extLst>
      <p:ext uri="{BB962C8B-B14F-4D97-AF65-F5344CB8AC3E}">
        <p14:creationId xmlns:p14="http://schemas.microsoft.com/office/powerpoint/2010/main" val="32198813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E0BFDBD4-0671-46A2-8459-0AE6CCBCDFCA}"/>
              </a:ext>
            </a:extLst>
          </p:cNvPr>
          <p:cNvSpPr txBox="1"/>
          <p:nvPr/>
        </p:nvSpPr>
        <p:spPr>
          <a:xfrm>
            <a:off x="1589649" y="351692"/>
            <a:ext cx="91017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>
                <a:latin typeface="Arial" panose="020B0604020202020204" pitchFamily="34" charset="0"/>
                <a:cs typeface="Arial" panose="020B0604020202020204" pitchFamily="34" charset="0"/>
              </a:rPr>
              <a:t>REFERENCIAL TEÓRICO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71E8698A-27E7-4080-8240-84B7A2F4BCCB}"/>
              </a:ext>
            </a:extLst>
          </p:cNvPr>
          <p:cNvSpPr txBox="1"/>
          <p:nvPr/>
        </p:nvSpPr>
        <p:spPr>
          <a:xfrm>
            <a:off x="1589649" y="1066799"/>
            <a:ext cx="9101797" cy="97719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pt-BR" sz="1400" dirty="0">
                <a:effectLst/>
                <a:latin typeface="Arial"/>
                <a:ea typeface="+mn-lt"/>
                <a:cs typeface="+mn-lt"/>
              </a:rPr>
              <a:t>.</a:t>
            </a:r>
            <a:endParaRPr lang="pt-BR" sz="1400" dirty="0">
              <a:latin typeface="Arial"/>
              <a:cs typeface="Calibri"/>
            </a:endParaRPr>
          </a:p>
          <a:p>
            <a:pPr indent="457200" algn="just">
              <a:lnSpc>
                <a:spcPct val="150000"/>
              </a:lnSpc>
            </a:pPr>
            <a:endParaRPr lang="pt-BR" sz="13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Google Shape;125;p15"/>
          <p:cNvSpPr txBox="1">
            <a:spLocks/>
          </p:cNvSpPr>
          <p:nvPr/>
        </p:nvSpPr>
        <p:spPr>
          <a:xfrm>
            <a:off x="1730326" y="1539040"/>
            <a:ext cx="8609428" cy="3008305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Font typeface="Arial" panose="020B0604020202020204" pitchFamily="34" charset="0"/>
              <a:buNone/>
            </a:pPr>
            <a:r>
              <a:rPr lang="pt-BR" sz="3333" dirty="0">
                <a:latin typeface="Arial" panose="020B0604020202020204" pitchFamily="34" charset="0"/>
                <a:ea typeface="Trebuchet MS"/>
                <a:cs typeface="Arial" panose="020B0604020202020204" pitchFamily="34" charset="0"/>
                <a:sym typeface="Trebuchet MS"/>
              </a:rPr>
              <a:t>Apresentação dos conceitos principais do artigo. Podem ter vários slides para explicar o referencial teórico (no máximo uns 3).</a:t>
            </a:r>
          </a:p>
          <a:p>
            <a:pPr marL="0" indent="0" algn="just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Font typeface="Arial" panose="020B0604020202020204" pitchFamily="34" charset="0"/>
              <a:buNone/>
            </a:pPr>
            <a:endParaRPr lang="pt-BR" sz="3333" dirty="0">
              <a:latin typeface="Arial" panose="020B0604020202020204" pitchFamily="34" charset="0"/>
              <a:ea typeface="Trebuchet MS"/>
              <a:cs typeface="Arial" panose="020B0604020202020204" pitchFamily="34" charset="0"/>
              <a:sym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38960093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59C51992-2F61-4EBA-89A0-AA81B14FF486}"/>
              </a:ext>
            </a:extLst>
          </p:cNvPr>
          <p:cNvSpPr txBox="1"/>
          <p:nvPr/>
        </p:nvSpPr>
        <p:spPr>
          <a:xfrm>
            <a:off x="1589649" y="351692"/>
            <a:ext cx="91017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>
                <a:latin typeface="Arial" panose="020B0604020202020204" pitchFamily="34" charset="0"/>
                <a:cs typeface="Arial" panose="020B0604020202020204" pitchFamily="34" charset="0"/>
              </a:rPr>
              <a:t>METODOLOGIA</a:t>
            </a:r>
          </a:p>
        </p:txBody>
      </p:sp>
      <p:sp>
        <p:nvSpPr>
          <p:cNvPr id="2" name="Retângulo 1"/>
          <p:cNvSpPr/>
          <p:nvPr/>
        </p:nvSpPr>
        <p:spPr>
          <a:xfrm>
            <a:off x="1477108" y="1559041"/>
            <a:ext cx="9214338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</a:pPr>
            <a:r>
              <a:rPr lang="pt-BR" sz="4000" dirty="0">
                <a:latin typeface="Arial" panose="020B0604020202020204" pitchFamily="34" charset="0"/>
                <a:ea typeface="Trebuchet MS"/>
                <a:cs typeface="Arial" panose="020B0604020202020204" pitchFamily="34" charset="0"/>
                <a:sym typeface="Trebuchet MS"/>
              </a:rPr>
              <a:t>Fala da Metodologia (como foi elaborado o trabalho). </a:t>
            </a:r>
          </a:p>
        </p:txBody>
      </p:sp>
    </p:spTree>
    <p:extLst>
      <p:ext uri="{BB962C8B-B14F-4D97-AF65-F5344CB8AC3E}">
        <p14:creationId xmlns:p14="http://schemas.microsoft.com/office/powerpoint/2010/main" val="27012598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32BDF475-33DC-4156-BE84-AAAD61E5F87A}"/>
              </a:ext>
            </a:extLst>
          </p:cNvPr>
          <p:cNvSpPr txBox="1"/>
          <p:nvPr/>
        </p:nvSpPr>
        <p:spPr>
          <a:xfrm>
            <a:off x="1589649" y="351692"/>
            <a:ext cx="91017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>
                <a:latin typeface="Arial" panose="020B0604020202020204" pitchFamily="34" charset="0"/>
                <a:cs typeface="Arial" panose="020B0604020202020204" pitchFamily="34" charset="0"/>
              </a:rPr>
              <a:t>RESULTADOS E DISCUSSÃO</a:t>
            </a:r>
          </a:p>
        </p:txBody>
      </p:sp>
      <p:sp>
        <p:nvSpPr>
          <p:cNvPr id="2" name="Retângulo 1"/>
          <p:cNvSpPr/>
          <p:nvPr/>
        </p:nvSpPr>
        <p:spPr>
          <a:xfrm>
            <a:off x="1378634" y="1518140"/>
            <a:ext cx="9312812" cy="33342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</a:pPr>
            <a:r>
              <a:rPr lang="pt-BR" sz="4000" dirty="0">
                <a:latin typeface="Arial" panose="020B0604020202020204" pitchFamily="34" charset="0"/>
                <a:ea typeface="Trebuchet MS"/>
                <a:cs typeface="Arial" panose="020B0604020202020204" pitchFamily="34" charset="0"/>
                <a:sym typeface="Trebuchet MS"/>
              </a:rPr>
              <a:t>Apresenta a análise e discussão dos resultados. </a:t>
            </a:r>
          </a:p>
          <a:p>
            <a:pPr algn="just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</a:pPr>
            <a:r>
              <a:rPr lang="pt-BR" sz="4000" dirty="0">
                <a:latin typeface="Arial" panose="020B0604020202020204" pitchFamily="34" charset="0"/>
                <a:ea typeface="Trebuchet MS"/>
                <a:cs typeface="Arial" panose="020B0604020202020204" pitchFamily="34" charset="0"/>
                <a:sym typeface="Trebuchet MS"/>
              </a:rPr>
              <a:t>Pode ter mais de um slide para explicar (no máximo uns 3).</a:t>
            </a:r>
          </a:p>
        </p:txBody>
      </p:sp>
    </p:spTree>
    <p:extLst>
      <p:ext uri="{BB962C8B-B14F-4D97-AF65-F5344CB8AC3E}">
        <p14:creationId xmlns:p14="http://schemas.microsoft.com/office/powerpoint/2010/main" val="2767570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313B5321-8FE9-4FB7-9D29-0DEB5DC0BCFD}"/>
              </a:ext>
            </a:extLst>
          </p:cNvPr>
          <p:cNvSpPr txBox="1"/>
          <p:nvPr/>
        </p:nvSpPr>
        <p:spPr>
          <a:xfrm>
            <a:off x="1589649" y="351692"/>
            <a:ext cx="91017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>
                <a:latin typeface="Arial" panose="020B0604020202020204" pitchFamily="34" charset="0"/>
                <a:cs typeface="Arial" panose="020B0604020202020204" pitchFamily="34" charset="0"/>
              </a:rPr>
              <a:t>CONSIDERAÇÕES FINAIS</a:t>
            </a:r>
          </a:p>
        </p:txBody>
      </p:sp>
      <p:sp>
        <p:nvSpPr>
          <p:cNvPr id="4" name="Retângulo 3"/>
          <p:cNvSpPr/>
          <p:nvPr/>
        </p:nvSpPr>
        <p:spPr>
          <a:xfrm>
            <a:off x="1392702" y="1331340"/>
            <a:ext cx="9298744" cy="41319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3500" dirty="0">
                <a:latin typeface="Arial" panose="020B0604020202020204" pitchFamily="34" charset="0"/>
                <a:ea typeface="Trebuchet MS"/>
                <a:cs typeface="Arial" panose="020B0604020202020204" pitchFamily="34" charset="0"/>
                <a:sym typeface="Trebuchet MS"/>
              </a:rPr>
              <a:t>Faz as considerações finais com relação ao trabalho, apontando se os objetivos foram alcançados e os benefícios e contribuição, podendo também sugerir projetos futuros em continuidade do aqui exposto</a:t>
            </a:r>
            <a:endParaRPr lang="pt-BR" sz="3500" dirty="0"/>
          </a:p>
        </p:txBody>
      </p:sp>
    </p:spTree>
    <p:extLst>
      <p:ext uri="{BB962C8B-B14F-4D97-AF65-F5344CB8AC3E}">
        <p14:creationId xmlns:p14="http://schemas.microsoft.com/office/powerpoint/2010/main" val="40886122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ED9571-4D88-25F4-34AA-7F4FA20195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919EBDE6-FB30-B696-462A-76C2EE93FBD2}"/>
              </a:ext>
            </a:extLst>
          </p:cNvPr>
          <p:cNvSpPr txBox="1"/>
          <p:nvPr/>
        </p:nvSpPr>
        <p:spPr>
          <a:xfrm>
            <a:off x="1589649" y="351692"/>
            <a:ext cx="91017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>
                <a:latin typeface="Arial" panose="020B0604020202020204" pitchFamily="34" charset="0"/>
                <a:cs typeface="Arial" panose="020B0604020202020204" pitchFamily="34" charset="0"/>
              </a:rPr>
              <a:t>REFERENCIAL BIBLIOGRÁFICO</a:t>
            </a:r>
            <a:endParaRPr lang="pt-BR" sz="3200" dirty="0"/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980E7B2D-A7AA-5DE8-838F-F909B04040C1}"/>
              </a:ext>
            </a:extLst>
          </p:cNvPr>
          <p:cNvSpPr/>
          <p:nvPr/>
        </p:nvSpPr>
        <p:spPr>
          <a:xfrm>
            <a:off x="1392702" y="1331340"/>
            <a:ext cx="9298744" cy="8133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3500" dirty="0">
                <a:latin typeface="Arial" panose="020B0604020202020204" pitchFamily="34" charset="0"/>
                <a:ea typeface="Trebuchet MS"/>
                <a:cs typeface="Arial" panose="020B0604020202020204" pitchFamily="34" charset="0"/>
                <a:sym typeface="Trebuchet MS"/>
              </a:rPr>
              <a:t>Referências utilizadas na apresentação.</a:t>
            </a:r>
            <a:endParaRPr lang="pt-BR" sz="3500" dirty="0"/>
          </a:p>
        </p:txBody>
      </p:sp>
    </p:spTree>
    <p:extLst>
      <p:ext uri="{BB962C8B-B14F-4D97-AF65-F5344CB8AC3E}">
        <p14:creationId xmlns:p14="http://schemas.microsoft.com/office/powerpoint/2010/main" val="29941446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8C249E-A516-355D-FDD2-C6BAB426F1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E6F25CBC-25B9-3281-547E-F76C37ACC24A}"/>
              </a:ext>
            </a:extLst>
          </p:cNvPr>
          <p:cNvSpPr txBox="1"/>
          <p:nvPr/>
        </p:nvSpPr>
        <p:spPr>
          <a:xfrm>
            <a:off x="1589649" y="351692"/>
            <a:ext cx="91017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>
                <a:latin typeface="Arial" panose="020B0604020202020204" pitchFamily="34" charset="0"/>
                <a:cs typeface="Arial" panose="020B0604020202020204" pitchFamily="34" charset="0"/>
              </a:rPr>
              <a:t>TÍTULO DO TRABALHO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1922E6C9-4F04-BA5F-65BF-F30B1B6CBFDD}"/>
              </a:ext>
            </a:extLst>
          </p:cNvPr>
          <p:cNvSpPr txBox="1"/>
          <p:nvPr/>
        </p:nvSpPr>
        <p:spPr>
          <a:xfrm>
            <a:off x="1317524" y="1940170"/>
            <a:ext cx="9497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Nomes dos alunos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BA55C3DC-BEB0-0461-7ACE-089666904AB3}"/>
              </a:ext>
            </a:extLst>
          </p:cNvPr>
          <p:cNvSpPr txBox="1"/>
          <p:nvPr/>
        </p:nvSpPr>
        <p:spPr>
          <a:xfrm>
            <a:off x="1317524" y="2967335"/>
            <a:ext cx="9497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Orientador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: Prof. 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4F9A2454-914E-41F1-217B-A35078465502}"/>
              </a:ext>
            </a:extLst>
          </p:cNvPr>
          <p:cNvSpPr txBox="1"/>
          <p:nvPr/>
        </p:nvSpPr>
        <p:spPr>
          <a:xfrm>
            <a:off x="1317523" y="4456165"/>
            <a:ext cx="949796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Curso Superior de Tecnologia</a:t>
            </a:r>
          </a:p>
          <a:p>
            <a:pPr algn="ctr"/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Segurança da Informação</a:t>
            </a:r>
          </a:p>
        </p:txBody>
      </p:sp>
    </p:spTree>
    <p:extLst>
      <p:ext uri="{BB962C8B-B14F-4D97-AF65-F5344CB8AC3E}">
        <p14:creationId xmlns:p14="http://schemas.microsoft.com/office/powerpoint/2010/main" val="1044808973"/>
      </p:ext>
    </p:extLst>
  </p:cSld>
  <p:clrMapOvr>
    <a:masterClrMapping/>
  </p:clrMapOvr>
</p:sld>
</file>

<file path=ppt/theme/theme1.xml><?xml version="1.0" encoding="utf-8"?>
<a:theme xmlns:a="http://schemas.openxmlformats.org/drawingml/2006/main" name="Personalizar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412CC7A09F213A43AEA29983223C47DD" ma:contentTypeVersion="2" ma:contentTypeDescription="Crie um novo documento." ma:contentTypeScope="" ma:versionID="f96ae9d40cb83897cfee512ea3386567">
  <xsd:schema xmlns:xsd="http://www.w3.org/2001/XMLSchema" xmlns:xs="http://www.w3.org/2001/XMLSchema" xmlns:p="http://schemas.microsoft.com/office/2006/metadata/properties" xmlns:ns2="fb14dfd4-d99d-485a-b106-ae8957f79cb2" targetNamespace="http://schemas.microsoft.com/office/2006/metadata/properties" ma:root="true" ma:fieldsID="8f9f0dd8bc5ead3dec66f052eca5ff38" ns2:_="">
    <xsd:import namespace="fb14dfd4-d99d-485a-b106-ae8957f79cb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14dfd4-d99d-485a-b106-ae8957f79cb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E03288A-AB21-444B-852C-30F634C2BE16}">
  <ds:schemaRefs>
    <ds:schemaRef ds:uri="http://schemas.microsoft.com/office/2006/documentManagement/types"/>
    <ds:schemaRef ds:uri="fb14dfd4-d99d-485a-b106-ae8957f79cb2"/>
    <ds:schemaRef ds:uri="http://purl.org/dc/elements/1.1/"/>
    <ds:schemaRef ds:uri="http://purl.org/dc/dcmitype/"/>
    <ds:schemaRef ds:uri="http://schemas.microsoft.com/office/infopath/2007/PartnerControls"/>
    <ds:schemaRef ds:uri="http://schemas.microsoft.com/office/2006/metadata/properties"/>
    <ds:schemaRef ds:uri="http://www.w3.org/XML/1998/namespace"/>
    <ds:schemaRef ds:uri="http://purl.org/dc/terms/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A4FA0907-DBDC-461C-BDA0-CAD630934B2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7F664A5-FC77-40C1-ADE0-2B5AF15E1F4D}">
  <ds:schemaRefs>
    <ds:schemaRef ds:uri="fb14dfd4-d99d-485a-b106-ae8957f79cb2"/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</TotalTime>
  <Words>170</Words>
  <Application>Microsoft Office PowerPoint</Application>
  <PresentationFormat>Widescreen</PresentationFormat>
  <Paragraphs>25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2" baseType="lpstr">
      <vt:lpstr>Aptos</vt:lpstr>
      <vt:lpstr>Arial</vt:lpstr>
      <vt:lpstr>Calibri</vt:lpstr>
      <vt:lpstr>Personalizar design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Lucas Oliveira Gomes</dc:creator>
  <cp:lastModifiedBy>FERNANDO TIOSSO</cp:lastModifiedBy>
  <cp:revision>91</cp:revision>
  <dcterms:created xsi:type="dcterms:W3CDTF">2020-06-30T23:02:05Z</dcterms:created>
  <dcterms:modified xsi:type="dcterms:W3CDTF">2025-08-04T15:56:00Z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0x010100412CC7A09F213A43AEA29983223C47DD</vt:lpwstr>
  </property>
</Properties>
</file>