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0" r:id="rId1"/>
  </p:sldMasterIdLst>
  <p:handoutMasterIdLst>
    <p:handoutMasterId r:id="rId5"/>
  </p:handoutMasterIdLst>
  <p:sldIdLst>
    <p:sldId id="256" r:id="rId2"/>
    <p:sldId id="261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80"/>
    <a:srgbClr val="B01116"/>
    <a:srgbClr val="00A096"/>
    <a:srgbClr val="D20000"/>
    <a:srgbClr val="6EB41E"/>
    <a:srgbClr val="00648C"/>
    <a:srgbClr val="0064B4"/>
    <a:srgbClr val="008CC8"/>
    <a:srgbClr val="0096DC"/>
    <a:srgbClr val="00B4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0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8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AC181888-5167-46A7-8A18-72893927363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46964132-4ED5-408E-9C60-417C5243558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96153-3500-4BC0-AF69-E7596E04FDFC}" type="datetimeFigureOut">
              <a:rPr lang="pt-BR" smtClean="0"/>
              <a:t>05/09/2019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7AC2348-3BF1-4CA6-A469-6AECA3593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6670C1D-F91F-411D-A86A-C6EE6E50551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FE19B9-0D69-4A1C-8F16-6FCDAF7777E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08254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uxograma: Processo 2">
            <a:extLst>
              <a:ext uri="{FF2B5EF4-FFF2-40B4-BE49-F238E27FC236}">
                <a16:creationId xmlns:a16="http://schemas.microsoft.com/office/drawing/2014/main" id="{C4B6E42B-82E7-4131-B115-EFE937EFAD23}"/>
              </a:ext>
            </a:extLst>
          </p:cNvPr>
          <p:cNvSpPr/>
          <p:nvPr userDrawn="1"/>
        </p:nvSpPr>
        <p:spPr>
          <a:xfrm>
            <a:off x="0" y="0"/>
            <a:ext cx="9144000" cy="1584000"/>
          </a:xfrm>
          <a:prstGeom prst="flowChartProcess">
            <a:avLst/>
          </a:prstGeom>
          <a:solidFill>
            <a:srgbClr val="005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" name="Fluxograma: Processo 4">
            <a:extLst>
              <a:ext uri="{FF2B5EF4-FFF2-40B4-BE49-F238E27FC236}">
                <a16:creationId xmlns:a16="http://schemas.microsoft.com/office/drawing/2014/main" id="{9E4E2A83-26B9-4C08-A954-C6319681D567}"/>
              </a:ext>
            </a:extLst>
          </p:cNvPr>
          <p:cNvSpPr/>
          <p:nvPr userDrawn="1"/>
        </p:nvSpPr>
        <p:spPr>
          <a:xfrm>
            <a:off x="0" y="5850000"/>
            <a:ext cx="9144000" cy="1008000"/>
          </a:xfrm>
          <a:prstGeom prst="flowChartProcess">
            <a:avLst/>
          </a:prstGeom>
          <a:gradFill>
            <a:gsLst>
              <a:gs pos="49000">
                <a:schemeClr val="bg1"/>
              </a:gs>
              <a:gs pos="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Fluxograma: Processo 1">
            <a:extLst>
              <a:ext uri="{FF2B5EF4-FFF2-40B4-BE49-F238E27FC236}">
                <a16:creationId xmlns:a16="http://schemas.microsoft.com/office/drawing/2014/main" id="{D67307D0-25B5-4849-83E8-A7660548D315}"/>
              </a:ext>
            </a:extLst>
          </p:cNvPr>
          <p:cNvSpPr/>
          <p:nvPr userDrawn="1"/>
        </p:nvSpPr>
        <p:spPr>
          <a:xfrm>
            <a:off x="191190" y="-1"/>
            <a:ext cx="4752000" cy="1584001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6717 w 10000"/>
              <a:gd name="connsiteY3" fmla="*/ 9971 h 10000"/>
              <a:gd name="connsiteX4" fmla="*/ 0 w 10000"/>
              <a:gd name="connsiteY4" fmla="*/ 1000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6717 w 10000"/>
              <a:gd name="connsiteY3" fmla="*/ 9971 h 10000"/>
              <a:gd name="connsiteX4" fmla="*/ 0 w 10000"/>
              <a:gd name="connsiteY4" fmla="*/ 1000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6717 w 10000"/>
              <a:gd name="connsiteY2" fmla="*/ 9971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6717" y="9971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Fluxograma: Processo 1">
            <a:extLst>
              <a:ext uri="{FF2B5EF4-FFF2-40B4-BE49-F238E27FC236}">
                <a16:creationId xmlns:a16="http://schemas.microsoft.com/office/drawing/2014/main" id="{6C27F7C9-243E-4732-A6A8-E433C680E7C3}"/>
              </a:ext>
            </a:extLst>
          </p:cNvPr>
          <p:cNvSpPr/>
          <p:nvPr userDrawn="1"/>
        </p:nvSpPr>
        <p:spPr>
          <a:xfrm>
            <a:off x="0" y="-1"/>
            <a:ext cx="4752000" cy="1764000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6717 w 10000"/>
              <a:gd name="connsiteY3" fmla="*/ 9971 h 10000"/>
              <a:gd name="connsiteX4" fmla="*/ 0 w 10000"/>
              <a:gd name="connsiteY4" fmla="*/ 1000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6717 w 10000"/>
              <a:gd name="connsiteY3" fmla="*/ 9971 h 10000"/>
              <a:gd name="connsiteX4" fmla="*/ 0 w 10000"/>
              <a:gd name="connsiteY4" fmla="*/ 10000 h 10000"/>
              <a:gd name="connsiteX5" fmla="*/ 0 w 10000"/>
              <a:gd name="connsiteY5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6717 w 10000"/>
              <a:gd name="connsiteY2" fmla="*/ 9971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10000" y="0"/>
                </a:lnTo>
                <a:lnTo>
                  <a:pt x="6717" y="9971"/>
                </a:lnTo>
                <a:lnTo>
                  <a:pt x="0" y="1000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BF92DA97-57DC-4F30-9B34-F04302AEA77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4770" y="293000"/>
            <a:ext cx="2158265" cy="964744"/>
          </a:xfrm>
          <a:prstGeom prst="rect">
            <a:avLst/>
          </a:prstGeom>
        </p:spPr>
      </p:pic>
      <p:grpSp>
        <p:nvGrpSpPr>
          <p:cNvPr id="10" name="Agrupar 9">
            <a:extLst>
              <a:ext uri="{FF2B5EF4-FFF2-40B4-BE49-F238E27FC236}">
                <a16:creationId xmlns:a16="http://schemas.microsoft.com/office/drawing/2014/main" id="{A4F9FCEC-6F86-47F4-A6FD-1CC5EE177DD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3488368" y="6048000"/>
            <a:ext cx="2167265" cy="612000"/>
            <a:chOff x="4078548" y="6029999"/>
            <a:chExt cx="2294751" cy="648000"/>
          </a:xfrm>
        </p:grpSpPr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EA5E509C-87E3-4E53-AF4B-CA91F8A053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8548" y="6029999"/>
              <a:ext cx="986904" cy="648000"/>
            </a:xfrm>
            <a:prstGeom prst="rect">
              <a:avLst/>
            </a:prstGeom>
          </p:spPr>
        </p:pic>
        <p:pic>
          <p:nvPicPr>
            <p:cNvPr id="14" name="Imagem 13">
              <a:extLst>
                <a:ext uri="{FF2B5EF4-FFF2-40B4-BE49-F238E27FC236}">
                  <a16:creationId xmlns:a16="http://schemas.microsoft.com/office/drawing/2014/main" id="{2211ACA2-CE69-4A71-9227-0CA031F96A2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3168" y="6029999"/>
              <a:ext cx="1020131" cy="648000"/>
            </a:xfrm>
            <a:prstGeom prst="rect">
              <a:avLst/>
            </a:prstGeom>
          </p:spPr>
        </p:pic>
      </p:grpSp>
      <p:sp>
        <p:nvSpPr>
          <p:cNvPr id="4" name="CaixaDeTexto 3">
            <a:extLst>
              <a:ext uri="{FF2B5EF4-FFF2-40B4-BE49-F238E27FC236}">
                <a16:creationId xmlns:a16="http://schemas.microsoft.com/office/drawing/2014/main" id="{735469D0-6885-47F0-B115-603FE09DAFC6}"/>
              </a:ext>
            </a:extLst>
          </p:cNvPr>
          <p:cNvSpPr txBox="1"/>
          <p:nvPr userDrawn="1"/>
        </p:nvSpPr>
        <p:spPr>
          <a:xfrm>
            <a:off x="4963975" y="391889"/>
            <a:ext cx="368957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Superior</a:t>
            </a:r>
          </a:p>
          <a:p>
            <a:r>
              <a:rPr lang="pt-B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Gestão Comercial</a:t>
            </a:r>
          </a:p>
        </p:txBody>
      </p:sp>
    </p:spTree>
    <p:extLst>
      <p:ext uri="{BB962C8B-B14F-4D97-AF65-F5344CB8AC3E}">
        <p14:creationId xmlns:p14="http://schemas.microsoft.com/office/powerpoint/2010/main" val="1201109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uxograma: Processo 9">
            <a:extLst>
              <a:ext uri="{FF2B5EF4-FFF2-40B4-BE49-F238E27FC236}">
                <a16:creationId xmlns:a16="http://schemas.microsoft.com/office/drawing/2014/main" id="{5587368A-987E-4CBC-B169-C5A912850B34}"/>
              </a:ext>
            </a:extLst>
          </p:cNvPr>
          <p:cNvSpPr/>
          <p:nvPr userDrawn="1"/>
        </p:nvSpPr>
        <p:spPr>
          <a:xfrm>
            <a:off x="1" y="6354000"/>
            <a:ext cx="9144000" cy="504000"/>
          </a:xfrm>
          <a:prstGeom prst="flowChartProcess">
            <a:avLst/>
          </a:prstGeom>
          <a:solidFill>
            <a:srgbClr val="005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CaixaDeTexto 10"/>
          <p:cNvSpPr txBox="1"/>
          <p:nvPr userDrawn="1"/>
        </p:nvSpPr>
        <p:spPr>
          <a:xfrm>
            <a:off x="937260" y="6354000"/>
            <a:ext cx="7269481" cy="504000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noAutofit/>
          </a:bodyPr>
          <a:lstStyle/>
          <a:p>
            <a:pPr algn="ctr"/>
            <a:r>
              <a:rPr lang="pt-BR" sz="1200" b="0" u="none" baseline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Trabalho de Conclusão de Curso - Gestão Comercial</a:t>
            </a:r>
            <a:r>
              <a:rPr lang="pt-BR" sz="1200" b="0" u="none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Fatec Araraquara</a:t>
            </a:r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0" hasCustomPrompt="1"/>
          </p:nvPr>
        </p:nvSpPr>
        <p:spPr>
          <a:xfrm>
            <a:off x="342000" y="1288475"/>
            <a:ext cx="8460000" cy="4860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/>
              <a:t>Insira o conteúdo neste quadro. Padronize a fonte a ser usada.</a:t>
            </a:r>
          </a:p>
        </p:txBody>
      </p:sp>
      <p:sp>
        <p:nvSpPr>
          <p:cNvPr id="2" name="Fluxograma: Processo 1">
            <a:extLst>
              <a:ext uri="{FF2B5EF4-FFF2-40B4-BE49-F238E27FC236}">
                <a16:creationId xmlns:a16="http://schemas.microsoft.com/office/drawing/2014/main" id="{6A0A9A0D-60E5-43DD-B3A2-21ACB2937EBA}"/>
              </a:ext>
            </a:extLst>
          </p:cNvPr>
          <p:cNvSpPr/>
          <p:nvPr userDrawn="1"/>
        </p:nvSpPr>
        <p:spPr>
          <a:xfrm>
            <a:off x="0" y="0"/>
            <a:ext cx="9143999" cy="1008000"/>
          </a:xfrm>
          <a:prstGeom prst="flowChartProcess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6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54C7F7B-1251-4CC8-84AD-0895F6D959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47211" y="180020"/>
            <a:ext cx="1449576" cy="647960"/>
          </a:xfrm>
          <a:prstGeom prst="rect">
            <a:avLst/>
          </a:prstGeom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1AE48D-DEF1-461B-BE3E-950E396106FF}"/>
              </a:ext>
            </a:extLst>
          </p:cNvPr>
          <p:cNvSpPr txBox="1"/>
          <p:nvPr userDrawn="1"/>
        </p:nvSpPr>
        <p:spPr>
          <a:xfrm>
            <a:off x="8329352" y="6354000"/>
            <a:ext cx="472647" cy="50400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r"/>
            <a:fld id="{FF9E3860-2AF3-4E5B-AE76-E819019EC279}" type="slidenum">
              <a:rPr lang="pt-BR" sz="1200" b="0" u="none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‹nº›</a:t>
            </a:fld>
            <a:endParaRPr lang="pt-BR" sz="1200" b="0" u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270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radeci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B692BD35-87F8-416B-93B7-E656A25EB404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5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269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0753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6">
            <a:extLst>
              <a:ext uri="{FF2B5EF4-FFF2-40B4-BE49-F238E27FC236}">
                <a16:creationId xmlns:a16="http://schemas.microsoft.com/office/drawing/2014/main" id="{6B0DAABC-9603-48DF-A31D-42FF5B7B0630}"/>
              </a:ext>
            </a:extLst>
          </p:cNvPr>
          <p:cNvSpPr txBox="1"/>
          <p:nvPr/>
        </p:nvSpPr>
        <p:spPr>
          <a:xfrm>
            <a:off x="612000" y="2632045"/>
            <a:ext cx="7920000" cy="1436616"/>
          </a:xfrm>
          <a:prstGeom prst="rect">
            <a:avLst/>
          </a:prstGeom>
          <a:noFill/>
        </p:spPr>
        <p:txBody>
          <a:bodyPr wrap="square" lIns="0" tIns="0" rIns="0" bIns="0" rtlCol="0" anchor="ctr" anchorCtr="1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3200" b="1" dirty="0">
                <a:solidFill>
                  <a:srgbClr val="005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[Título]</a:t>
            </a:r>
          </a:p>
        </p:txBody>
      </p:sp>
      <p:sp>
        <p:nvSpPr>
          <p:cNvPr id="6" name="CaixaDeTexto 7">
            <a:extLst>
              <a:ext uri="{FF2B5EF4-FFF2-40B4-BE49-F238E27FC236}">
                <a16:creationId xmlns:a16="http://schemas.microsoft.com/office/drawing/2014/main" id="{342BE373-3EE7-4C77-9144-AE37D0E50748}"/>
              </a:ext>
            </a:extLst>
          </p:cNvPr>
          <p:cNvSpPr txBox="1"/>
          <p:nvPr/>
        </p:nvSpPr>
        <p:spPr>
          <a:xfrm>
            <a:off x="612000" y="4179814"/>
            <a:ext cx="7920000" cy="145968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Autor[es]: [nome completo] e [nome completo] </a:t>
            </a:r>
          </a:p>
          <a:p>
            <a:pPr algn="ctr">
              <a:spcAft>
                <a:spcPts val="600"/>
              </a:spcAft>
            </a:pP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Orientador: </a:t>
            </a:r>
            <a:r>
              <a:rPr lang="pt-BR" sz="2200" dirty="0" err="1">
                <a:latin typeface="Arial" panose="020B0604020202020204" pitchFamily="34" charset="0"/>
                <a:cs typeface="Arial" panose="020B0604020202020204" pitchFamily="34" charset="0"/>
              </a:rPr>
              <a:t>Prof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[a]. [titulação] [nome completo]</a:t>
            </a:r>
          </a:p>
          <a:p>
            <a:pPr algn="ctr">
              <a:spcAft>
                <a:spcPts val="600"/>
              </a:spcAft>
            </a:pP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Ano: [ano]</a:t>
            </a:r>
          </a:p>
        </p:txBody>
      </p:sp>
      <p:sp>
        <p:nvSpPr>
          <p:cNvPr id="4" name="CaixaDeTexto 7">
            <a:extLst>
              <a:ext uri="{FF2B5EF4-FFF2-40B4-BE49-F238E27FC236}">
                <a16:creationId xmlns:a16="http://schemas.microsoft.com/office/drawing/2014/main" id="{AE5476D3-70BF-4AE4-88EC-5864D7F72605}"/>
              </a:ext>
            </a:extLst>
          </p:cNvPr>
          <p:cNvSpPr txBox="1"/>
          <p:nvPr/>
        </p:nvSpPr>
        <p:spPr>
          <a:xfrm>
            <a:off x="612000" y="2108468"/>
            <a:ext cx="7920000" cy="41242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Aft>
                <a:spcPts val="600"/>
              </a:spcAft>
            </a:pP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[Tipo de trabalho]</a:t>
            </a:r>
          </a:p>
        </p:txBody>
      </p:sp>
    </p:spTree>
    <p:extLst>
      <p:ext uri="{BB962C8B-B14F-4D97-AF65-F5344CB8AC3E}">
        <p14:creationId xmlns:p14="http://schemas.microsoft.com/office/powerpoint/2010/main" val="1690001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>
            <a:extLst>
              <a:ext uri="{FF2B5EF4-FFF2-40B4-BE49-F238E27FC236}">
                <a16:creationId xmlns:a16="http://schemas.microsoft.com/office/drawing/2014/main" id="{354AC809-59A5-43C7-96F1-58807F6479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24899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BB04C858-86D0-4707-BAF8-B73079B92799}"/>
              </a:ext>
            </a:extLst>
          </p:cNvPr>
          <p:cNvSpPr txBox="1">
            <a:spLocks/>
          </p:cNvSpPr>
          <p:nvPr/>
        </p:nvSpPr>
        <p:spPr>
          <a:xfrm>
            <a:off x="0" y="2265029"/>
            <a:ext cx="9144000" cy="1908000"/>
          </a:xfrm>
          <a:prstGeom prst="rect">
            <a:avLst/>
          </a:prstGeom>
          <a:solidFill>
            <a:schemeClr val="bg1"/>
          </a:solidFill>
        </p:spPr>
        <p:txBody>
          <a:bodyPr wrap="square" lIns="1080000" rIns="1080000" rtlCol="0" anchor="ctr" anchorCtr="0">
            <a:noAutofit/>
          </a:bodyPr>
          <a:lstStyle/>
          <a:p>
            <a:pPr algn="ctr"/>
            <a:r>
              <a:rPr lang="pt-BR" sz="3600" b="1" dirty="0">
                <a:solidFill>
                  <a:srgbClr val="005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Obrigado pela atenção!</a:t>
            </a:r>
          </a:p>
        </p:txBody>
      </p:sp>
    </p:spTree>
    <p:extLst>
      <p:ext uri="{BB962C8B-B14F-4D97-AF65-F5344CB8AC3E}">
        <p14:creationId xmlns:p14="http://schemas.microsoft.com/office/powerpoint/2010/main" val="366901200"/>
      </p:ext>
    </p:extLst>
  </p:cSld>
  <p:clrMapOvr>
    <a:masterClrMapping/>
  </p:clrMapOvr>
</p:sld>
</file>

<file path=ppt/theme/theme1.xml><?xml version="1.0" encoding="utf-8"?>
<a:theme xmlns:a="http://schemas.openxmlformats.org/drawingml/2006/main" name="Mestr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</TotalTime>
  <Words>43</Words>
  <Application>Microsoft Office PowerPoint</Application>
  <PresentationFormat>Apresentação na tela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6" baseType="lpstr">
      <vt:lpstr>Arial</vt:lpstr>
      <vt:lpstr>Calibri</vt:lpstr>
      <vt:lpstr>Mestre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Gustavo Henrique Del Vechio</dc:creator>
  <cp:lastModifiedBy>Nathalia Soares</cp:lastModifiedBy>
  <cp:revision>43</cp:revision>
  <dcterms:created xsi:type="dcterms:W3CDTF">2017-03-07T17:10:14Z</dcterms:created>
  <dcterms:modified xsi:type="dcterms:W3CDTF">2019-09-05T19:39:23Z</dcterms:modified>
</cp:coreProperties>
</file>