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8" r:id="rId2"/>
    <p:sldId id="372" r:id="rId3"/>
    <p:sldId id="379" r:id="rId4"/>
    <p:sldId id="383" r:id="rId5"/>
    <p:sldId id="380" r:id="rId6"/>
    <p:sldId id="381" r:id="rId7"/>
    <p:sldId id="37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AAC14E1-D0A9-4956-8DA9-16BB73ECFD08}">
          <p14:sldIdLst>
            <p14:sldId id="378"/>
            <p14:sldId id="372"/>
            <p14:sldId id="379"/>
            <p14:sldId id="383"/>
            <p14:sldId id="380"/>
            <p14:sldId id="381"/>
            <p14:sldId id="377"/>
          </p14:sldIdLst>
        </p14:section>
        <p14:section name="Seção sem Título" id="{D03B62FD-474D-4DEB-AEBD-19D272967C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50"/>
  </p:normalViewPr>
  <p:slideViewPr>
    <p:cSldViewPr>
      <p:cViewPr varScale="1">
        <p:scale>
          <a:sx n="112" d="100"/>
          <a:sy n="112" d="100"/>
        </p:scale>
        <p:origin x="162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3F99-D12F-4954-A61D-F49FB68D10A3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F320-5C10-46D6-873B-718ABBD4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1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FB3D-CA2F-9B4E-AE1C-D66054431060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E087-4515-F345-BDD3-690B9CCEA2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r="11292" b="15534"/>
          <a:stretch/>
        </p:blipFill>
        <p:spPr>
          <a:xfrm>
            <a:off x="0" y="593304"/>
            <a:ext cx="9145016" cy="62646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5704FC-D786-451B-A0D0-2343E9DDD0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3662B8E-973D-40B0-9F96-03806CAFF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FAEE559-DE33-FC52-2E42-B226F4727947}"/>
              </a:ext>
            </a:extLst>
          </p:cNvPr>
          <p:cNvSpPr txBox="1"/>
          <p:nvPr/>
        </p:nvSpPr>
        <p:spPr>
          <a:xfrm>
            <a:off x="323528" y="1268760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CURSO TÉCNICO EM XXXXXXXXXXXX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TRABALHO DE CONCLUSÃO DE CURSO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TÍTULO DO ARTIGO: Subtítulo, se houver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Autores:  </a:t>
            </a:r>
            <a:r>
              <a:rPr lang="pt-BR" altLang="pt-BR" sz="1800" dirty="0">
                <a:ea typeface="ＭＳ Ｐゴシック" panose="020B0600070205080204" pitchFamily="34" charset="-128"/>
              </a:rPr>
              <a:t>Nome completo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	Nome completo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	Nome completo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	Nome completo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	Nome completo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Orientadora: </a:t>
            </a:r>
            <a:r>
              <a:rPr lang="pt-BR" altLang="pt-BR" sz="1800" dirty="0" err="1">
                <a:ea typeface="ＭＳ Ｐゴシック" panose="020B0600070205080204" pitchFamily="34" charset="-128"/>
              </a:rPr>
              <a:t>Profª</a:t>
            </a:r>
            <a:r>
              <a:rPr lang="pt-BR" altLang="pt-BR" sz="1800" dirty="0">
                <a:ea typeface="ＭＳ Ｐゴシック" panose="020B0600070205080204" pitchFamily="34" charset="-128"/>
              </a:rPr>
              <a:t>. Nome Completo</a:t>
            </a:r>
            <a:endParaRPr lang="pt-BR" altLang="pt-BR" sz="1800" b="1" dirty="0"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355E9A81-CA5E-2124-F17D-CD5AD8F11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54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689E432-04D2-2FB1-F062-58C4AEB69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DA85D9F7-1896-889C-75B7-CA776CB4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185863"/>
            <a:ext cx="8674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INTRODUÇÃO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TEMA/ PROBLEMA/ QUESTÃO DE PESQUISA: O pesquisador deve dimensionar o interesse que tem pelo assunto; estabelecer os limites </a:t>
            </a:r>
            <a:r>
              <a:rPr lang="pt-BR" altLang="pt-BR" sz="1800" dirty="0" err="1">
                <a:ea typeface="ＭＳ Ｐゴシック" panose="020B0600070205080204" pitchFamily="34" charset="-128"/>
              </a:rPr>
              <a:t>extensionais</a:t>
            </a:r>
            <a:r>
              <a:rPr lang="pt-BR" altLang="pt-BR" sz="1800" dirty="0">
                <a:ea typeface="ＭＳ Ｐゴシック" panose="020B0600070205080204" pitchFamily="34" charset="-128"/>
              </a:rPr>
              <a:t> e conceituais do problema em questão. Qual a questão de pesquisa foi estudada durante seu trabalho, gerada a partir da linha de estudo escolhida? Que fatos (no contexto socioeconômico e político) ou acontecimentos (positivos e/ou negativos) podem ajudá-lo a explicar a origem, a natureza, de sua questão de pesquisa? Como esta questão tem contribuído para o desenvolvimento do ser humano, da sociedade, da tecnologia ou do mundo do trabalho? É importante apresentar as possíveis propostas para resolução do problema levantado a partir da linha de estudo escolhida — as hipóteses.</a:t>
            </a:r>
          </a:p>
        </p:txBody>
      </p:sp>
    </p:spTree>
    <p:extLst>
      <p:ext uri="{BB962C8B-B14F-4D97-AF65-F5344CB8AC3E}">
        <p14:creationId xmlns:p14="http://schemas.microsoft.com/office/powerpoint/2010/main" val="294143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689E432-04D2-2FB1-F062-58C4AEB69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D19BC5DF-F7A5-9096-5445-340A7023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196752"/>
            <a:ext cx="86741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JUSTIFICATIVA: </a:t>
            </a:r>
            <a:r>
              <a:rPr lang="pt-BR" altLang="pt-BR" sz="1800" dirty="0">
                <a:ea typeface="ＭＳ Ｐゴシック" panose="020B0600070205080204" pitchFamily="34" charset="-128"/>
              </a:rPr>
              <a:t>Explicitar a importância do estudo e os porquês da realização da pesquisa, apresentando os motivos que levaram à investigação do problema (ROESCH, 1999). Por que você escolheu esta questão de pesquisa e qual a importância  em estudá-la? Em que aspectos seu estudo é importante para: profissionais da sua área de formação (e/ou), setor empresarial específico (e/ou), empresa (e/ou), mundo do trabalho?</a:t>
            </a:r>
            <a:endParaRPr lang="pt-BR" altLang="pt-BR" sz="18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79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BD9F60-5922-418C-A4E2-D3097EC8BDC9}"/>
              </a:ext>
            </a:extLst>
          </p:cNvPr>
          <p:cNvSpPr txBox="1"/>
          <p:nvPr/>
        </p:nvSpPr>
        <p:spPr>
          <a:xfrm>
            <a:off x="107504" y="162880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ea typeface="ＭＳ Ｐゴシック" panose="020B0600070205080204" pitchFamily="34" charset="-128"/>
              </a:rPr>
              <a:t>OBJETIVOS (GERAL E ESPECÍFICO): </a:t>
            </a:r>
            <a:r>
              <a:rPr lang="pt-BR" altLang="pt-BR" sz="2000" dirty="0">
                <a:ea typeface="ＭＳ Ｐゴシック" panose="020B0600070205080204" pitchFamily="34" charset="-128"/>
              </a:rPr>
              <a:t>Indica as ações que serão desenvolvidas para a resolução do problema e define o propósito da pesquisa e sobre as ações particulares que efetivarão a investigação do problema (ROESCH, 1999). Descrever Objetivo Geral e os Objetivos Específicos.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0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ea typeface="ＭＳ Ｐゴシック" panose="020B0600070205080204" pitchFamily="34" charset="-128"/>
              </a:rPr>
              <a:t>METODOLOGIA: </a:t>
            </a:r>
            <a:r>
              <a:rPr lang="pt-BR" altLang="pt-BR" sz="2000" dirty="0">
                <a:ea typeface="ＭＳ Ｐゴシック" panose="020B0600070205080204" pitchFamily="34" charset="-128"/>
              </a:rPr>
              <a:t>Apresenta os procedimentos para levantamento de dados e informações, com a escolha de instrumentos de pesquisa, os quais deverão ser coerentes com as referências teóricas e abordagem à questão de pesquisa.</a:t>
            </a:r>
          </a:p>
          <a:p>
            <a:endParaRPr lang="pt-BR" sz="2000" b="1" u="sng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689E432-04D2-2FB1-F062-58C4AEB69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1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689E432-04D2-2FB1-F062-58C4AEB69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4">
            <a:extLst>
              <a:ext uri="{FF2B5EF4-FFF2-40B4-BE49-F238E27FC236}">
                <a16:creationId xmlns:a16="http://schemas.microsoft.com/office/drawing/2014/main" id="{F39936F2-8D1F-FB75-1F11-D13604C6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1185863"/>
            <a:ext cx="8683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DESENVOLVIMENTO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Apresentação sintetizada do conteúdo desenvolvido e breve discussão teórica do problema para atualizar-se na polêmica sobre a questão e levantar fundamentação nas teorias existentes; permite uma visão global da questão bem como a verificação dos trabalhos e suas abordagens já existentes na área da pesquisa (PÁDUA, 2004). Apresentar diretamente os autores que serão referência teórica, recorrendo às citações para situar os principais conceitos e definições que fundamentarão seu trabalho e servirão de base para análise e interpretação dos dados na elaboração final do trabalho de conclusão de curso (ROESCH, 1999). No caso do uso de Figuras, Tabelas e/ou Quadros, estes devem obrigatoriamente ser referenciados no corpo do texto e devem ainda apresentar Legenda e Fonte no seguinte padrão: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Figura 1 – Título da Figura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Fonte: Indicação da origem do material utilizado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b="1" dirty="0">
              <a:ea typeface="ＭＳ Ｐゴシック" panose="020B0600070205080204" pitchFamily="34" charset="-128"/>
            </a:endParaRPr>
          </a:p>
        </p:txBody>
      </p:sp>
      <p:pic>
        <p:nvPicPr>
          <p:cNvPr id="6" name="Gráfico 5" descr="Gráfico de barras com tendência ascendente com preenchimento sólido">
            <a:extLst>
              <a:ext uri="{FF2B5EF4-FFF2-40B4-BE49-F238E27FC236}">
                <a16:creationId xmlns:a16="http://schemas.microsoft.com/office/drawing/2014/main" id="{3FEF0CFE-2963-7EF4-4BD7-02721762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5936" y="52149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BD9F60-5922-418C-A4E2-D3097EC8BDC9}"/>
              </a:ext>
            </a:extLst>
          </p:cNvPr>
          <p:cNvSpPr txBox="1"/>
          <p:nvPr/>
        </p:nvSpPr>
        <p:spPr>
          <a:xfrm>
            <a:off x="467544" y="11247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ea typeface="ＭＳ Ｐゴシック" panose="020B0600070205080204" pitchFamily="34" charset="-128"/>
              </a:rPr>
              <a:t>CONSIDERAÇÕES FINAIS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20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ea typeface="ＭＳ Ｐゴシック" panose="020B0600070205080204" pitchFamily="34" charset="-128"/>
              </a:rPr>
              <a:t>A conclusão deve apresentar os resultados das investigações da pesquisa. Deve refletir o percurso da pesquisa bem como seu método e relação com os objetivos apresentados.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u="sng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2689E432-04D2-2FB1-F062-58C4AEB69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3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C0355D-F86A-6B33-1F42-9F8F60426700}"/>
              </a:ext>
            </a:extLst>
          </p:cNvPr>
          <p:cNvSpPr txBox="1"/>
          <p:nvPr/>
        </p:nvSpPr>
        <p:spPr>
          <a:xfrm>
            <a:off x="755576" y="119675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ea typeface="ＭＳ Ｐゴシック" panose="020B0600070205080204" pitchFamily="34" charset="-128"/>
              </a:rPr>
              <a:t>REFERÊNCIAS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INSTITUTO BRASILEIRO DE GEOGRAFIA E ESTATÍSTICA (IBGE). Disponível em: &lt;http://www.ibge.org.br&gt;. Acesso em: 07 abr. 2018.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PÁDUA, Elisabete. M. M. de. Metodologia da Pesquisa: abordagem teórico-prática. 10.ed. Campinas: Papirus, 2004.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ea typeface="ＭＳ Ｐゴシック" panose="020B0600070205080204" pitchFamily="34" charset="-128"/>
              </a:rPr>
              <a:t>ROESCH, Sylvia Maria Azevedo. Projetos de estágio e de pesquisa em administração: guias para estágios, trabalhos de conclusão, dissertações e estudo de casos. São Paulo: Atlas, 1999.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BE83512D-F5FD-9E23-4DEA-4BA52C1A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25367"/>
            <a:ext cx="2952328" cy="66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050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605</Words>
  <Application>Microsoft Office PowerPoint</Application>
  <PresentationFormat>Apresentação na tela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Akio Zukeran</dc:creator>
  <cp:lastModifiedBy>ERICA MARIA MARTINELLI CAMPOS SANTOS</cp:lastModifiedBy>
  <cp:revision>53</cp:revision>
  <dcterms:created xsi:type="dcterms:W3CDTF">2013-10-10T17:31:52Z</dcterms:created>
  <dcterms:modified xsi:type="dcterms:W3CDTF">2023-02-10T01:10:25Z</dcterms:modified>
</cp:coreProperties>
</file>