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62" d="100"/>
          <a:sy n="62" d="100"/>
        </p:scale>
        <p:origin x="84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ciee.org.br/estudantes/saber-virtual/" TargetMode="External"/><Relationship Id="rId2" Type="http://schemas.openxmlformats.org/officeDocument/2006/relationships/hyperlink" Target="https://mooc.cps.sp.gov.br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hyperlink" Target="https://www.sebrae.com.br/sites/PortalSebrae/cursosonlin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31CE6B-96B0-474B-9127-67002EB80D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1531937"/>
          </a:xfrm>
        </p:spPr>
        <p:txBody>
          <a:bodyPr/>
          <a:lstStyle/>
          <a:p>
            <a:r>
              <a:rPr lang="pt-BR" b="1" i="1" u="sng" dirty="0"/>
              <a:t>DICAS PARA ATIVAR SUA MENTE</a:t>
            </a:r>
            <a:br>
              <a:rPr lang="pt-BR" dirty="0"/>
            </a:b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30F1FB4-4BAF-44B3-AC05-3A0CCFC36F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2006600"/>
            <a:ext cx="10163176" cy="4419600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Estamos vivendo uma situação incomum, o isolamento social, essa é a recomendação fundamental para conter o avanço do Covid-19.</a:t>
            </a:r>
          </a:p>
          <a:p>
            <a:r>
              <a:rPr lang="pt-BR" dirty="0"/>
              <a:t>Diante desse isolamento é legal manter uma rotina, para que a mente fique ativa e com pensamentos positivos, ficar sem fazer nada deixa a pessoa triste e com ansiedade.</a:t>
            </a:r>
          </a:p>
          <a:p>
            <a:r>
              <a:rPr lang="pt-BR" dirty="0"/>
              <a:t>Então para darmos os primeiros passos, selecionamos três links de cursos gratuitos que podem ser realizados à distância: </a:t>
            </a:r>
          </a:p>
          <a:p>
            <a:endParaRPr lang="pt-BR" b="1" dirty="0"/>
          </a:p>
          <a:p>
            <a:r>
              <a:rPr lang="pt-BR" b="1" dirty="0"/>
              <a:t> 1 - Cursos livres Centro Paula Souza - </a:t>
            </a:r>
            <a:r>
              <a:rPr lang="pt-BR" b="1" u="sng" dirty="0">
                <a:hlinkClick r:id="rId2"/>
              </a:rPr>
              <a:t>https://mooc.cps.sp.gov.br/</a:t>
            </a:r>
            <a:endParaRPr lang="pt-BR" b="1" dirty="0"/>
          </a:p>
          <a:p>
            <a:r>
              <a:rPr lang="pt-BR" b="1" dirty="0"/>
              <a:t>2 - Cursos gratuitos </a:t>
            </a:r>
            <a:r>
              <a:rPr lang="pt-BR" b="1" dirty="0" err="1"/>
              <a:t>Ciee</a:t>
            </a:r>
            <a:r>
              <a:rPr lang="pt-BR" b="1" dirty="0"/>
              <a:t> - </a:t>
            </a:r>
            <a:r>
              <a:rPr lang="pt-BR" b="1" u="sng" dirty="0">
                <a:hlinkClick r:id="rId3"/>
              </a:rPr>
              <a:t>https://portal.ciee.org.br/estudantes/saber-virtual/</a:t>
            </a:r>
            <a:endParaRPr lang="pt-BR" b="1" dirty="0"/>
          </a:p>
          <a:p>
            <a:r>
              <a:rPr lang="pt-BR" b="1" dirty="0"/>
              <a:t>3 - Cursos gratuitos Sebrae - </a:t>
            </a:r>
            <a:r>
              <a:rPr lang="pt-BR" b="1" u="sng" dirty="0">
                <a:hlinkClick r:id="rId4"/>
              </a:rPr>
              <a:t>https://www.sebrae.com.br/sites/PortalSebrae/cursosonline</a:t>
            </a:r>
            <a:endParaRPr lang="pt-BR" b="1" dirty="0"/>
          </a:p>
          <a:p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532BE689-018F-4F79-A8B2-7DF429D7236C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3067050" y="104775"/>
            <a:ext cx="5143500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8526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8</TotalTime>
  <Words>142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Tw Cen MT</vt:lpstr>
      <vt:lpstr>Circuito</vt:lpstr>
      <vt:lpstr>DICAS PARA ATIVAR SUA MENTE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DICAS PARA ATIVAR SUA MENTE </dc:title>
  <dc:creator>User</dc:creator>
  <cp:lastModifiedBy>User</cp:lastModifiedBy>
  <cp:revision>1</cp:revision>
  <dcterms:created xsi:type="dcterms:W3CDTF">2020-04-06T18:24:37Z</dcterms:created>
  <dcterms:modified xsi:type="dcterms:W3CDTF">2020-04-06T18:33:34Z</dcterms:modified>
</cp:coreProperties>
</file>