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462" r:id="rId11"/>
    <p:sldId id="3463" r:id="rId12"/>
    <p:sldId id="3464" r:id="rId13"/>
    <p:sldId id="269" r:id="rId14"/>
    <p:sldId id="270" r:id="rId15"/>
    <p:sldId id="271" r:id="rId16"/>
  </p:sldIdLst>
  <p:sldSz cx="18288000" cy="10287000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Roboto Bold" panose="02000000000000000000" charset="0"/>
      <p:regular r:id="rId22"/>
      <p:bold r:id="rId23"/>
    </p:embeddedFont>
    <p:embeddedFont>
      <p:font typeface="Roboto Bold Italics" panose="020B0604020202020204" charset="0"/>
      <p:regular r:id="rId24"/>
    </p:embeddedFont>
    <p:embeddedFont>
      <p:font typeface="Verdana Pro Condensed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9836A7-65D9-458C-936C-D0E67564E738}" v="5" dt="2024-10-15T19:50:55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Hypolito" userId="e44144f7-4a51-42c9-bc0f-7a91bc46325d" providerId="ADAL" clId="{D89836A7-65D9-458C-936C-D0E67564E738}"/>
    <pc:docChg chg="addSld delSld modSld sldOrd">
      <pc:chgData name="Paula Hypolito" userId="e44144f7-4a51-42c9-bc0f-7a91bc46325d" providerId="ADAL" clId="{D89836A7-65D9-458C-936C-D0E67564E738}" dt="2024-10-15T19:51:30.533" v="40" actId="404"/>
      <pc:docMkLst>
        <pc:docMk/>
      </pc:docMkLst>
      <pc:sldChg chg="add">
        <pc:chgData name="Paula Hypolito" userId="e44144f7-4a51-42c9-bc0f-7a91bc46325d" providerId="ADAL" clId="{D89836A7-65D9-458C-936C-D0E67564E738}" dt="2024-10-15T19:48:22.593" v="4"/>
        <pc:sldMkLst>
          <pc:docMk/>
          <pc:sldMk cId="0" sldId="258"/>
        </pc:sldMkLst>
      </pc:sldChg>
      <pc:sldChg chg="modSp add mod">
        <pc:chgData name="Paula Hypolito" userId="e44144f7-4a51-42c9-bc0f-7a91bc46325d" providerId="ADAL" clId="{D89836A7-65D9-458C-936C-D0E67564E738}" dt="2024-10-15T19:49:01.014" v="6" actId="113"/>
        <pc:sldMkLst>
          <pc:docMk/>
          <pc:sldMk cId="0" sldId="259"/>
        </pc:sldMkLst>
        <pc:spChg chg="mod">
          <ac:chgData name="Paula Hypolito" userId="e44144f7-4a51-42c9-bc0f-7a91bc46325d" providerId="ADAL" clId="{D89836A7-65D9-458C-936C-D0E67564E738}" dt="2024-10-15T19:49:01.014" v="6" actId="113"/>
          <ac:spMkLst>
            <pc:docMk/>
            <pc:sldMk cId="0" sldId="259"/>
            <ac:spMk id="8" creationId="{00000000-0000-0000-0000-000000000000}"/>
          </ac:spMkLst>
        </pc:spChg>
      </pc:sldChg>
      <pc:sldChg chg="add">
        <pc:chgData name="Paula Hypolito" userId="e44144f7-4a51-42c9-bc0f-7a91bc46325d" providerId="ADAL" clId="{D89836A7-65D9-458C-936C-D0E67564E738}" dt="2024-10-15T19:49:44.518" v="9"/>
        <pc:sldMkLst>
          <pc:docMk/>
          <pc:sldMk cId="0" sldId="261"/>
        </pc:sldMkLst>
      </pc:sldChg>
      <pc:sldChg chg="add">
        <pc:chgData name="Paula Hypolito" userId="e44144f7-4a51-42c9-bc0f-7a91bc46325d" providerId="ADAL" clId="{D89836A7-65D9-458C-936C-D0E67564E738}" dt="2024-10-15T19:49:44.518" v="9"/>
        <pc:sldMkLst>
          <pc:docMk/>
          <pc:sldMk cId="0" sldId="262"/>
        </pc:sldMkLst>
      </pc:sldChg>
      <pc:sldChg chg="add">
        <pc:chgData name="Paula Hypolito" userId="e44144f7-4a51-42c9-bc0f-7a91bc46325d" providerId="ADAL" clId="{D89836A7-65D9-458C-936C-D0E67564E738}" dt="2024-10-15T19:49:44.518" v="9"/>
        <pc:sldMkLst>
          <pc:docMk/>
          <pc:sldMk cId="0" sldId="263"/>
        </pc:sldMkLst>
      </pc:sldChg>
      <pc:sldChg chg="modSp mod">
        <pc:chgData name="Paula Hypolito" userId="e44144f7-4a51-42c9-bc0f-7a91bc46325d" providerId="ADAL" clId="{D89836A7-65D9-458C-936C-D0E67564E738}" dt="2024-10-15T19:46:03.741" v="1" actId="122"/>
        <pc:sldMkLst>
          <pc:docMk/>
          <pc:sldMk cId="0" sldId="264"/>
        </pc:sldMkLst>
        <pc:spChg chg="mod">
          <ac:chgData name="Paula Hypolito" userId="e44144f7-4a51-42c9-bc0f-7a91bc46325d" providerId="ADAL" clId="{D89836A7-65D9-458C-936C-D0E67564E738}" dt="2024-10-15T19:46:03.741" v="1" actId="122"/>
          <ac:spMkLst>
            <pc:docMk/>
            <pc:sldMk cId="0" sldId="264"/>
            <ac:spMk id="11" creationId="{00000000-0000-0000-0000-000000000000}"/>
          </ac:spMkLst>
        </pc:spChg>
        <pc:spChg chg="mod">
          <ac:chgData name="Paula Hypolito" userId="e44144f7-4a51-42c9-bc0f-7a91bc46325d" providerId="ADAL" clId="{D89836A7-65D9-458C-936C-D0E67564E738}" dt="2024-10-15T19:46:00.479" v="0" actId="122"/>
          <ac:spMkLst>
            <pc:docMk/>
            <pc:sldMk cId="0" sldId="264"/>
            <ac:spMk id="21" creationId="{00000000-0000-0000-0000-000000000000}"/>
          </ac:spMkLst>
        </pc:spChg>
      </pc:sldChg>
      <pc:sldChg chg="add">
        <pc:chgData name="Paula Hypolito" userId="e44144f7-4a51-42c9-bc0f-7a91bc46325d" providerId="ADAL" clId="{D89836A7-65D9-458C-936C-D0E67564E738}" dt="2024-10-15T19:50:55.235" v="10"/>
        <pc:sldMkLst>
          <pc:docMk/>
          <pc:sldMk cId="0" sldId="265"/>
        </pc:sldMkLst>
      </pc:sldChg>
      <pc:sldChg chg="del">
        <pc:chgData name="Paula Hypolito" userId="e44144f7-4a51-42c9-bc0f-7a91bc46325d" providerId="ADAL" clId="{D89836A7-65D9-458C-936C-D0E67564E738}" dt="2024-10-15T19:46:18.659" v="2" actId="47"/>
        <pc:sldMkLst>
          <pc:docMk/>
          <pc:sldMk cId="0" sldId="266"/>
        </pc:sldMkLst>
      </pc:sldChg>
      <pc:sldChg chg="del">
        <pc:chgData name="Paula Hypolito" userId="e44144f7-4a51-42c9-bc0f-7a91bc46325d" providerId="ADAL" clId="{D89836A7-65D9-458C-936C-D0E67564E738}" dt="2024-10-15T19:46:18.659" v="2" actId="47"/>
        <pc:sldMkLst>
          <pc:docMk/>
          <pc:sldMk cId="0" sldId="267"/>
        </pc:sldMkLst>
      </pc:sldChg>
      <pc:sldChg chg="del">
        <pc:chgData name="Paula Hypolito" userId="e44144f7-4a51-42c9-bc0f-7a91bc46325d" providerId="ADAL" clId="{D89836A7-65D9-458C-936C-D0E67564E738}" dt="2024-10-15T19:46:18.659" v="2" actId="47"/>
        <pc:sldMkLst>
          <pc:docMk/>
          <pc:sldMk cId="0" sldId="268"/>
        </pc:sldMkLst>
      </pc:sldChg>
      <pc:sldChg chg="ord">
        <pc:chgData name="Paula Hypolito" userId="e44144f7-4a51-42c9-bc0f-7a91bc46325d" providerId="ADAL" clId="{D89836A7-65D9-458C-936C-D0E67564E738}" dt="2024-10-15T19:49:14.517" v="8"/>
        <pc:sldMkLst>
          <pc:docMk/>
          <pc:sldMk cId="0" sldId="269"/>
        </pc:sldMkLst>
      </pc:sldChg>
      <pc:sldChg chg="modSp mod">
        <pc:chgData name="Paula Hypolito" userId="e44144f7-4a51-42c9-bc0f-7a91bc46325d" providerId="ADAL" clId="{D89836A7-65D9-458C-936C-D0E67564E738}" dt="2024-10-15T19:51:30.533" v="40" actId="404"/>
        <pc:sldMkLst>
          <pc:docMk/>
          <pc:sldMk cId="0" sldId="270"/>
        </pc:sldMkLst>
        <pc:spChg chg="mod">
          <ac:chgData name="Paula Hypolito" userId="e44144f7-4a51-42c9-bc0f-7a91bc46325d" providerId="ADAL" clId="{D89836A7-65D9-458C-936C-D0E67564E738}" dt="2024-10-15T19:51:30.533" v="40" actId="404"/>
          <ac:spMkLst>
            <pc:docMk/>
            <pc:sldMk cId="0" sldId="270"/>
            <ac:spMk id="4" creationId="{00000000-0000-0000-0000-000000000000}"/>
          </ac:spMkLst>
        </pc:spChg>
        <pc:spChg chg="mod">
          <ac:chgData name="Paula Hypolito" userId="e44144f7-4a51-42c9-bc0f-7a91bc46325d" providerId="ADAL" clId="{D89836A7-65D9-458C-936C-D0E67564E738}" dt="2024-10-15T19:51:10.017" v="17" actId="20577"/>
          <ac:spMkLst>
            <pc:docMk/>
            <pc:sldMk cId="0" sldId="270"/>
            <ac:spMk id="13" creationId="{00000000-0000-0000-0000-000000000000}"/>
          </ac:spMkLst>
        </pc:spChg>
      </pc:sldChg>
      <pc:sldChg chg="add">
        <pc:chgData name="Paula Hypolito" userId="e44144f7-4a51-42c9-bc0f-7a91bc46325d" providerId="ADAL" clId="{D89836A7-65D9-458C-936C-D0E67564E738}" dt="2024-10-15T19:46:59.651" v="3"/>
        <pc:sldMkLst>
          <pc:docMk/>
          <pc:sldMk cId="0" sldId="3462"/>
        </pc:sldMkLst>
      </pc:sldChg>
      <pc:sldChg chg="add">
        <pc:chgData name="Paula Hypolito" userId="e44144f7-4a51-42c9-bc0f-7a91bc46325d" providerId="ADAL" clId="{D89836A7-65D9-458C-936C-D0E67564E738}" dt="2024-10-15T19:46:59.651" v="3"/>
        <pc:sldMkLst>
          <pc:docMk/>
          <pc:sldMk cId="0" sldId="3463"/>
        </pc:sldMkLst>
      </pc:sldChg>
      <pc:sldChg chg="add">
        <pc:chgData name="Paula Hypolito" userId="e44144f7-4a51-42c9-bc0f-7a91bc46325d" providerId="ADAL" clId="{D89836A7-65D9-458C-936C-D0E67564E738}" dt="2024-10-15T19:46:59.651" v="3"/>
        <pc:sldMkLst>
          <pc:docMk/>
          <pc:sldMk cId="0" sldId="3464"/>
        </pc:sldMkLst>
      </pc:sldChg>
    </pc:docChg>
  </pc:docChgLst>
  <pc:docChgLst>
    <pc:chgData name="Camila Rocha" userId="S::camila.rocha@cps.sp.gov.br::5e85e963-f93d-4fd7-b952-d278e82c4188" providerId="AD" clId="Web-{0DFAAFF4-2E97-28FE-086C-80D7FA66AB2C}"/>
    <pc:docChg chg="modSld">
      <pc:chgData name="Camila Rocha" userId="S::camila.rocha@cps.sp.gov.br::5e85e963-f93d-4fd7-b952-d278e82c4188" providerId="AD" clId="Web-{0DFAAFF4-2E97-28FE-086C-80D7FA66AB2C}" dt="2024-07-23T20:46:09.782" v="48" actId="14100"/>
      <pc:docMkLst>
        <pc:docMk/>
      </pc:docMkLst>
      <pc:sldChg chg="modSp">
        <pc:chgData name="Camila Rocha" userId="S::camila.rocha@cps.sp.gov.br::5e85e963-f93d-4fd7-b952-d278e82c4188" providerId="AD" clId="Web-{0DFAAFF4-2E97-28FE-086C-80D7FA66AB2C}" dt="2024-07-23T20:30:00.035" v="9" actId="14100"/>
        <pc:sldMkLst>
          <pc:docMk/>
          <pc:sldMk cId="0" sldId="257"/>
        </pc:sldMkLst>
        <pc:spChg chg="mod">
          <ac:chgData name="Camila Rocha" userId="S::camila.rocha@cps.sp.gov.br::5e85e963-f93d-4fd7-b952-d278e82c4188" providerId="AD" clId="Web-{0DFAAFF4-2E97-28FE-086C-80D7FA66AB2C}" dt="2024-07-23T20:30:00.035" v="9" actId="14100"/>
          <ac:spMkLst>
            <pc:docMk/>
            <pc:sldMk cId="0" sldId="257"/>
            <ac:spMk id="10" creationId="{00000000-0000-0000-0000-000000000000}"/>
          </ac:spMkLst>
        </pc:spChg>
      </pc:sldChg>
      <pc:sldChg chg="addSp delSp modSp">
        <pc:chgData name="Camila Rocha" userId="S::camila.rocha@cps.sp.gov.br::5e85e963-f93d-4fd7-b952-d278e82c4188" providerId="AD" clId="Web-{0DFAAFF4-2E97-28FE-086C-80D7FA66AB2C}" dt="2024-07-23T20:42:46.885" v="40" actId="20577"/>
        <pc:sldMkLst>
          <pc:docMk/>
          <pc:sldMk cId="0" sldId="258"/>
        </pc:sldMkLst>
        <pc:spChg chg="mod">
          <ac:chgData name="Camila Rocha" userId="S::camila.rocha@cps.sp.gov.br::5e85e963-f93d-4fd7-b952-d278e82c4188" providerId="AD" clId="Web-{0DFAAFF4-2E97-28FE-086C-80D7FA66AB2C}" dt="2024-07-23T20:42:46.885" v="40" actId="20577"/>
          <ac:spMkLst>
            <pc:docMk/>
            <pc:sldMk cId="0" sldId="258"/>
            <ac:spMk id="25" creationId="{00000000-0000-0000-0000-000000000000}"/>
          </ac:spMkLst>
        </pc:spChg>
        <pc:spChg chg="mod">
          <ac:chgData name="Camila Rocha" userId="S::camila.rocha@cps.sp.gov.br::5e85e963-f93d-4fd7-b952-d278e82c4188" providerId="AD" clId="Web-{0DFAAFF4-2E97-28FE-086C-80D7FA66AB2C}" dt="2024-07-23T20:42:36.729" v="39" actId="1076"/>
          <ac:spMkLst>
            <pc:docMk/>
            <pc:sldMk cId="0" sldId="258"/>
            <ac:spMk id="31" creationId="{00000000-0000-0000-0000-000000000000}"/>
          </ac:spMkLst>
        </pc:spChg>
        <pc:spChg chg="add del mod">
          <ac:chgData name="Camila Rocha" userId="S::camila.rocha@cps.sp.gov.br::5e85e963-f93d-4fd7-b952-d278e82c4188" providerId="AD" clId="Web-{0DFAAFF4-2E97-28FE-086C-80D7FA66AB2C}" dt="2024-07-23T20:42:21.525" v="35"/>
          <ac:spMkLst>
            <pc:docMk/>
            <pc:sldMk cId="0" sldId="258"/>
            <ac:spMk id="36" creationId="{825C480E-32F0-5210-F4BD-2A7C808BE5BB}"/>
          </ac:spMkLst>
        </pc:spChg>
        <pc:spChg chg="mod">
          <ac:chgData name="Camila Rocha" userId="S::camila.rocha@cps.sp.gov.br::5e85e963-f93d-4fd7-b952-d278e82c4188" providerId="AD" clId="Web-{0DFAAFF4-2E97-28FE-086C-80D7FA66AB2C}" dt="2024-07-23T20:29:53.534" v="8" actId="14100"/>
          <ac:spMkLst>
            <pc:docMk/>
            <pc:sldMk cId="0" sldId="258"/>
            <ac:spMk id="50" creationId="{00000000-0000-0000-0000-000000000000}"/>
          </ac:spMkLst>
        </pc:spChg>
        <pc:spChg chg="add del mod">
          <ac:chgData name="Camila Rocha" userId="S::camila.rocha@cps.sp.gov.br::5e85e963-f93d-4fd7-b952-d278e82c4188" providerId="AD" clId="Web-{0DFAAFF4-2E97-28FE-086C-80D7FA66AB2C}" dt="2024-07-23T20:42:23.947" v="36"/>
          <ac:spMkLst>
            <pc:docMk/>
            <pc:sldMk cId="0" sldId="258"/>
            <ac:spMk id="51" creationId="{264F6ECD-E60D-97CA-9DDB-F5B6ABF7F093}"/>
          </ac:spMkLst>
        </pc:spChg>
        <pc:spChg chg="add del mod">
          <ac:chgData name="Camila Rocha" userId="S::camila.rocha@cps.sp.gov.br::5e85e963-f93d-4fd7-b952-d278e82c4188" providerId="AD" clId="Web-{0DFAAFF4-2E97-28FE-086C-80D7FA66AB2C}" dt="2024-07-23T20:42:26.400" v="37"/>
          <ac:spMkLst>
            <pc:docMk/>
            <pc:sldMk cId="0" sldId="258"/>
            <ac:spMk id="57" creationId="{23924CD5-F308-8455-93FF-3EED7F52567B}"/>
          </ac:spMkLst>
        </pc:spChg>
        <pc:grpChg chg="mod">
          <ac:chgData name="Camila Rocha" userId="S::camila.rocha@cps.sp.gov.br::5e85e963-f93d-4fd7-b952-d278e82c4188" providerId="AD" clId="Web-{0DFAAFF4-2E97-28FE-086C-80D7FA66AB2C}" dt="2024-07-23T20:29:39.003" v="6" actId="1076"/>
          <ac:grpSpMkLst>
            <pc:docMk/>
            <pc:sldMk cId="0" sldId="258"/>
            <ac:grpSpMk id="4" creationId="{00000000-0000-0000-0000-000000000000}"/>
          </ac:grpSpMkLst>
        </pc:grpChg>
        <pc:grpChg chg="add del mod">
          <ac:chgData name="Camila Rocha" userId="S::camila.rocha@cps.sp.gov.br::5e85e963-f93d-4fd7-b952-d278e82c4188" providerId="AD" clId="Web-{0DFAAFF4-2E97-28FE-086C-80D7FA66AB2C}" dt="2024-07-23T20:42:29.494" v="38"/>
          <ac:grpSpMkLst>
            <pc:docMk/>
            <pc:sldMk cId="0" sldId="258"/>
            <ac:grpSpMk id="54" creationId="{6F1A3474-0368-893A-69D9-7EEF1630A8D8}"/>
          </ac:grpSpMkLst>
        </pc:grpChg>
      </pc:sldChg>
      <pc:sldChg chg="modSp">
        <pc:chgData name="Camila Rocha" userId="S::camila.rocha@cps.sp.gov.br::5e85e963-f93d-4fd7-b952-d278e82c4188" providerId="AD" clId="Web-{0DFAAFF4-2E97-28FE-086C-80D7FA66AB2C}" dt="2024-07-23T20:42:59.151" v="41" actId="20577"/>
        <pc:sldMkLst>
          <pc:docMk/>
          <pc:sldMk cId="0" sldId="259"/>
        </pc:sldMkLst>
        <pc:spChg chg="mod">
          <ac:chgData name="Camila Rocha" userId="S::camila.rocha@cps.sp.gov.br::5e85e963-f93d-4fd7-b952-d278e82c4188" providerId="AD" clId="Web-{0DFAAFF4-2E97-28FE-086C-80D7FA66AB2C}" dt="2024-07-23T20:42:59.151" v="41" actId="20577"/>
          <ac:spMkLst>
            <pc:docMk/>
            <pc:sldMk cId="0" sldId="259"/>
            <ac:spMk id="6" creationId="{00000000-0000-0000-0000-000000000000}"/>
          </ac:spMkLst>
        </pc:spChg>
        <pc:spChg chg="mod">
          <ac:chgData name="Camila Rocha" userId="S::camila.rocha@cps.sp.gov.br::5e85e963-f93d-4fd7-b952-d278e82c4188" providerId="AD" clId="Web-{0DFAAFF4-2E97-28FE-086C-80D7FA66AB2C}" dt="2024-07-23T20:30:07.925" v="10" actId="14100"/>
          <ac:spMkLst>
            <pc:docMk/>
            <pc:sldMk cId="0" sldId="259"/>
            <ac:spMk id="9" creationId="{00000000-0000-0000-0000-000000000000}"/>
          </ac:spMkLst>
        </pc:spChg>
      </pc:sldChg>
      <pc:sldChg chg="modSp">
        <pc:chgData name="Camila Rocha" userId="S::camila.rocha@cps.sp.gov.br::5e85e963-f93d-4fd7-b952-d278e82c4188" providerId="AD" clId="Web-{0DFAAFF4-2E97-28FE-086C-80D7FA66AB2C}" dt="2024-07-23T20:30:34.286" v="14" actId="14100"/>
        <pc:sldMkLst>
          <pc:docMk/>
          <pc:sldMk cId="0" sldId="260"/>
        </pc:sldMkLst>
        <pc:spChg chg="mod">
          <ac:chgData name="Camila Rocha" userId="S::camila.rocha@cps.sp.gov.br::5e85e963-f93d-4fd7-b952-d278e82c4188" providerId="AD" clId="Web-{0DFAAFF4-2E97-28FE-086C-80D7FA66AB2C}" dt="2024-07-23T20:30:34.286" v="14" actId="14100"/>
          <ac:spMkLst>
            <pc:docMk/>
            <pc:sldMk cId="0" sldId="260"/>
            <ac:spMk id="6" creationId="{00000000-0000-0000-0000-000000000000}"/>
          </ac:spMkLst>
        </pc:spChg>
      </pc:sldChg>
      <pc:sldChg chg="modSp">
        <pc:chgData name="Camila Rocha" userId="S::camila.rocha@cps.sp.gov.br::5e85e963-f93d-4fd7-b952-d278e82c4188" providerId="AD" clId="Web-{0DFAAFF4-2E97-28FE-086C-80D7FA66AB2C}" dt="2024-07-23T20:30:41.926" v="15" actId="14100"/>
        <pc:sldMkLst>
          <pc:docMk/>
          <pc:sldMk cId="0" sldId="262"/>
        </pc:sldMkLst>
        <pc:spChg chg="mod">
          <ac:chgData name="Camila Rocha" userId="S::camila.rocha@cps.sp.gov.br::5e85e963-f93d-4fd7-b952-d278e82c4188" providerId="AD" clId="Web-{0DFAAFF4-2E97-28FE-086C-80D7FA66AB2C}" dt="2024-07-23T20:30:41.926" v="15" actId="14100"/>
          <ac:spMkLst>
            <pc:docMk/>
            <pc:sldMk cId="0" sldId="262"/>
            <ac:spMk id="6" creationId="{00000000-0000-0000-0000-000000000000}"/>
          </ac:spMkLst>
        </pc:spChg>
      </pc:sldChg>
      <pc:sldChg chg="modSp">
        <pc:chgData name="Camila Rocha" userId="S::camila.rocha@cps.sp.gov.br::5e85e963-f93d-4fd7-b952-d278e82c4188" providerId="AD" clId="Web-{0DFAAFF4-2E97-28FE-086C-80D7FA66AB2C}" dt="2024-07-23T20:31:19.349" v="18" actId="14100"/>
        <pc:sldMkLst>
          <pc:docMk/>
          <pc:sldMk cId="0" sldId="266"/>
        </pc:sldMkLst>
        <pc:spChg chg="mod">
          <ac:chgData name="Camila Rocha" userId="S::camila.rocha@cps.sp.gov.br::5e85e963-f93d-4fd7-b952-d278e82c4188" providerId="AD" clId="Web-{0DFAAFF4-2E97-28FE-086C-80D7FA66AB2C}" dt="2024-07-23T20:31:19.349" v="18" actId="14100"/>
          <ac:spMkLst>
            <pc:docMk/>
            <pc:sldMk cId="0" sldId="266"/>
            <ac:spMk id="6" creationId="{00000000-0000-0000-0000-000000000000}"/>
          </ac:spMkLst>
        </pc:spChg>
      </pc:sldChg>
      <pc:sldChg chg="modSp">
        <pc:chgData name="Camila Rocha" userId="S::camila.rocha@cps.sp.gov.br::5e85e963-f93d-4fd7-b952-d278e82c4188" providerId="AD" clId="Web-{0DFAAFF4-2E97-28FE-086C-80D7FA66AB2C}" dt="2024-07-23T20:33:22.556" v="23" actId="14100"/>
        <pc:sldMkLst>
          <pc:docMk/>
          <pc:sldMk cId="0" sldId="269"/>
        </pc:sldMkLst>
        <pc:spChg chg="mod">
          <ac:chgData name="Camila Rocha" userId="S::camila.rocha@cps.sp.gov.br::5e85e963-f93d-4fd7-b952-d278e82c4188" providerId="AD" clId="Web-{0DFAAFF4-2E97-28FE-086C-80D7FA66AB2C}" dt="2024-07-23T20:33:22.556" v="23" actId="14100"/>
          <ac:spMkLst>
            <pc:docMk/>
            <pc:sldMk cId="0" sldId="269"/>
            <ac:spMk id="9" creationId="{00000000-0000-0000-0000-000000000000}"/>
          </ac:spMkLst>
        </pc:spChg>
      </pc:sldChg>
      <pc:sldChg chg="modSp">
        <pc:chgData name="Camila Rocha" userId="S::camila.rocha@cps.sp.gov.br::5e85e963-f93d-4fd7-b952-d278e82c4188" providerId="AD" clId="Web-{0DFAAFF4-2E97-28FE-086C-80D7FA66AB2C}" dt="2024-07-23T20:30:55.880" v="17" actId="14100"/>
        <pc:sldMkLst>
          <pc:docMk/>
          <pc:sldMk cId="4210216930" sldId="273"/>
        </pc:sldMkLst>
        <pc:spChg chg="mod">
          <ac:chgData name="Camila Rocha" userId="S::camila.rocha@cps.sp.gov.br::5e85e963-f93d-4fd7-b952-d278e82c4188" providerId="AD" clId="Web-{0DFAAFF4-2E97-28FE-086C-80D7FA66AB2C}" dt="2024-07-23T20:30:47.317" v="16" actId="14100"/>
          <ac:spMkLst>
            <pc:docMk/>
            <pc:sldMk cId="4210216930" sldId="273"/>
            <ac:spMk id="28" creationId="{C222E740-22EA-138C-EF80-B03B1E3A4A2B}"/>
          </ac:spMkLst>
        </pc:spChg>
        <pc:grpChg chg="mod">
          <ac:chgData name="Camila Rocha" userId="S::camila.rocha@cps.sp.gov.br::5e85e963-f93d-4fd7-b952-d278e82c4188" providerId="AD" clId="Web-{0DFAAFF4-2E97-28FE-086C-80D7FA66AB2C}" dt="2024-07-23T20:30:55.880" v="17" actId="14100"/>
          <ac:grpSpMkLst>
            <pc:docMk/>
            <pc:sldMk cId="4210216930" sldId="273"/>
            <ac:grpSpMk id="2" creationId="{00000000-0000-0000-0000-000000000000}"/>
          </ac:grpSpMkLst>
        </pc:grpChg>
      </pc:sldChg>
      <pc:sldChg chg="modSp">
        <pc:chgData name="Camila Rocha" userId="S::camila.rocha@cps.sp.gov.br::5e85e963-f93d-4fd7-b952-d278e82c4188" providerId="AD" clId="Web-{0DFAAFF4-2E97-28FE-086C-80D7FA66AB2C}" dt="2024-07-23T20:45:54.469" v="46" actId="1076"/>
        <pc:sldMkLst>
          <pc:docMk/>
          <pc:sldMk cId="945135956" sldId="275"/>
        </pc:sldMkLst>
        <pc:spChg chg="mod">
          <ac:chgData name="Camila Rocha" userId="S::camila.rocha@cps.sp.gov.br::5e85e963-f93d-4fd7-b952-d278e82c4188" providerId="AD" clId="Web-{0DFAAFF4-2E97-28FE-086C-80D7FA66AB2C}" dt="2024-07-23T20:30:23.066" v="12" actId="14100"/>
          <ac:spMkLst>
            <pc:docMk/>
            <pc:sldMk cId="945135956" sldId="275"/>
            <ac:spMk id="9" creationId="{00000000-0000-0000-0000-000000000000}"/>
          </ac:spMkLst>
        </pc:spChg>
        <pc:picChg chg="mod">
          <ac:chgData name="Camila Rocha" userId="S::camila.rocha@cps.sp.gov.br::5e85e963-f93d-4fd7-b952-d278e82c4188" providerId="AD" clId="Web-{0DFAAFF4-2E97-28FE-086C-80D7FA66AB2C}" dt="2024-07-23T20:45:54.469" v="46" actId="1076"/>
          <ac:picMkLst>
            <pc:docMk/>
            <pc:sldMk cId="945135956" sldId="275"/>
            <ac:picMk id="14" creationId="{6A0CB9FC-2D45-205F-6E5D-04B176D06FF6}"/>
          </ac:picMkLst>
        </pc:picChg>
      </pc:sldChg>
      <pc:sldChg chg="modSp">
        <pc:chgData name="Camila Rocha" userId="S::camila.rocha@cps.sp.gov.br::5e85e963-f93d-4fd7-b952-d278e82c4188" providerId="AD" clId="Web-{0DFAAFF4-2E97-28FE-086C-80D7FA66AB2C}" dt="2024-07-23T20:46:09.782" v="48" actId="14100"/>
        <pc:sldMkLst>
          <pc:docMk/>
          <pc:sldMk cId="1709934474" sldId="276"/>
        </pc:sldMkLst>
        <pc:spChg chg="mod">
          <ac:chgData name="Camila Rocha" userId="S::camila.rocha@cps.sp.gov.br::5e85e963-f93d-4fd7-b952-d278e82c4188" providerId="AD" clId="Web-{0DFAAFF4-2E97-28FE-086C-80D7FA66AB2C}" dt="2024-07-23T20:30:29.067" v="13" actId="14100"/>
          <ac:spMkLst>
            <pc:docMk/>
            <pc:sldMk cId="1709934474" sldId="276"/>
            <ac:spMk id="9" creationId="{00000000-0000-0000-0000-000000000000}"/>
          </ac:spMkLst>
        </pc:spChg>
        <pc:grpChg chg="mod">
          <ac:chgData name="Camila Rocha" userId="S::camila.rocha@cps.sp.gov.br::5e85e963-f93d-4fd7-b952-d278e82c4188" providerId="AD" clId="Web-{0DFAAFF4-2E97-28FE-086C-80D7FA66AB2C}" dt="2024-07-23T20:46:09.782" v="48" actId="14100"/>
          <ac:grpSpMkLst>
            <pc:docMk/>
            <pc:sldMk cId="1709934474" sldId="276"/>
            <ac:grpSpMk id="2" creationId="{00000000-0000-0000-0000-000000000000}"/>
          </ac:grpSpMkLst>
        </pc:grpChg>
        <pc:picChg chg="mod">
          <ac:chgData name="Camila Rocha" userId="S::camila.rocha@cps.sp.gov.br::5e85e963-f93d-4fd7-b952-d278e82c4188" providerId="AD" clId="Web-{0DFAAFF4-2E97-28FE-086C-80D7FA66AB2C}" dt="2024-07-23T20:46:01.766" v="47" actId="1076"/>
          <ac:picMkLst>
            <pc:docMk/>
            <pc:sldMk cId="1709934474" sldId="276"/>
            <ac:picMk id="7" creationId="{4A3304FC-CE26-C532-A190-F50F8FB3AEDA}"/>
          </ac:picMkLst>
        </pc:picChg>
      </pc:sldChg>
      <pc:sldChg chg="modSp">
        <pc:chgData name="Camila Rocha" userId="S::camila.rocha@cps.sp.gov.br::5e85e963-f93d-4fd7-b952-d278e82c4188" providerId="AD" clId="Web-{0DFAAFF4-2E97-28FE-086C-80D7FA66AB2C}" dt="2024-07-23T20:45:48.094" v="45" actId="1076"/>
        <pc:sldMkLst>
          <pc:docMk/>
          <pc:sldMk cId="868590140" sldId="277"/>
        </pc:sldMkLst>
        <pc:spChg chg="mod">
          <ac:chgData name="Camila Rocha" userId="S::camila.rocha@cps.sp.gov.br::5e85e963-f93d-4fd7-b952-d278e82c4188" providerId="AD" clId="Web-{0DFAAFF4-2E97-28FE-086C-80D7FA66AB2C}" dt="2024-07-23T20:30:14.238" v="11" actId="14100"/>
          <ac:spMkLst>
            <pc:docMk/>
            <pc:sldMk cId="868590140" sldId="277"/>
            <ac:spMk id="9" creationId="{00000000-0000-0000-0000-000000000000}"/>
          </ac:spMkLst>
        </pc:spChg>
        <pc:picChg chg="mod">
          <ac:chgData name="Camila Rocha" userId="S::camila.rocha@cps.sp.gov.br::5e85e963-f93d-4fd7-b952-d278e82c4188" providerId="AD" clId="Web-{0DFAAFF4-2E97-28FE-086C-80D7FA66AB2C}" dt="2024-07-23T20:45:48.094" v="45" actId="1076"/>
          <ac:picMkLst>
            <pc:docMk/>
            <pc:sldMk cId="868590140" sldId="277"/>
            <ac:picMk id="14" creationId="{453281A9-90CB-B8F4-BBEF-8667B0236A15}"/>
          </ac:picMkLst>
        </pc:picChg>
      </pc:sldChg>
      <pc:sldChg chg="modSp">
        <pc:chgData name="Camila Rocha" userId="S::camila.rocha@cps.sp.gov.br::5e85e963-f93d-4fd7-b952-d278e82c4188" providerId="AD" clId="Web-{0DFAAFF4-2E97-28FE-086C-80D7FA66AB2C}" dt="2024-07-23T20:31:27.475" v="19" actId="14100"/>
        <pc:sldMkLst>
          <pc:docMk/>
          <pc:sldMk cId="3928162637" sldId="279"/>
        </pc:sldMkLst>
        <pc:spChg chg="mod">
          <ac:chgData name="Camila Rocha" userId="S::camila.rocha@cps.sp.gov.br::5e85e963-f93d-4fd7-b952-d278e82c4188" providerId="AD" clId="Web-{0DFAAFF4-2E97-28FE-086C-80D7FA66AB2C}" dt="2024-07-23T20:31:27.475" v="19" actId="14100"/>
          <ac:spMkLst>
            <pc:docMk/>
            <pc:sldMk cId="3928162637" sldId="279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7E718-CB73-46C3-8255-F787EF04594B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FEA7F-74D0-4418-9E38-03DB57A5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95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15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svg"/><Relationship Id="rId7" Type="http://schemas.openxmlformats.org/officeDocument/2006/relationships/image" Target="../media/image4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9513"/>
            <a:ext cx="18702050" cy="12463163"/>
          </a:xfrm>
          <a:custGeom>
            <a:avLst/>
            <a:gdLst/>
            <a:ahLst/>
            <a:cxnLst/>
            <a:rect l="l" t="t" r="r" b="b"/>
            <a:pathLst>
              <a:path w="18702050" h="12463163">
                <a:moveTo>
                  <a:pt x="0" y="0"/>
                </a:moveTo>
                <a:lnTo>
                  <a:pt x="18702050" y="0"/>
                </a:lnTo>
                <a:lnTo>
                  <a:pt x="18702050" y="12463163"/>
                </a:lnTo>
                <a:lnTo>
                  <a:pt x="0" y="12463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243080" y="3508420"/>
            <a:ext cx="16215890" cy="203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48"/>
              </a:lnSpc>
            </a:pPr>
            <a:r>
              <a:rPr lang="en-US" sz="11820">
                <a:solidFill>
                  <a:srgbClr val="FFFFFF"/>
                </a:solidFill>
                <a:latin typeface="Roboto Bold"/>
              </a:rPr>
              <a:t>CPS CARREIRAS</a:t>
            </a:r>
          </a:p>
        </p:txBody>
      </p:sp>
      <p:sp>
        <p:nvSpPr>
          <p:cNvPr id="4" name="Freeform 4"/>
          <p:cNvSpPr/>
          <p:nvPr/>
        </p:nvSpPr>
        <p:spPr>
          <a:xfrm rot="4701487">
            <a:off x="8292243" y="-1869438"/>
            <a:ext cx="14030438" cy="14025875"/>
          </a:xfrm>
          <a:custGeom>
            <a:avLst/>
            <a:gdLst/>
            <a:ahLst/>
            <a:cxnLst/>
            <a:rect l="l" t="t" r="r" b="b"/>
            <a:pathLst>
              <a:path w="14030438" h="14025875">
                <a:moveTo>
                  <a:pt x="0" y="0"/>
                </a:moveTo>
                <a:lnTo>
                  <a:pt x="14030437" y="0"/>
                </a:lnTo>
                <a:lnTo>
                  <a:pt x="14030437" y="14025876"/>
                </a:lnTo>
                <a:lnTo>
                  <a:pt x="0" y="1402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1243080" y="5575149"/>
            <a:ext cx="11637033" cy="0"/>
          </a:xfrm>
          <a:prstGeom prst="line">
            <a:avLst/>
          </a:prstGeom>
          <a:ln w="666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8826267" y="7244229"/>
            <a:ext cx="10665880" cy="1799554"/>
            <a:chOff x="0" y="0"/>
            <a:chExt cx="14221173" cy="2399406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5945083" y="-5945083"/>
              <a:ext cx="2331008" cy="14221173"/>
              <a:chOff x="0" y="0"/>
              <a:chExt cx="660400" cy="40290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60400" cy="4029014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4029014">
                    <a:moveTo>
                      <a:pt x="220252" y="4009945"/>
                    </a:moveTo>
                    <a:cubicBezTo>
                      <a:pt x="254109" y="4021459"/>
                      <a:pt x="292600" y="4029014"/>
                      <a:pt x="330378" y="4029014"/>
                    </a:cubicBezTo>
                    <a:cubicBezTo>
                      <a:pt x="368157" y="4029014"/>
                      <a:pt x="404509" y="4022537"/>
                      <a:pt x="438009" y="4011023"/>
                    </a:cubicBezTo>
                    <a:cubicBezTo>
                      <a:pt x="438723" y="4010664"/>
                      <a:pt x="439435" y="4010664"/>
                      <a:pt x="440148" y="4010304"/>
                    </a:cubicBezTo>
                    <a:cubicBezTo>
                      <a:pt x="565955" y="3964249"/>
                      <a:pt x="658618" y="3842635"/>
                      <a:pt x="660400" y="3629071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3626377"/>
                    </a:lnTo>
                    <a:cubicBezTo>
                      <a:pt x="1782" y="3843354"/>
                      <a:pt x="93019" y="3964969"/>
                      <a:pt x="220252" y="40099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660400" cy="3930589"/>
              </a:xfrm>
              <a:prstGeom prst="rect">
                <a:avLst/>
              </a:prstGeom>
            </p:spPr>
            <p:txBody>
              <a:bodyPr lIns="34778" tIns="34778" rIns="34778" bIns="34778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843289" y="107757"/>
              <a:ext cx="11930492" cy="2291649"/>
            </a:xfrm>
            <a:custGeom>
              <a:avLst/>
              <a:gdLst/>
              <a:ahLst/>
              <a:cxnLst/>
              <a:rect l="l" t="t" r="r" b="b"/>
              <a:pathLst>
                <a:path w="11930492" h="2291649">
                  <a:moveTo>
                    <a:pt x="0" y="0"/>
                  </a:moveTo>
                  <a:lnTo>
                    <a:pt x="11930492" y="0"/>
                  </a:lnTo>
                  <a:lnTo>
                    <a:pt x="11930492" y="2291649"/>
                  </a:lnTo>
                  <a:lnTo>
                    <a:pt x="0" y="229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53539" y="5765869"/>
            <a:ext cx="6594972" cy="625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7"/>
              </a:lnSpc>
            </a:pPr>
            <a:r>
              <a:rPr lang="en-US" sz="3634">
                <a:solidFill>
                  <a:srgbClr val="FFFFFF"/>
                </a:solidFill>
                <a:latin typeface="Roboto"/>
              </a:rPr>
              <a:t>OPORTUNIDADES E PARCERIAS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9737401" cy="12096047"/>
            <a:chOff x="0" y="0"/>
            <a:chExt cx="5198328" cy="3185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98328" cy="3185790"/>
            </a:xfrm>
            <a:custGeom>
              <a:avLst/>
              <a:gdLst/>
              <a:ahLst/>
              <a:cxnLst/>
              <a:rect l="l" t="t" r="r" b="b"/>
              <a:pathLst>
                <a:path w="5198328" h="3185790">
                  <a:moveTo>
                    <a:pt x="0" y="0"/>
                  </a:moveTo>
                  <a:lnTo>
                    <a:pt x="5198328" y="0"/>
                  </a:lnTo>
                  <a:lnTo>
                    <a:pt x="5198328" y="3185790"/>
                  </a:lnTo>
                  <a:lnTo>
                    <a:pt x="0" y="3185790"/>
                  </a:lnTo>
                  <a:close/>
                </a:path>
              </a:pathLst>
            </a:custGeom>
            <a:solidFill>
              <a:srgbClr val="075E6B">
                <a:alpha val="91765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98328" cy="3223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3100223" y="9582979"/>
            <a:ext cx="7212860" cy="342611"/>
          </a:xfrm>
          <a:custGeom>
            <a:avLst/>
            <a:gdLst/>
            <a:ahLst/>
            <a:cxnLst/>
            <a:rect l="l" t="t" r="r" b="b"/>
            <a:pathLst>
              <a:path w="7212860" h="342611">
                <a:moveTo>
                  <a:pt x="0" y="0"/>
                </a:moveTo>
                <a:lnTo>
                  <a:pt x="7212860" y="0"/>
                </a:lnTo>
                <a:lnTo>
                  <a:pt x="7212860" y="342610"/>
                </a:lnTo>
                <a:lnTo>
                  <a:pt x="0" y="342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362979" y="9570859"/>
            <a:ext cx="412235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53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PROGRAMA CPS CARREIRAS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186262" y="-1517982"/>
            <a:ext cx="16203475" cy="16526592"/>
            <a:chOff x="0" y="0"/>
            <a:chExt cx="6050280" cy="6170930"/>
          </a:xfrm>
        </p:grpSpPr>
        <p:sp>
          <p:nvSpPr>
            <p:cNvPr id="8" name="Freeform 8"/>
            <p:cNvSpPr/>
            <p:nvPr/>
          </p:nvSpPr>
          <p:spPr>
            <a:xfrm>
              <a:off x="-490220" y="-706120"/>
              <a:ext cx="6901180" cy="7377430"/>
            </a:xfrm>
            <a:custGeom>
              <a:avLst/>
              <a:gdLst/>
              <a:ahLst/>
              <a:cxnLst/>
              <a:rect l="l" t="t" r="r" b="b"/>
              <a:pathLst>
                <a:path w="6901180" h="7377430">
                  <a:moveTo>
                    <a:pt x="2721610" y="6808470"/>
                  </a:moveTo>
                  <a:cubicBezTo>
                    <a:pt x="3751580" y="6522720"/>
                    <a:pt x="3093720" y="5607050"/>
                    <a:pt x="4438650" y="4319270"/>
                  </a:cubicBezTo>
                  <a:cubicBezTo>
                    <a:pt x="5702300" y="3110230"/>
                    <a:pt x="6901180" y="3328670"/>
                    <a:pt x="6441440" y="1487170"/>
                  </a:cubicBezTo>
                  <a:cubicBezTo>
                    <a:pt x="6068060" y="0"/>
                    <a:pt x="1833880" y="772160"/>
                    <a:pt x="848360" y="2669540"/>
                  </a:cubicBezTo>
                  <a:cubicBezTo>
                    <a:pt x="0" y="4304030"/>
                    <a:pt x="673100" y="7377430"/>
                    <a:pt x="2721610" y="6808470"/>
                  </a:cubicBezTo>
                  <a:close/>
                </a:path>
              </a:pathLst>
            </a:custGeom>
            <a:blipFill>
              <a:blip r:embed="rId4">
                <a:alphaModFix amt="51000"/>
              </a:blip>
              <a:stretch>
                <a:fillRect l="-51578" r="-148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791252"/>
            <a:ext cx="9837909" cy="44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6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4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Benefícios para Parceiros</a:t>
            </a:r>
          </a:p>
        </p:txBody>
      </p:sp>
      <p:sp>
        <p:nvSpPr>
          <p:cNvPr id="10" name="Freeform 10"/>
          <p:cNvSpPr/>
          <p:nvPr/>
        </p:nvSpPr>
        <p:spPr>
          <a:xfrm>
            <a:off x="3299091" y="5848518"/>
            <a:ext cx="7315200" cy="399011"/>
          </a:xfrm>
          <a:custGeom>
            <a:avLst/>
            <a:gdLst/>
            <a:ahLst/>
            <a:cxnLst/>
            <a:rect l="l" t="t" r="r" b="b"/>
            <a:pathLst>
              <a:path w="7315200" h="399011">
                <a:moveTo>
                  <a:pt x="0" y="0"/>
                </a:moveTo>
                <a:lnTo>
                  <a:pt x="7315200" y="0"/>
                </a:lnTo>
                <a:lnTo>
                  <a:pt x="7315200" y="399011"/>
                </a:lnTo>
                <a:lnTo>
                  <a:pt x="0" y="399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712" y="605579"/>
            <a:ext cx="3508458" cy="350845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00100" y="4415854"/>
            <a:ext cx="3670269" cy="367026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88778" y="1694427"/>
            <a:ext cx="2729398" cy="128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Acesso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a Banco de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Perfis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Alunos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CPS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90800" y="5614822"/>
            <a:ext cx="2894932" cy="1281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Disponibilização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de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Vagas e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Oportunidades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337365" y="4657831"/>
            <a:ext cx="705755" cy="70575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612654" y="4807837"/>
            <a:ext cx="155177" cy="35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2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2391" y="1649844"/>
            <a:ext cx="674641" cy="6746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45544" y="1781611"/>
            <a:ext cx="148335" cy="35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3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1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456405" y="1627188"/>
            <a:ext cx="3728883" cy="372888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380226" y="605579"/>
            <a:ext cx="3728883" cy="372888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141202" y="2979183"/>
            <a:ext cx="237443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Divulgação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Conteúdos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Serviços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54F5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987889" y="1637017"/>
            <a:ext cx="2566269" cy="211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Recurso para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consulta de currículos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com filtros avançados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5550548" y="959052"/>
            <a:ext cx="717026" cy="7170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830234" y="1112213"/>
            <a:ext cx="157655" cy="363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3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1962794" y="1627188"/>
            <a:ext cx="717026" cy="71702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242480" y="1780350"/>
            <a:ext cx="157655" cy="36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5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6472279" y="5287886"/>
            <a:ext cx="3668923" cy="3668923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6933399" y="6086273"/>
            <a:ext cx="2766774" cy="211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Possibilidade de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restringir as candidaturas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de acordo com o perfil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8541358" y="5003323"/>
            <a:ext cx="705497" cy="70549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8816546" y="5153257"/>
            <a:ext cx="155120" cy="35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4</a:t>
            </a:r>
          </a:p>
        </p:txBody>
      </p:sp>
      <p:grpSp>
        <p:nvGrpSpPr>
          <p:cNvPr id="42" name="Group 42"/>
          <p:cNvGrpSpPr/>
          <p:nvPr/>
        </p:nvGrpSpPr>
        <p:grpSpPr>
          <a:xfrm rot="451153">
            <a:off x="-419678" y="9332698"/>
            <a:ext cx="14258801" cy="4215817"/>
            <a:chOff x="0" y="0"/>
            <a:chExt cx="3755404" cy="111033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755404" cy="1110339"/>
            </a:xfrm>
            <a:custGeom>
              <a:avLst/>
              <a:gdLst/>
              <a:ahLst/>
              <a:cxnLst/>
              <a:rect l="l" t="t" r="r" b="b"/>
              <a:pathLst>
                <a:path w="3755404" h="1110339">
                  <a:moveTo>
                    <a:pt x="0" y="0"/>
                  </a:moveTo>
                  <a:lnTo>
                    <a:pt x="3755404" y="0"/>
                  </a:lnTo>
                  <a:lnTo>
                    <a:pt x="3755404" y="1110339"/>
                  </a:lnTo>
                  <a:lnTo>
                    <a:pt x="0" y="1110339"/>
                  </a:lnTo>
                  <a:close/>
                </a:path>
              </a:pathLst>
            </a:custGeom>
            <a:solidFill>
              <a:srgbClr val="0BE7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3755404" cy="1148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3575813" y="1464638"/>
            <a:ext cx="3785453" cy="3785453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4033288" y="2350672"/>
            <a:ext cx="2870504" cy="211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Formação de profissionais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que atenda às necessidades específicas 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13846650" y="1688801"/>
            <a:ext cx="628195" cy="628195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4091686" y="1817088"/>
            <a:ext cx="138123" cy="324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7</a:t>
            </a:r>
          </a:p>
        </p:txBody>
      </p:sp>
      <p:sp>
        <p:nvSpPr>
          <p:cNvPr id="53" name="Freeform 53"/>
          <p:cNvSpPr/>
          <p:nvPr/>
        </p:nvSpPr>
        <p:spPr>
          <a:xfrm>
            <a:off x="-475223" y="9214678"/>
            <a:ext cx="2841535" cy="1506014"/>
          </a:xfrm>
          <a:custGeom>
            <a:avLst/>
            <a:gdLst/>
            <a:ahLst/>
            <a:cxnLst/>
            <a:rect l="l" t="t" r="r" b="b"/>
            <a:pathLst>
              <a:path w="2841535" h="1506014">
                <a:moveTo>
                  <a:pt x="0" y="0"/>
                </a:moveTo>
                <a:lnTo>
                  <a:pt x="2841535" y="0"/>
                </a:lnTo>
                <a:lnTo>
                  <a:pt x="2841535" y="1506014"/>
                </a:lnTo>
                <a:lnTo>
                  <a:pt x="0" y="150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54"/>
          <p:cNvGrpSpPr/>
          <p:nvPr/>
        </p:nvGrpSpPr>
        <p:grpSpPr>
          <a:xfrm>
            <a:off x="11607106" y="5718022"/>
            <a:ext cx="3785453" cy="3785453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2192041" y="6713254"/>
            <a:ext cx="2572231" cy="170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Apresentação da Empresa em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Vitrine Digital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877943" y="5942184"/>
            <a:ext cx="628195" cy="628195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12122979" y="6070471"/>
            <a:ext cx="138123" cy="323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1722" y="4634068"/>
            <a:ext cx="3508458" cy="350845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7180" y="667063"/>
            <a:ext cx="3670269" cy="367026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4445" y="909040"/>
            <a:ext cx="705755" cy="70575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4401" y="5678333"/>
            <a:ext cx="674641" cy="6746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451153">
            <a:off x="-419678" y="9332698"/>
            <a:ext cx="14258801" cy="4215817"/>
            <a:chOff x="0" y="0"/>
            <a:chExt cx="3755404" cy="111033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55404" cy="1110339"/>
            </a:xfrm>
            <a:custGeom>
              <a:avLst/>
              <a:gdLst/>
              <a:ahLst/>
              <a:cxnLst/>
              <a:rect l="l" t="t" r="r" b="b"/>
              <a:pathLst>
                <a:path w="3755404" h="1110339">
                  <a:moveTo>
                    <a:pt x="0" y="0"/>
                  </a:moveTo>
                  <a:lnTo>
                    <a:pt x="3755404" y="0"/>
                  </a:lnTo>
                  <a:lnTo>
                    <a:pt x="3755404" y="1110339"/>
                  </a:lnTo>
                  <a:lnTo>
                    <a:pt x="0" y="1110339"/>
                  </a:lnTo>
                  <a:close/>
                </a:path>
              </a:pathLst>
            </a:custGeom>
            <a:solidFill>
              <a:srgbClr val="0BE7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755404" cy="1148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38574" y="574437"/>
            <a:ext cx="3785453" cy="378545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809411" y="798599"/>
            <a:ext cx="628195" cy="62819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-475223" y="9214678"/>
            <a:ext cx="2841535" cy="1506014"/>
          </a:xfrm>
          <a:custGeom>
            <a:avLst/>
            <a:gdLst/>
            <a:ahLst/>
            <a:cxnLst/>
            <a:rect l="l" t="t" r="r" b="b"/>
            <a:pathLst>
              <a:path w="2841535" h="1506014">
                <a:moveTo>
                  <a:pt x="0" y="0"/>
                </a:moveTo>
                <a:lnTo>
                  <a:pt x="2841535" y="0"/>
                </a:lnTo>
                <a:lnTo>
                  <a:pt x="2841535" y="1506014"/>
                </a:lnTo>
                <a:lnTo>
                  <a:pt x="0" y="150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0552227" y="0"/>
            <a:ext cx="8954973" cy="16757845"/>
          </a:xfrm>
          <a:custGeom>
            <a:avLst/>
            <a:gdLst/>
            <a:ahLst/>
            <a:cxnLst/>
            <a:rect l="l" t="t" r="r" b="b"/>
            <a:pathLst>
              <a:path w="8954973" h="16757845">
                <a:moveTo>
                  <a:pt x="0" y="0"/>
                </a:moveTo>
                <a:lnTo>
                  <a:pt x="8954974" y="0"/>
                </a:lnTo>
                <a:lnTo>
                  <a:pt x="8954974" y="16757845"/>
                </a:lnTo>
                <a:lnTo>
                  <a:pt x="0" y="167578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820788" y="5722916"/>
            <a:ext cx="2729398" cy="128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Fortalecimento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da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marca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da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empresa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54F5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27323" y="1666351"/>
            <a:ext cx="2689984" cy="170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Participação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atividades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oferecidas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pelo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CPS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Carreiras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9734" y="1059045"/>
            <a:ext cx="155177" cy="358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71738" y="5810100"/>
            <a:ext cx="348241" cy="334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3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11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996049" y="1460470"/>
            <a:ext cx="2870504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Contribuição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para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formação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profissional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tecnológica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qualidade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04281" y="929696"/>
            <a:ext cx="393152" cy="32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9</a:t>
            </a: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3D57737A-14D3-B1D1-8013-778C0BF06D68}"/>
              </a:ext>
            </a:extLst>
          </p:cNvPr>
          <p:cNvGrpSpPr/>
          <p:nvPr/>
        </p:nvGrpSpPr>
        <p:grpSpPr>
          <a:xfrm>
            <a:off x="5696502" y="5170722"/>
            <a:ext cx="3508458" cy="3508458"/>
            <a:chOff x="0" y="0"/>
            <a:chExt cx="812800" cy="812800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495035D7-E0F8-5C9E-8303-103DE2FC0A6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4">
              <a:extLst>
                <a:ext uri="{FF2B5EF4-FFF2-40B4-BE49-F238E27FC236}">
                  <a16:creationId xmlns:a16="http://schemas.microsoft.com/office/drawing/2014/main" id="{F72BED9E-125E-C349-288F-F475EDC3DB4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11">
            <a:extLst>
              <a:ext uri="{FF2B5EF4-FFF2-40B4-BE49-F238E27FC236}">
                <a16:creationId xmlns:a16="http://schemas.microsoft.com/office/drawing/2014/main" id="{03214064-B578-BF9E-6E1F-BDC4B2F8AAA6}"/>
              </a:ext>
            </a:extLst>
          </p:cNvPr>
          <p:cNvGrpSpPr/>
          <p:nvPr/>
        </p:nvGrpSpPr>
        <p:grpSpPr>
          <a:xfrm>
            <a:off x="5359181" y="6214987"/>
            <a:ext cx="674641" cy="674641"/>
            <a:chOff x="0" y="0"/>
            <a:chExt cx="812800" cy="812800"/>
          </a:xfrm>
        </p:grpSpPr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13FD56CE-309F-7D5B-CFD8-CB5580731C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D7C0B92E-9B2D-5C9D-B213-707AA9CCB99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TextBox 25">
            <a:extLst>
              <a:ext uri="{FF2B5EF4-FFF2-40B4-BE49-F238E27FC236}">
                <a16:creationId xmlns:a16="http://schemas.microsoft.com/office/drawing/2014/main" id="{9D474370-49DF-9D5A-7D5C-A6BC1B41E69B}"/>
              </a:ext>
            </a:extLst>
          </p:cNvPr>
          <p:cNvSpPr txBox="1"/>
          <p:nvPr/>
        </p:nvSpPr>
        <p:spPr>
          <a:xfrm>
            <a:off x="6165568" y="6259570"/>
            <a:ext cx="2729398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Participação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na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Rede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Profissional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54F5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8" name="TextBox 28">
            <a:extLst>
              <a:ext uri="{FF2B5EF4-FFF2-40B4-BE49-F238E27FC236}">
                <a16:creationId xmlns:a16="http://schemas.microsoft.com/office/drawing/2014/main" id="{4B06125F-65EA-20E0-A50B-287A3CB68E77}"/>
              </a:ext>
            </a:extLst>
          </p:cNvPr>
          <p:cNvSpPr txBox="1"/>
          <p:nvPr/>
        </p:nvSpPr>
        <p:spPr>
          <a:xfrm>
            <a:off x="5516518" y="6346754"/>
            <a:ext cx="348241" cy="334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3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12</a:t>
            </a:r>
          </a:p>
        </p:txBody>
      </p:sp>
      <p:grpSp>
        <p:nvGrpSpPr>
          <p:cNvPr id="39" name="Group 2">
            <a:extLst>
              <a:ext uri="{FF2B5EF4-FFF2-40B4-BE49-F238E27FC236}">
                <a16:creationId xmlns:a16="http://schemas.microsoft.com/office/drawing/2014/main" id="{1BC216C6-0F55-FE6B-E856-517BD5FA8684}"/>
              </a:ext>
            </a:extLst>
          </p:cNvPr>
          <p:cNvGrpSpPr/>
          <p:nvPr/>
        </p:nvGrpSpPr>
        <p:grpSpPr>
          <a:xfrm>
            <a:off x="8546382" y="2656122"/>
            <a:ext cx="3508458" cy="3508458"/>
            <a:chOff x="0" y="0"/>
            <a:chExt cx="812800" cy="812800"/>
          </a:xfrm>
        </p:grpSpPr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6A054EBC-438A-71C1-F496-771D387A81D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7B0083B3-6D53-B658-D5D9-BE947D241853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11">
            <a:extLst>
              <a:ext uri="{FF2B5EF4-FFF2-40B4-BE49-F238E27FC236}">
                <a16:creationId xmlns:a16="http://schemas.microsoft.com/office/drawing/2014/main" id="{972697CF-FA3E-0B7E-F60F-899D36EE6F8F}"/>
              </a:ext>
            </a:extLst>
          </p:cNvPr>
          <p:cNvGrpSpPr/>
          <p:nvPr/>
        </p:nvGrpSpPr>
        <p:grpSpPr>
          <a:xfrm>
            <a:off x="7919501" y="3700387"/>
            <a:ext cx="674641" cy="674641"/>
            <a:chOff x="0" y="0"/>
            <a:chExt cx="812800" cy="8128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4AC9D61-B2AB-52EC-4377-C91D3850C36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4F5D"/>
            </a:solidFill>
            <a:ln w="28575" cap="sq">
              <a:solidFill>
                <a:srgbClr val="4FC0E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8BADAFEB-F0F0-D8EA-674C-7587538D92D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TextBox 25">
            <a:extLst>
              <a:ext uri="{FF2B5EF4-FFF2-40B4-BE49-F238E27FC236}">
                <a16:creationId xmlns:a16="http://schemas.microsoft.com/office/drawing/2014/main" id="{A6803B2C-D97C-BD48-045E-2DF0ACD78CC5}"/>
              </a:ext>
            </a:extLst>
          </p:cNvPr>
          <p:cNvSpPr txBox="1"/>
          <p:nvPr/>
        </p:nvSpPr>
        <p:spPr>
          <a:xfrm>
            <a:off x="8786017" y="3577330"/>
            <a:ext cx="298930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Desenvolvimento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de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Soluções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Técnicas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e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54F5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Tecnológicas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54F5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6" name="TextBox 28">
            <a:extLst>
              <a:ext uri="{FF2B5EF4-FFF2-40B4-BE49-F238E27FC236}">
                <a16:creationId xmlns:a16="http://schemas.microsoft.com/office/drawing/2014/main" id="{48D6037F-B357-A575-A10A-7E7619589A46}"/>
              </a:ext>
            </a:extLst>
          </p:cNvPr>
          <p:cNvSpPr txBox="1"/>
          <p:nvPr/>
        </p:nvSpPr>
        <p:spPr>
          <a:xfrm>
            <a:off x="8076838" y="3832154"/>
            <a:ext cx="348241" cy="334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3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10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9737401" cy="12096047"/>
            <a:chOff x="0" y="0"/>
            <a:chExt cx="5198328" cy="3185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98328" cy="3185790"/>
            </a:xfrm>
            <a:custGeom>
              <a:avLst/>
              <a:gdLst/>
              <a:ahLst/>
              <a:cxnLst/>
              <a:rect l="l" t="t" r="r" b="b"/>
              <a:pathLst>
                <a:path w="5198328" h="3185790">
                  <a:moveTo>
                    <a:pt x="0" y="0"/>
                  </a:moveTo>
                  <a:lnTo>
                    <a:pt x="5198328" y="0"/>
                  </a:lnTo>
                  <a:lnTo>
                    <a:pt x="5198328" y="3185790"/>
                  </a:lnTo>
                  <a:lnTo>
                    <a:pt x="0" y="3185790"/>
                  </a:lnTo>
                  <a:close/>
                </a:path>
              </a:pathLst>
            </a:custGeom>
            <a:solidFill>
              <a:srgbClr val="075E6B">
                <a:alpha val="91765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98328" cy="3223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37836" y="1807067"/>
            <a:ext cx="14767735" cy="215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82"/>
              </a:lnSpc>
            </a:pPr>
            <a:r>
              <a:rPr lang="en-US" sz="15752" spc="-456">
                <a:solidFill>
                  <a:srgbClr val="FFFFFF"/>
                </a:solidFill>
                <a:latin typeface="Roboto"/>
              </a:rPr>
              <a:t>Que tal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51551" y="3612617"/>
            <a:ext cx="8217150" cy="42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1"/>
              </a:lnSpc>
            </a:pPr>
            <a:r>
              <a:rPr lang="en-US" sz="7560">
                <a:solidFill>
                  <a:srgbClr val="FFFFFF"/>
                </a:solidFill>
                <a:latin typeface="Roboto"/>
              </a:rPr>
              <a:t>dar o primeiro passo e se tornar um </a:t>
            </a:r>
            <a:r>
              <a:rPr lang="en-US" sz="7560">
                <a:solidFill>
                  <a:srgbClr val="FFFFFF"/>
                </a:solidFill>
                <a:latin typeface="Roboto Bold"/>
              </a:rPr>
              <a:t>PARCEIRO CPS CARREIRAS</a:t>
            </a:r>
            <a:r>
              <a:rPr lang="en-US" sz="7560">
                <a:solidFill>
                  <a:srgbClr val="FFFFFF"/>
                </a:solidFill>
                <a:latin typeface="Roboto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-3100223" y="9582979"/>
            <a:ext cx="7212860" cy="342611"/>
          </a:xfrm>
          <a:custGeom>
            <a:avLst/>
            <a:gdLst/>
            <a:ahLst/>
            <a:cxnLst/>
            <a:rect l="l" t="t" r="r" b="b"/>
            <a:pathLst>
              <a:path w="7212860" h="342611">
                <a:moveTo>
                  <a:pt x="0" y="0"/>
                </a:moveTo>
                <a:lnTo>
                  <a:pt x="7212860" y="0"/>
                </a:lnTo>
                <a:lnTo>
                  <a:pt x="7212860" y="342610"/>
                </a:lnTo>
                <a:lnTo>
                  <a:pt x="0" y="342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2102526" y="7861306"/>
            <a:ext cx="7315200" cy="399011"/>
          </a:xfrm>
          <a:custGeom>
            <a:avLst/>
            <a:gdLst/>
            <a:ahLst/>
            <a:cxnLst/>
            <a:rect l="l" t="t" r="r" b="b"/>
            <a:pathLst>
              <a:path w="7315200" h="399011">
                <a:moveTo>
                  <a:pt x="0" y="0"/>
                </a:moveTo>
                <a:lnTo>
                  <a:pt x="7315200" y="0"/>
                </a:lnTo>
                <a:lnTo>
                  <a:pt x="7315200" y="399011"/>
                </a:lnTo>
                <a:lnTo>
                  <a:pt x="0" y="399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4362979" y="9592425"/>
            <a:ext cx="3971396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534">
                <a:solidFill>
                  <a:srgbClr val="FFFFFF"/>
                </a:solidFill>
                <a:latin typeface="Roboto"/>
              </a:rPr>
              <a:t>PROGRAMA CPS CARREIRAS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445913" y="-153834"/>
            <a:ext cx="7152771" cy="11098495"/>
            <a:chOff x="0" y="0"/>
            <a:chExt cx="1883857" cy="29230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83857" cy="2923060"/>
            </a:xfrm>
            <a:custGeom>
              <a:avLst/>
              <a:gdLst/>
              <a:ahLst/>
              <a:cxnLst/>
              <a:rect l="l" t="t" r="r" b="b"/>
              <a:pathLst>
                <a:path w="1883857" h="2923060">
                  <a:moveTo>
                    <a:pt x="0" y="0"/>
                  </a:moveTo>
                  <a:lnTo>
                    <a:pt x="1883857" y="0"/>
                  </a:lnTo>
                  <a:lnTo>
                    <a:pt x="1883857" y="2923060"/>
                  </a:lnTo>
                  <a:lnTo>
                    <a:pt x="0" y="2923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883857" cy="2970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100085" y="1363239"/>
            <a:ext cx="6159215" cy="43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0"/>
              </a:lnSpc>
            </a:pPr>
            <a:r>
              <a:rPr lang="en-US" sz="3000" spc="-30">
                <a:solidFill>
                  <a:srgbClr val="075E6B"/>
                </a:solidFill>
                <a:latin typeface="Roboto Bold"/>
              </a:rPr>
              <a:t>CADASTRE-SE EM: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19135" y="5414463"/>
            <a:ext cx="6159215" cy="43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0"/>
              </a:lnSpc>
            </a:pPr>
            <a:r>
              <a:rPr lang="en-US" sz="3000" spc="-30">
                <a:solidFill>
                  <a:srgbClr val="075E6B"/>
                </a:solidFill>
                <a:latin typeface="Roboto Bold"/>
              </a:rPr>
              <a:t>MANUAL PARA CADASTRO: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00085" y="5873494"/>
            <a:ext cx="6159215" cy="43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0"/>
              </a:lnSpc>
            </a:pPr>
            <a:r>
              <a:rPr lang="en-US" sz="3000" spc="-30">
                <a:solidFill>
                  <a:srgbClr val="0BE7FF"/>
                </a:solidFill>
                <a:latin typeface="Roboto"/>
              </a:rPr>
              <a:t>(Orientação)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443448" y="1962353"/>
            <a:ext cx="2901843" cy="2901843"/>
            <a:chOff x="0" y="0"/>
            <a:chExt cx="3869125" cy="386912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69125" cy="3869125"/>
            </a:xfrm>
            <a:custGeom>
              <a:avLst/>
              <a:gdLst/>
              <a:ahLst/>
              <a:cxnLst/>
              <a:rect l="l" t="t" r="r" b="b"/>
              <a:pathLst>
                <a:path w="3869125" h="3869125">
                  <a:moveTo>
                    <a:pt x="0" y="0"/>
                  </a:moveTo>
                  <a:lnTo>
                    <a:pt x="3869125" y="0"/>
                  </a:lnTo>
                  <a:lnTo>
                    <a:pt x="3869125" y="3869125"/>
                  </a:lnTo>
                  <a:lnTo>
                    <a:pt x="0" y="3869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502919" y="6669361"/>
            <a:ext cx="2782900" cy="2782900"/>
            <a:chOff x="0" y="0"/>
            <a:chExt cx="3710534" cy="371053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10534" cy="3710534"/>
            </a:xfrm>
            <a:custGeom>
              <a:avLst/>
              <a:gdLst/>
              <a:ahLst/>
              <a:cxnLst/>
              <a:rect l="l" t="t" r="r" b="b"/>
              <a:pathLst>
                <a:path w="3710534" h="3710534">
                  <a:moveTo>
                    <a:pt x="0" y="0"/>
                  </a:moveTo>
                  <a:lnTo>
                    <a:pt x="3710534" y="0"/>
                  </a:lnTo>
                  <a:lnTo>
                    <a:pt x="3710534" y="3710534"/>
                  </a:lnTo>
                  <a:lnTo>
                    <a:pt x="0" y="371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0252">
            <a:off x="9360988" y="-191945"/>
            <a:ext cx="23516831" cy="15671763"/>
          </a:xfrm>
          <a:custGeom>
            <a:avLst/>
            <a:gdLst/>
            <a:ahLst/>
            <a:cxnLst/>
            <a:rect l="l" t="t" r="r" b="b"/>
            <a:pathLst>
              <a:path w="23516831" h="15671763">
                <a:moveTo>
                  <a:pt x="0" y="0"/>
                </a:moveTo>
                <a:lnTo>
                  <a:pt x="23516830" y="0"/>
                </a:lnTo>
                <a:lnTo>
                  <a:pt x="23516830" y="15671763"/>
                </a:lnTo>
                <a:lnTo>
                  <a:pt x="0" y="15671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028700" y="7096125"/>
            <a:ext cx="11971512" cy="2057400"/>
            <a:chOff x="0" y="0"/>
            <a:chExt cx="3152991" cy="541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2991" cy="541867"/>
            </a:xfrm>
            <a:custGeom>
              <a:avLst/>
              <a:gdLst/>
              <a:ahLst/>
              <a:cxnLst/>
              <a:rect l="l" t="t" r="r" b="b"/>
              <a:pathLst>
                <a:path w="3152991" h="541867">
                  <a:moveTo>
                    <a:pt x="0" y="0"/>
                  </a:moveTo>
                  <a:lnTo>
                    <a:pt x="3152991" y="0"/>
                  </a:lnTo>
                  <a:lnTo>
                    <a:pt x="3152991" y="541867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0BE7FF">
                <a:alpha val="20784"/>
              </a:srgbClr>
            </a:solidFill>
          </p:spPr>
          <p:txBody>
            <a:bodyPr/>
            <a:lstStyle/>
            <a:p>
              <a:r>
                <a:rPr lang="pt-BR" sz="2800" spc="-39" dirty="0" err="1">
                  <a:solidFill>
                    <a:srgbClr val="535352"/>
                  </a:solidFill>
                  <a:latin typeface="Roboto"/>
                </a:rPr>
                <a:t>fasdfasdfadsfasdf</a:t>
              </a:r>
              <a:endParaRPr lang="pt-BR" sz="3999" spc="-39" dirty="0">
                <a:solidFill>
                  <a:srgbClr val="535352"/>
                </a:solidFill>
                <a:latin typeface="Roboto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152991" cy="570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826267" y="7244229"/>
            <a:ext cx="10665880" cy="1799554"/>
            <a:chOff x="0" y="0"/>
            <a:chExt cx="14221173" cy="2399406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5945083" y="-5945083"/>
              <a:ext cx="2331008" cy="14221173"/>
              <a:chOff x="0" y="0"/>
              <a:chExt cx="660400" cy="40290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60400" cy="4029014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4029014">
                    <a:moveTo>
                      <a:pt x="220252" y="4009945"/>
                    </a:moveTo>
                    <a:cubicBezTo>
                      <a:pt x="254109" y="4021459"/>
                      <a:pt x="292600" y="4029014"/>
                      <a:pt x="330378" y="4029014"/>
                    </a:cubicBezTo>
                    <a:cubicBezTo>
                      <a:pt x="368157" y="4029014"/>
                      <a:pt x="404509" y="4022537"/>
                      <a:pt x="438009" y="4011023"/>
                    </a:cubicBezTo>
                    <a:cubicBezTo>
                      <a:pt x="438723" y="4010664"/>
                      <a:pt x="439435" y="4010664"/>
                      <a:pt x="440148" y="4010304"/>
                    </a:cubicBezTo>
                    <a:cubicBezTo>
                      <a:pt x="565955" y="3964249"/>
                      <a:pt x="658618" y="3842635"/>
                      <a:pt x="660400" y="3629071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3626377"/>
                    </a:lnTo>
                    <a:cubicBezTo>
                      <a:pt x="1782" y="3843354"/>
                      <a:pt x="93019" y="3964969"/>
                      <a:pt x="220252" y="40099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660400" cy="3930589"/>
              </a:xfrm>
              <a:prstGeom prst="rect">
                <a:avLst/>
              </a:prstGeom>
            </p:spPr>
            <p:txBody>
              <a:bodyPr lIns="34778" tIns="34778" rIns="34778" bIns="34778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843289" y="107757"/>
              <a:ext cx="11930492" cy="2291649"/>
            </a:xfrm>
            <a:custGeom>
              <a:avLst/>
              <a:gdLst/>
              <a:ahLst/>
              <a:cxnLst/>
              <a:rect l="l" t="t" r="r" b="b"/>
              <a:pathLst>
                <a:path w="11930492" h="2291649">
                  <a:moveTo>
                    <a:pt x="0" y="0"/>
                  </a:moveTo>
                  <a:lnTo>
                    <a:pt x="11930492" y="0"/>
                  </a:lnTo>
                  <a:lnTo>
                    <a:pt x="11930492" y="2291649"/>
                  </a:lnTo>
                  <a:lnTo>
                    <a:pt x="0" y="229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85511" y="1295020"/>
            <a:ext cx="7886261" cy="371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30"/>
              </a:lnSpc>
            </a:pPr>
            <a:r>
              <a:rPr lang="en-US" sz="9000" spc="-89">
                <a:solidFill>
                  <a:srgbClr val="054F5D"/>
                </a:solidFill>
                <a:latin typeface="Roboto Bold"/>
              </a:rPr>
              <a:t>Agradecemos a atenção de todos.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5511" y="5181624"/>
            <a:ext cx="6269080" cy="56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9"/>
              </a:lnSpc>
            </a:pPr>
            <a:r>
              <a:rPr lang="en-US" sz="3999" spc="-39">
                <a:solidFill>
                  <a:srgbClr val="535352"/>
                </a:solidFill>
                <a:latin typeface="Roboto"/>
              </a:rPr>
              <a:t>EQUIPE</a:t>
            </a:r>
            <a:r>
              <a:rPr lang="en-US" sz="3999" spc="-39">
                <a:solidFill>
                  <a:srgbClr val="535352"/>
                </a:solidFill>
                <a:latin typeface="Roboto Bold"/>
              </a:rPr>
              <a:t> CPS CARREIRAS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5511" y="6483719"/>
            <a:ext cx="6269080" cy="56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9"/>
              </a:lnSpc>
            </a:pPr>
            <a:r>
              <a:rPr lang="en-US" sz="3999" spc="-39" dirty="0" err="1">
                <a:solidFill>
                  <a:srgbClr val="535352"/>
                </a:solidFill>
                <a:latin typeface="Roboto"/>
              </a:rPr>
              <a:t>xxxxxxx</a:t>
            </a:r>
            <a:endParaRPr lang="en-US" sz="3999" spc="-39" dirty="0">
              <a:solidFill>
                <a:srgbClr val="535352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8700" y="3261134"/>
            <a:ext cx="8103904" cy="2557601"/>
          </a:xfrm>
          <a:custGeom>
            <a:avLst/>
            <a:gdLst/>
            <a:ahLst/>
            <a:cxnLst/>
            <a:rect l="l" t="t" r="r" b="b"/>
            <a:pathLst>
              <a:path w="8103904" h="2557601">
                <a:moveTo>
                  <a:pt x="0" y="0"/>
                </a:moveTo>
                <a:lnTo>
                  <a:pt x="8103904" y="0"/>
                </a:lnTo>
                <a:lnTo>
                  <a:pt x="8103904" y="2557601"/>
                </a:lnTo>
                <a:lnTo>
                  <a:pt x="0" y="2557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01" t="-107927" r="-90692" b="-1120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1310252">
            <a:off x="15877529" y="-268311"/>
            <a:ext cx="23516831" cy="15671763"/>
          </a:xfrm>
          <a:custGeom>
            <a:avLst/>
            <a:gdLst/>
            <a:ahLst/>
            <a:cxnLst/>
            <a:rect l="l" t="t" r="r" b="b"/>
            <a:pathLst>
              <a:path w="23516831" h="15671763">
                <a:moveTo>
                  <a:pt x="0" y="0"/>
                </a:moveTo>
                <a:lnTo>
                  <a:pt x="23516831" y="0"/>
                </a:lnTo>
                <a:lnTo>
                  <a:pt x="23516831" y="15671763"/>
                </a:lnTo>
                <a:lnTo>
                  <a:pt x="0" y="15671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301201" y="6250237"/>
            <a:ext cx="6378902" cy="1978179"/>
          </a:xfrm>
          <a:custGeom>
            <a:avLst/>
            <a:gdLst/>
            <a:ahLst/>
            <a:cxnLst/>
            <a:rect l="l" t="t" r="r" b="b"/>
            <a:pathLst>
              <a:path w="6378902" h="1978179">
                <a:moveTo>
                  <a:pt x="0" y="0"/>
                </a:moveTo>
                <a:lnTo>
                  <a:pt x="6378902" y="0"/>
                </a:lnTo>
                <a:lnTo>
                  <a:pt x="6378902" y="1978179"/>
                </a:lnTo>
                <a:lnTo>
                  <a:pt x="0" y="197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062" r="-1138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58490" y="1804668"/>
            <a:ext cx="1228283" cy="815134"/>
          </a:xfrm>
          <a:custGeom>
            <a:avLst/>
            <a:gdLst/>
            <a:ahLst/>
            <a:cxnLst/>
            <a:rect l="l" t="t" r="r" b="b"/>
            <a:pathLst>
              <a:path w="1228283" h="815134">
                <a:moveTo>
                  <a:pt x="1228283" y="0"/>
                </a:moveTo>
                <a:lnTo>
                  <a:pt x="0" y="0"/>
                </a:lnTo>
                <a:lnTo>
                  <a:pt x="0" y="815134"/>
                </a:lnTo>
                <a:lnTo>
                  <a:pt x="1228283" y="815134"/>
                </a:lnTo>
                <a:lnTo>
                  <a:pt x="12282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016655" y="-2866427"/>
            <a:ext cx="11271345" cy="13153427"/>
          </a:xfrm>
          <a:custGeom>
            <a:avLst/>
            <a:gdLst/>
            <a:ahLst/>
            <a:cxnLst/>
            <a:rect l="l" t="t" r="r" b="b"/>
            <a:pathLst>
              <a:path w="11271345" h="13153427">
                <a:moveTo>
                  <a:pt x="0" y="0"/>
                </a:moveTo>
                <a:lnTo>
                  <a:pt x="11271345" y="0"/>
                </a:lnTo>
                <a:lnTo>
                  <a:pt x="11271345" y="13153427"/>
                </a:lnTo>
                <a:lnTo>
                  <a:pt x="0" y="13153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939929" y="651797"/>
            <a:ext cx="18089902" cy="1491233"/>
            <a:chOff x="0" y="0"/>
            <a:chExt cx="4764419" cy="3927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64419" cy="392753"/>
            </a:xfrm>
            <a:custGeom>
              <a:avLst/>
              <a:gdLst/>
              <a:ahLst/>
              <a:cxnLst/>
              <a:rect l="l" t="t" r="r" b="b"/>
              <a:pathLst>
                <a:path w="4764419" h="392753">
                  <a:moveTo>
                    <a:pt x="0" y="0"/>
                  </a:moveTo>
                  <a:lnTo>
                    <a:pt x="4764419" y="0"/>
                  </a:lnTo>
                  <a:lnTo>
                    <a:pt x="4764419" y="392753"/>
                  </a:lnTo>
                  <a:lnTo>
                    <a:pt x="0" y="392753"/>
                  </a:lnTo>
                  <a:close/>
                </a:path>
              </a:pathLst>
            </a:custGeom>
            <a:solidFill>
              <a:srgbClr val="075E6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764419" cy="440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73301" y="3619500"/>
            <a:ext cx="1804304" cy="180430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33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328359" y="3619500"/>
            <a:ext cx="1804304" cy="180430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33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16655" y="5688388"/>
            <a:ext cx="5201058" cy="3086100"/>
            <a:chOff x="0" y="0"/>
            <a:chExt cx="1369826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69826" cy="812800"/>
            </a:xfrm>
            <a:custGeom>
              <a:avLst/>
              <a:gdLst/>
              <a:ahLst/>
              <a:cxnLst/>
              <a:rect l="l" t="t" r="r" b="b"/>
              <a:pathLst>
                <a:path w="1369826" h="812800">
                  <a:moveTo>
                    <a:pt x="0" y="0"/>
                  </a:moveTo>
                  <a:lnTo>
                    <a:pt x="1369826" y="0"/>
                  </a:lnTo>
                  <a:lnTo>
                    <a:pt x="136982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36982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470618" y="5217386"/>
            <a:ext cx="1730337" cy="173033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409190" y="7469497"/>
            <a:ext cx="5327111" cy="2215894"/>
          </a:xfrm>
          <a:custGeom>
            <a:avLst/>
            <a:gdLst/>
            <a:ahLst/>
            <a:cxnLst/>
            <a:rect l="l" t="t" r="r" b="b"/>
            <a:pathLst>
              <a:path w="5327111" h="2215894">
                <a:moveTo>
                  <a:pt x="0" y="0"/>
                </a:moveTo>
                <a:lnTo>
                  <a:pt x="5327111" y="0"/>
                </a:lnTo>
                <a:lnTo>
                  <a:pt x="5327111" y="2215894"/>
                </a:lnTo>
                <a:lnTo>
                  <a:pt x="0" y="2215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9809" r="-139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 rot="-5400000">
            <a:off x="2245687" y="4703897"/>
            <a:ext cx="553886" cy="1909950"/>
          </a:xfrm>
          <a:custGeom>
            <a:avLst/>
            <a:gdLst/>
            <a:ahLst/>
            <a:cxnLst/>
            <a:rect l="l" t="t" r="r" b="b"/>
            <a:pathLst>
              <a:path w="553886" h="1909950">
                <a:moveTo>
                  <a:pt x="0" y="0"/>
                </a:moveTo>
                <a:lnTo>
                  <a:pt x="553886" y="0"/>
                </a:lnTo>
                <a:lnTo>
                  <a:pt x="553886" y="1909951"/>
                </a:lnTo>
                <a:lnTo>
                  <a:pt x="0" y="190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1344459" y="1311196"/>
            <a:ext cx="9918341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9"/>
              </a:lnSpc>
            </a:pPr>
            <a:r>
              <a:rPr lang="en-US" sz="3999">
                <a:solidFill>
                  <a:srgbClr val="FFFFFF"/>
                </a:solidFill>
                <a:latin typeface="Roboto"/>
              </a:rPr>
              <a:t>Unidades de Ensino e Cursos do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4459" y="2393424"/>
            <a:ext cx="9918341" cy="81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35"/>
              </a:lnSpc>
            </a:pPr>
            <a:r>
              <a:rPr lang="en-US" sz="5899">
                <a:solidFill>
                  <a:srgbClr val="075E6B"/>
                </a:solidFill>
                <a:latin typeface="Roboto Bold"/>
              </a:rPr>
              <a:t>CENTRO PAULA SOUZA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81200" y="4081675"/>
            <a:ext cx="1220996" cy="82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4928" spc="-266">
                <a:solidFill>
                  <a:srgbClr val="FFFFFF"/>
                </a:solidFill>
                <a:latin typeface="Roboto Bold"/>
              </a:rPr>
              <a:t>228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28499" y="4081674"/>
            <a:ext cx="877101" cy="843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4928" spc="-266">
                <a:solidFill>
                  <a:srgbClr val="FFFFFF"/>
                </a:solidFill>
                <a:latin typeface="Roboto Bold"/>
              </a:rPr>
              <a:t>78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03947" y="5647185"/>
            <a:ext cx="999831" cy="786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6"/>
              </a:lnSpc>
            </a:pPr>
            <a:r>
              <a:rPr lang="en-US" sz="4700" spc="-255">
                <a:solidFill>
                  <a:srgbClr val="5B5B5B"/>
                </a:solidFill>
                <a:latin typeface="Roboto Bold"/>
              </a:rPr>
              <a:t>552</a:t>
            </a:r>
            <a:endParaRPr lang="en-US" sz="4726" spc="-255">
              <a:solidFill>
                <a:srgbClr val="5B5B5B"/>
              </a:solidFill>
              <a:latin typeface="Roboto Bold"/>
            </a:endParaRPr>
          </a:p>
        </p:txBody>
      </p:sp>
      <p:sp>
        <p:nvSpPr>
          <p:cNvPr id="26" name="Freeform 26"/>
          <p:cNvSpPr/>
          <p:nvPr/>
        </p:nvSpPr>
        <p:spPr>
          <a:xfrm rot="-5400000">
            <a:off x="5953568" y="4703897"/>
            <a:ext cx="553886" cy="1909950"/>
          </a:xfrm>
          <a:custGeom>
            <a:avLst/>
            <a:gdLst/>
            <a:ahLst/>
            <a:cxnLst/>
            <a:rect l="l" t="t" r="r" b="b"/>
            <a:pathLst>
              <a:path w="553886" h="1909950">
                <a:moveTo>
                  <a:pt x="0" y="0"/>
                </a:moveTo>
                <a:lnTo>
                  <a:pt x="553886" y="0"/>
                </a:lnTo>
                <a:lnTo>
                  <a:pt x="553886" y="1909951"/>
                </a:lnTo>
                <a:lnTo>
                  <a:pt x="0" y="190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1567655" y="6335865"/>
            <a:ext cx="1982721" cy="71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err="1">
                <a:solidFill>
                  <a:srgbClr val="20212C"/>
                </a:solidFill>
                <a:latin typeface="Roboto Bold"/>
              </a:rPr>
              <a:t>Escolas</a:t>
            </a:r>
            <a:r>
              <a:rPr lang="en-US" sz="2000">
                <a:solidFill>
                  <a:srgbClr val="20212C"/>
                </a:solidFill>
                <a:latin typeface="Roboto Bold"/>
              </a:rPr>
              <a:t> </a:t>
            </a:r>
            <a:r>
              <a:rPr lang="en-US" sz="2000" err="1">
                <a:solidFill>
                  <a:srgbClr val="20212C"/>
                </a:solidFill>
                <a:latin typeface="Roboto Bold"/>
              </a:rPr>
              <a:t>Técnicas</a:t>
            </a:r>
            <a:endParaRPr lang="en-US" sz="2000">
              <a:solidFill>
                <a:srgbClr val="20212C"/>
              </a:solidFill>
              <a:latin typeface="Roboto Bold"/>
            </a:endParaRP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0212C"/>
                </a:solidFill>
                <a:latin typeface="Roboto"/>
              </a:rPr>
              <a:t>(34 </a:t>
            </a:r>
            <a:r>
              <a:rPr lang="en-US" sz="2000" err="1">
                <a:solidFill>
                  <a:srgbClr val="20212C"/>
                </a:solidFill>
                <a:latin typeface="Roboto"/>
              </a:rPr>
              <a:t>agrícolas</a:t>
            </a:r>
            <a:r>
              <a:rPr lang="en-US" sz="2000">
                <a:solidFill>
                  <a:srgbClr val="20212C"/>
                </a:solidFill>
                <a:latin typeface="Roboto"/>
              </a:rPr>
              <a:t>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13510" y="5709223"/>
            <a:ext cx="1218241" cy="68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20212C"/>
                </a:solidFill>
                <a:latin typeface="Roboto Bold"/>
              </a:rPr>
              <a:t>ETEC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750580" y="6307907"/>
            <a:ext cx="2772530" cy="71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0212C"/>
                </a:solidFill>
                <a:latin typeface="Roboto"/>
              </a:rPr>
              <a:t>Faculdades de Tecnologia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482782" y="5681265"/>
            <a:ext cx="1552608" cy="68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20212C"/>
                </a:solidFill>
                <a:latin typeface="Roboto Bold"/>
              </a:rPr>
              <a:t>FATEC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10496" y="5972658"/>
            <a:ext cx="2931749" cy="35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0212C"/>
                </a:solidFill>
                <a:latin typeface="Roboto Bold"/>
              </a:rPr>
              <a:t>Classes Descentralizadas</a:t>
            </a:r>
          </a:p>
        </p:txBody>
      </p:sp>
      <p:sp>
        <p:nvSpPr>
          <p:cNvPr id="32" name="Freeform 32"/>
          <p:cNvSpPr/>
          <p:nvPr/>
        </p:nvSpPr>
        <p:spPr>
          <a:xfrm rot="-10800000">
            <a:off x="10120245" y="5526909"/>
            <a:ext cx="380929" cy="1313550"/>
          </a:xfrm>
          <a:custGeom>
            <a:avLst/>
            <a:gdLst/>
            <a:ahLst/>
            <a:cxnLst/>
            <a:rect l="l" t="t" r="r" b="b"/>
            <a:pathLst>
              <a:path w="380929" h="1313550">
                <a:moveTo>
                  <a:pt x="0" y="0"/>
                </a:moveTo>
                <a:lnTo>
                  <a:pt x="380929" y="0"/>
                </a:lnTo>
                <a:lnTo>
                  <a:pt x="380929" y="1313550"/>
                </a:lnTo>
                <a:lnTo>
                  <a:pt x="0" y="1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3" name="Group 33"/>
          <p:cNvGrpSpPr/>
          <p:nvPr/>
        </p:nvGrpSpPr>
        <p:grpSpPr>
          <a:xfrm>
            <a:off x="1066800" y="7290266"/>
            <a:ext cx="3198712" cy="790733"/>
            <a:chOff x="0" y="0"/>
            <a:chExt cx="1072938" cy="26523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72938" cy="265234"/>
            </a:xfrm>
            <a:custGeom>
              <a:avLst/>
              <a:gdLst/>
              <a:ahLst/>
              <a:cxnLst/>
              <a:rect l="l" t="t" r="r" b="b"/>
              <a:pathLst>
                <a:path w="1072938" h="265234">
                  <a:moveTo>
                    <a:pt x="0" y="0"/>
                  </a:moveTo>
                  <a:lnTo>
                    <a:pt x="1072938" y="0"/>
                  </a:lnTo>
                  <a:lnTo>
                    <a:pt x="1072938" y="265234"/>
                  </a:lnTo>
                  <a:lnTo>
                    <a:pt x="0" y="265234"/>
                  </a:lnTo>
                  <a:close/>
                </a:path>
              </a:pathLst>
            </a:custGeom>
            <a:solidFill>
              <a:srgbClr val="A3E1D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1072938" cy="312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189169" y="7276216"/>
            <a:ext cx="3219048" cy="790733"/>
            <a:chOff x="0" y="0"/>
            <a:chExt cx="1079759" cy="26523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79759" cy="265234"/>
            </a:xfrm>
            <a:custGeom>
              <a:avLst/>
              <a:gdLst/>
              <a:ahLst/>
              <a:cxnLst/>
              <a:rect l="l" t="t" r="r" b="b"/>
              <a:pathLst>
                <a:path w="1079759" h="265234">
                  <a:moveTo>
                    <a:pt x="0" y="0"/>
                  </a:moveTo>
                  <a:lnTo>
                    <a:pt x="1079759" y="0"/>
                  </a:lnTo>
                  <a:lnTo>
                    <a:pt x="1079759" y="265234"/>
                  </a:lnTo>
                  <a:lnTo>
                    <a:pt x="0" y="265234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1079759" cy="312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281933" y="7488107"/>
            <a:ext cx="4854912" cy="36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8"/>
              </a:lnSpc>
            </a:pPr>
            <a:r>
              <a:rPr lang="en-US" sz="2120">
                <a:solidFill>
                  <a:srgbClr val="20212C"/>
                </a:solidFill>
                <a:latin typeface="Roboto Bold"/>
              </a:rPr>
              <a:t>237</a:t>
            </a:r>
            <a:r>
              <a:rPr lang="en-US" sz="2120">
                <a:solidFill>
                  <a:srgbClr val="20212C"/>
                </a:solidFill>
                <a:latin typeface="Roboto"/>
              </a:rPr>
              <a:t> TÉCNICOS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397490" y="7474057"/>
            <a:ext cx="4459562" cy="36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8"/>
              </a:lnSpc>
            </a:pPr>
            <a:r>
              <a:rPr lang="en-US" sz="2120">
                <a:solidFill>
                  <a:srgbClr val="20212C"/>
                </a:solidFill>
                <a:latin typeface="Roboto Bold"/>
              </a:rPr>
              <a:t>96 </a:t>
            </a:r>
            <a:r>
              <a:rPr lang="en-US" sz="2120">
                <a:solidFill>
                  <a:srgbClr val="20212C"/>
                </a:solidFill>
                <a:latin typeface="Roboto"/>
              </a:rPr>
              <a:t>TECNOLÓGICOS</a:t>
            </a:r>
          </a:p>
        </p:txBody>
      </p:sp>
      <p:sp>
        <p:nvSpPr>
          <p:cNvPr id="49" name="Freeform 49"/>
          <p:cNvSpPr/>
          <p:nvPr/>
        </p:nvSpPr>
        <p:spPr>
          <a:xfrm>
            <a:off x="-3100223" y="9582979"/>
            <a:ext cx="7212860" cy="342611"/>
          </a:xfrm>
          <a:custGeom>
            <a:avLst/>
            <a:gdLst/>
            <a:ahLst/>
            <a:cxnLst/>
            <a:rect l="l" t="t" r="r" b="b"/>
            <a:pathLst>
              <a:path w="7212860" h="342611">
                <a:moveTo>
                  <a:pt x="0" y="0"/>
                </a:moveTo>
                <a:lnTo>
                  <a:pt x="7212860" y="0"/>
                </a:lnTo>
                <a:lnTo>
                  <a:pt x="7212860" y="342610"/>
                </a:lnTo>
                <a:lnTo>
                  <a:pt x="0" y="342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TextBox 50"/>
          <p:cNvSpPr txBox="1"/>
          <p:nvPr/>
        </p:nvSpPr>
        <p:spPr>
          <a:xfrm>
            <a:off x="4298281" y="9592425"/>
            <a:ext cx="4532112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534">
                <a:solidFill>
                  <a:srgbClr val="02404D"/>
                </a:solidFill>
                <a:latin typeface="Roboto"/>
              </a:rPr>
              <a:t>PROGRAMA CPS CARREIRAS</a:t>
            </a:r>
          </a:p>
        </p:txBody>
      </p:sp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264F6ECD-E60D-97CA-9DDB-F5B6ABF7F093}"/>
              </a:ext>
            </a:extLst>
          </p:cNvPr>
          <p:cNvSpPr/>
          <p:nvPr/>
        </p:nvSpPr>
        <p:spPr>
          <a:xfrm>
            <a:off x="11854423" y="807289"/>
            <a:ext cx="2899250" cy="117277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rgbClr val="20212C"/>
                </a:solidFill>
                <a:latin typeface="Roboto Bold"/>
              </a:rPr>
              <a:t>Munícipios</a:t>
            </a:r>
          </a:p>
        </p:txBody>
      </p:sp>
      <p:grpSp>
        <p:nvGrpSpPr>
          <p:cNvPr id="54" name="Group 16">
            <a:extLst>
              <a:ext uri="{FF2B5EF4-FFF2-40B4-BE49-F238E27FC236}">
                <a16:creationId xmlns:a16="http://schemas.microsoft.com/office/drawing/2014/main" id="{6F1A3474-0368-893A-69D9-7EEF1630A8D8}"/>
              </a:ext>
            </a:extLst>
          </p:cNvPr>
          <p:cNvGrpSpPr/>
          <p:nvPr/>
        </p:nvGrpSpPr>
        <p:grpSpPr>
          <a:xfrm>
            <a:off x="14663687" y="672247"/>
            <a:ext cx="1454770" cy="1436764"/>
            <a:chOff x="0" y="0"/>
            <a:chExt cx="812800" cy="8128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8143A32B-BAA8-145D-8F41-EF1EF54A27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FE3F768E-B59E-74E8-DF3C-88C72E956682}"/>
                </a:ext>
              </a:extLst>
            </p:cNvPr>
            <p:cNvSpPr txBox="1"/>
            <p:nvPr/>
          </p:nvSpPr>
          <p:spPr>
            <a:xfrm>
              <a:off x="162925" y="157954"/>
              <a:ext cx="532063" cy="4651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7" name="TextBox 25">
            <a:extLst>
              <a:ext uri="{FF2B5EF4-FFF2-40B4-BE49-F238E27FC236}">
                <a16:creationId xmlns:a16="http://schemas.microsoft.com/office/drawing/2014/main" id="{23924CD5-F308-8455-93FF-3EED7F52567B}"/>
              </a:ext>
            </a:extLst>
          </p:cNvPr>
          <p:cNvSpPr txBox="1"/>
          <p:nvPr/>
        </p:nvSpPr>
        <p:spPr>
          <a:xfrm>
            <a:off x="14912162" y="925183"/>
            <a:ext cx="865932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6"/>
              </a:lnSpc>
            </a:pPr>
            <a:r>
              <a:rPr lang="en-US" sz="3200" spc="-255">
                <a:solidFill>
                  <a:srgbClr val="5B5B5B"/>
                </a:solidFill>
                <a:latin typeface="Roboto Bold"/>
              </a:rPr>
              <a:t>345</a:t>
            </a:r>
            <a:endParaRPr lang="en-US" sz="3600" spc="-255">
              <a:solidFill>
                <a:srgbClr val="5B5B5B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9737401" cy="12096047"/>
            <a:chOff x="0" y="0"/>
            <a:chExt cx="5198328" cy="3185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98328" cy="3185790"/>
            </a:xfrm>
            <a:custGeom>
              <a:avLst/>
              <a:gdLst/>
              <a:ahLst/>
              <a:cxnLst/>
              <a:rect l="l" t="t" r="r" b="b"/>
              <a:pathLst>
                <a:path w="5198328" h="3185790">
                  <a:moveTo>
                    <a:pt x="0" y="0"/>
                  </a:moveTo>
                  <a:lnTo>
                    <a:pt x="5198328" y="0"/>
                  </a:lnTo>
                  <a:lnTo>
                    <a:pt x="5198328" y="3185790"/>
                  </a:lnTo>
                  <a:lnTo>
                    <a:pt x="0" y="3185790"/>
                  </a:lnTo>
                  <a:close/>
                </a:path>
              </a:pathLst>
            </a:custGeom>
            <a:solidFill>
              <a:srgbClr val="075E6B">
                <a:alpha val="91765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98328" cy="3223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100223" y="9582979"/>
            <a:ext cx="7212860" cy="342611"/>
          </a:xfrm>
          <a:custGeom>
            <a:avLst/>
            <a:gdLst/>
            <a:ahLst/>
            <a:cxnLst/>
            <a:rect l="l" t="t" r="r" b="b"/>
            <a:pathLst>
              <a:path w="7212860" h="342611">
                <a:moveTo>
                  <a:pt x="0" y="0"/>
                </a:moveTo>
                <a:lnTo>
                  <a:pt x="7212860" y="0"/>
                </a:lnTo>
                <a:lnTo>
                  <a:pt x="7212860" y="342610"/>
                </a:lnTo>
                <a:lnTo>
                  <a:pt x="0" y="342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632501" y="2178640"/>
            <a:ext cx="14767735" cy="215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82"/>
              </a:lnSpc>
            </a:pPr>
            <a:r>
              <a:rPr lang="en-US" sz="15750" b="1" spc="-456">
                <a:solidFill>
                  <a:srgbClr val="FFFFFF"/>
                </a:solidFill>
                <a:latin typeface="Roboto"/>
              </a:rPr>
              <a:t>São</a:t>
            </a:r>
            <a:r>
              <a:rPr lang="en-US" sz="15750" b="1" spc="-456">
                <a:solidFill>
                  <a:srgbClr val="FFFFFF"/>
                </a:solidFill>
                <a:latin typeface="Roboto Bold"/>
              </a:rPr>
              <a:t> 322 mil</a:t>
            </a:r>
            <a:endParaRPr lang="en-US" sz="15750" b="1" spc="-456">
              <a:solidFill>
                <a:srgbClr val="FFFFFF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362979" y="7273252"/>
            <a:ext cx="7315200" cy="399011"/>
          </a:xfrm>
          <a:custGeom>
            <a:avLst/>
            <a:gdLst/>
            <a:ahLst/>
            <a:cxnLst/>
            <a:rect l="l" t="t" r="r" b="b"/>
            <a:pathLst>
              <a:path w="7315200" h="399011">
                <a:moveTo>
                  <a:pt x="0" y="0"/>
                </a:moveTo>
                <a:lnTo>
                  <a:pt x="7315200" y="0"/>
                </a:lnTo>
                <a:lnTo>
                  <a:pt x="7315200" y="399011"/>
                </a:lnTo>
                <a:lnTo>
                  <a:pt x="0" y="399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651551" y="4050767"/>
            <a:ext cx="10885831" cy="308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9"/>
              </a:lnSpc>
            </a:pPr>
            <a:r>
              <a:rPr lang="en-US" sz="7560" dirty="0" err="1">
                <a:solidFill>
                  <a:srgbClr val="FFFFFF"/>
                </a:solidFill>
                <a:latin typeface="Roboto"/>
              </a:rPr>
              <a:t>estudantes</a:t>
            </a:r>
            <a:r>
              <a:rPr lang="en-US" sz="75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7560" dirty="0" err="1">
                <a:solidFill>
                  <a:srgbClr val="FFFFFF"/>
                </a:solidFill>
                <a:latin typeface="Roboto"/>
              </a:rPr>
              <a:t>em</a:t>
            </a:r>
            <a:r>
              <a:rPr lang="en-US" sz="75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7560" dirty="0" err="1">
                <a:solidFill>
                  <a:srgbClr val="FFFFFF"/>
                </a:solidFill>
                <a:latin typeface="Roboto"/>
              </a:rPr>
              <a:t>cursos</a:t>
            </a:r>
            <a:r>
              <a:rPr lang="en-US" sz="75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7560" b="1" dirty="0" err="1">
                <a:solidFill>
                  <a:srgbClr val="FFFFFF"/>
                </a:solidFill>
                <a:latin typeface="Roboto"/>
              </a:rPr>
              <a:t>técnico</a:t>
            </a:r>
            <a:r>
              <a:rPr lang="en-US" sz="7560" b="1" dirty="0">
                <a:solidFill>
                  <a:srgbClr val="FFFFFF"/>
                </a:solidFill>
                <a:latin typeface="Roboto"/>
              </a:rPr>
              <a:t> de </a:t>
            </a:r>
            <a:r>
              <a:rPr lang="en-US" sz="7560" dirty="0" err="1">
                <a:solidFill>
                  <a:srgbClr val="FFFFFF"/>
                </a:solidFill>
                <a:latin typeface="Roboto Bold"/>
              </a:rPr>
              <a:t>nível</a:t>
            </a:r>
            <a:r>
              <a:rPr lang="en-US" sz="7560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7560" dirty="0" err="1">
                <a:solidFill>
                  <a:srgbClr val="FFFFFF"/>
                </a:solidFill>
                <a:latin typeface="Roboto Bold"/>
              </a:rPr>
              <a:t>médio</a:t>
            </a:r>
            <a:r>
              <a:rPr lang="en-US" sz="7560" dirty="0">
                <a:solidFill>
                  <a:srgbClr val="FFFFFF"/>
                </a:solidFill>
                <a:latin typeface="Roboto"/>
              </a:rPr>
              <a:t> e </a:t>
            </a:r>
            <a:r>
              <a:rPr lang="en-US" sz="7560" dirty="0">
                <a:solidFill>
                  <a:srgbClr val="FFFFFF"/>
                </a:solidFill>
                <a:latin typeface="Roboto Bold"/>
              </a:rPr>
              <a:t>superior </a:t>
            </a:r>
            <a:r>
              <a:rPr lang="en-US" sz="7560" dirty="0" err="1">
                <a:solidFill>
                  <a:srgbClr val="FFFFFF"/>
                </a:solidFill>
                <a:latin typeface="Roboto Bold"/>
              </a:rPr>
              <a:t>tecnológico</a:t>
            </a:r>
            <a:endParaRPr lang="en-US" sz="7560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62979" y="9592425"/>
            <a:ext cx="4316452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534">
                <a:solidFill>
                  <a:srgbClr val="FFFFFF"/>
                </a:solidFill>
                <a:latin typeface="Roboto"/>
              </a:rPr>
              <a:t>PROGRAMA CPS CARREIRAS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170158" y="-1949017"/>
            <a:ext cx="8218053" cy="14156459"/>
            <a:chOff x="0" y="0"/>
            <a:chExt cx="10957403" cy="188752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51396" cy="9456689"/>
            </a:xfrm>
            <a:custGeom>
              <a:avLst/>
              <a:gdLst/>
              <a:ahLst/>
              <a:cxnLst/>
              <a:rect l="l" t="t" r="r" b="b"/>
              <a:pathLst>
                <a:path w="10551396" h="9456689">
                  <a:moveTo>
                    <a:pt x="0" y="0"/>
                  </a:moveTo>
                  <a:lnTo>
                    <a:pt x="10551396" y="0"/>
                  </a:lnTo>
                  <a:lnTo>
                    <a:pt x="10551396" y="9456689"/>
                  </a:lnTo>
                  <a:lnTo>
                    <a:pt x="0" y="9456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6007" y="9418589"/>
              <a:ext cx="10551396" cy="9456689"/>
            </a:xfrm>
            <a:custGeom>
              <a:avLst/>
              <a:gdLst/>
              <a:ahLst/>
              <a:cxnLst/>
              <a:rect l="l" t="t" r="r" b="b"/>
              <a:pathLst>
                <a:path w="10551396" h="9456689">
                  <a:moveTo>
                    <a:pt x="0" y="0"/>
                  </a:moveTo>
                  <a:lnTo>
                    <a:pt x="10551396" y="0"/>
                  </a:lnTo>
                  <a:lnTo>
                    <a:pt x="10551396" y="9456689"/>
                  </a:lnTo>
                  <a:lnTo>
                    <a:pt x="0" y="9456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9737401" cy="12096047"/>
            <a:chOff x="0" y="0"/>
            <a:chExt cx="5198328" cy="3185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98328" cy="3185790"/>
            </a:xfrm>
            <a:custGeom>
              <a:avLst/>
              <a:gdLst/>
              <a:ahLst/>
              <a:cxnLst/>
              <a:rect l="l" t="t" r="r" b="b"/>
              <a:pathLst>
                <a:path w="5198328" h="3185790">
                  <a:moveTo>
                    <a:pt x="0" y="0"/>
                  </a:moveTo>
                  <a:lnTo>
                    <a:pt x="5198328" y="0"/>
                  </a:lnTo>
                  <a:lnTo>
                    <a:pt x="5198328" y="3185790"/>
                  </a:lnTo>
                  <a:lnTo>
                    <a:pt x="0" y="3185790"/>
                  </a:lnTo>
                  <a:close/>
                </a:path>
              </a:pathLst>
            </a:custGeom>
            <a:solidFill>
              <a:srgbClr val="075E6B">
                <a:alpha val="91765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98328" cy="3223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100223" y="9582979"/>
            <a:ext cx="7212860" cy="342611"/>
          </a:xfrm>
          <a:custGeom>
            <a:avLst/>
            <a:gdLst/>
            <a:ahLst/>
            <a:cxnLst/>
            <a:rect l="l" t="t" r="r" b="b"/>
            <a:pathLst>
              <a:path w="7212860" h="342611">
                <a:moveTo>
                  <a:pt x="0" y="0"/>
                </a:moveTo>
                <a:lnTo>
                  <a:pt x="7212860" y="0"/>
                </a:lnTo>
                <a:lnTo>
                  <a:pt x="7212860" y="342610"/>
                </a:lnTo>
                <a:lnTo>
                  <a:pt x="0" y="342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4362979" y="9592425"/>
            <a:ext cx="4036094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534">
                <a:solidFill>
                  <a:srgbClr val="FFFFFF"/>
                </a:solidFill>
                <a:latin typeface="Roboto"/>
              </a:rPr>
              <a:t>PROGRAMA CPS CARREIRAS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186262" y="-1517982"/>
            <a:ext cx="16203475" cy="16526592"/>
            <a:chOff x="0" y="0"/>
            <a:chExt cx="6050280" cy="6170930"/>
          </a:xfrm>
        </p:grpSpPr>
        <p:sp>
          <p:nvSpPr>
            <p:cNvPr id="8" name="Freeform 8"/>
            <p:cNvSpPr/>
            <p:nvPr/>
          </p:nvSpPr>
          <p:spPr>
            <a:xfrm>
              <a:off x="-490220" y="-706120"/>
              <a:ext cx="6901180" cy="7377430"/>
            </a:xfrm>
            <a:custGeom>
              <a:avLst/>
              <a:gdLst/>
              <a:ahLst/>
              <a:cxnLst/>
              <a:rect l="l" t="t" r="r" b="b"/>
              <a:pathLst>
                <a:path w="6901180" h="7377430">
                  <a:moveTo>
                    <a:pt x="2721610" y="6808470"/>
                  </a:moveTo>
                  <a:cubicBezTo>
                    <a:pt x="3751580" y="6522720"/>
                    <a:pt x="3093720" y="5607050"/>
                    <a:pt x="4438650" y="4319270"/>
                  </a:cubicBezTo>
                  <a:cubicBezTo>
                    <a:pt x="5702300" y="3110230"/>
                    <a:pt x="6901180" y="3328670"/>
                    <a:pt x="6441440" y="1487170"/>
                  </a:cubicBezTo>
                  <a:cubicBezTo>
                    <a:pt x="6068060" y="0"/>
                    <a:pt x="1833880" y="772160"/>
                    <a:pt x="848360" y="2669540"/>
                  </a:cubicBezTo>
                  <a:cubicBezTo>
                    <a:pt x="0" y="4304030"/>
                    <a:pt x="673100" y="7377430"/>
                    <a:pt x="2721610" y="6808470"/>
                  </a:cubicBezTo>
                  <a:close/>
                </a:path>
              </a:pathLst>
            </a:custGeom>
            <a:blipFill>
              <a:blip r:embed="rId4">
                <a:alphaModFix amt="51000"/>
              </a:blip>
              <a:stretch>
                <a:fillRect l="-42402" r="-1066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791252"/>
            <a:ext cx="10541128" cy="300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93"/>
              </a:lnSpc>
            </a:pPr>
            <a:r>
              <a:rPr lang="en-US" sz="11244">
                <a:solidFill>
                  <a:srgbClr val="FFFFFF"/>
                </a:solidFill>
                <a:latin typeface="Roboto Bold"/>
              </a:rPr>
              <a:t>O Programa CPS Carreiras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8700" y="5801031"/>
            <a:ext cx="7315200" cy="399011"/>
          </a:xfrm>
          <a:custGeom>
            <a:avLst/>
            <a:gdLst/>
            <a:ahLst/>
            <a:cxnLst/>
            <a:rect l="l" t="t" r="r" b="b"/>
            <a:pathLst>
              <a:path w="7315200" h="399011">
                <a:moveTo>
                  <a:pt x="0" y="0"/>
                </a:moveTo>
                <a:lnTo>
                  <a:pt x="7315200" y="0"/>
                </a:lnTo>
                <a:lnTo>
                  <a:pt x="7315200" y="399011"/>
                </a:lnTo>
                <a:lnTo>
                  <a:pt x="0" y="399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00223" y="9582979"/>
            <a:ext cx="7212860" cy="342611"/>
          </a:xfrm>
          <a:custGeom>
            <a:avLst/>
            <a:gdLst/>
            <a:ahLst/>
            <a:cxnLst/>
            <a:rect l="l" t="t" r="r" b="b"/>
            <a:pathLst>
              <a:path w="7212860" h="342611">
                <a:moveTo>
                  <a:pt x="0" y="0"/>
                </a:moveTo>
                <a:lnTo>
                  <a:pt x="7212860" y="0"/>
                </a:lnTo>
                <a:lnTo>
                  <a:pt x="7212860" y="342610"/>
                </a:lnTo>
                <a:lnTo>
                  <a:pt x="0" y="342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4362979" y="9592425"/>
            <a:ext cx="3971396" cy="276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534">
                <a:solidFill>
                  <a:srgbClr val="02404D"/>
                </a:solidFill>
                <a:latin typeface="Roboto"/>
              </a:rPr>
              <a:t>PROGRAMA CPS CARREIRAS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2950707"/>
            <a:ext cx="19737401" cy="9573283"/>
            <a:chOff x="0" y="0"/>
            <a:chExt cx="5198328" cy="25213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98328" cy="2521358"/>
            </a:xfrm>
            <a:custGeom>
              <a:avLst/>
              <a:gdLst/>
              <a:ahLst/>
              <a:cxnLst/>
              <a:rect l="l" t="t" r="r" b="b"/>
              <a:pathLst>
                <a:path w="5198328" h="2521358">
                  <a:moveTo>
                    <a:pt x="0" y="0"/>
                  </a:moveTo>
                  <a:lnTo>
                    <a:pt x="5198328" y="0"/>
                  </a:lnTo>
                  <a:lnTo>
                    <a:pt x="5198328" y="2521358"/>
                  </a:lnTo>
                  <a:lnTo>
                    <a:pt x="0" y="2521358"/>
                  </a:lnTo>
                  <a:close/>
                </a:path>
              </a:pathLst>
            </a:custGeom>
            <a:solidFill>
              <a:srgbClr val="02404D">
                <a:alpha val="91765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98328" cy="2559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709558" y="-1726562"/>
            <a:ext cx="12861875" cy="13118356"/>
            <a:chOff x="0" y="0"/>
            <a:chExt cx="6050280" cy="6170930"/>
          </a:xfrm>
        </p:grpSpPr>
        <p:sp>
          <p:nvSpPr>
            <p:cNvPr id="8" name="Freeform 8"/>
            <p:cNvSpPr/>
            <p:nvPr/>
          </p:nvSpPr>
          <p:spPr>
            <a:xfrm>
              <a:off x="-490220" y="-706120"/>
              <a:ext cx="6901180" cy="7377430"/>
            </a:xfrm>
            <a:custGeom>
              <a:avLst/>
              <a:gdLst/>
              <a:ahLst/>
              <a:cxnLst/>
              <a:rect l="l" t="t" r="r" b="b"/>
              <a:pathLst>
                <a:path w="6901180" h="7377430">
                  <a:moveTo>
                    <a:pt x="2721610" y="6808470"/>
                  </a:moveTo>
                  <a:cubicBezTo>
                    <a:pt x="3751580" y="6522720"/>
                    <a:pt x="3093720" y="5607050"/>
                    <a:pt x="4438650" y="4319270"/>
                  </a:cubicBezTo>
                  <a:cubicBezTo>
                    <a:pt x="5702300" y="3110230"/>
                    <a:pt x="6901180" y="3328670"/>
                    <a:pt x="6441440" y="1487170"/>
                  </a:cubicBezTo>
                  <a:cubicBezTo>
                    <a:pt x="6068060" y="0"/>
                    <a:pt x="1833880" y="772160"/>
                    <a:pt x="848360" y="2669540"/>
                  </a:cubicBezTo>
                  <a:cubicBezTo>
                    <a:pt x="0" y="4304030"/>
                    <a:pt x="673100" y="7377430"/>
                    <a:pt x="2721610" y="6808470"/>
                  </a:cubicBezTo>
                  <a:close/>
                </a:path>
              </a:pathLst>
            </a:custGeom>
            <a:blipFill>
              <a:blip r:embed="rId4">
                <a:alphaModFix amt="87000"/>
              </a:blip>
              <a:stretch>
                <a:fillRect l="-5306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9"/>
          <p:cNvGrpSpPr/>
          <p:nvPr/>
        </p:nvGrpSpPr>
        <p:grpSpPr>
          <a:xfrm rot="-168822">
            <a:off x="-370764" y="7122113"/>
            <a:ext cx="12483287" cy="3264135"/>
            <a:chOff x="0" y="0"/>
            <a:chExt cx="3287779" cy="8596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87780" cy="859690"/>
            </a:xfrm>
            <a:custGeom>
              <a:avLst/>
              <a:gdLst/>
              <a:ahLst/>
              <a:cxnLst/>
              <a:rect l="l" t="t" r="r" b="b"/>
              <a:pathLst>
                <a:path w="3287780" h="859690">
                  <a:moveTo>
                    <a:pt x="0" y="0"/>
                  </a:moveTo>
                  <a:lnTo>
                    <a:pt x="3287780" y="0"/>
                  </a:lnTo>
                  <a:lnTo>
                    <a:pt x="3287780" y="859690"/>
                  </a:lnTo>
                  <a:lnTo>
                    <a:pt x="0" y="859690"/>
                  </a:lnTo>
                  <a:close/>
                </a:path>
              </a:pathLst>
            </a:custGeom>
            <a:solidFill>
              <a:srgbClr val="0BE7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87779" cy="897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3262947"/>
            <a:ext cx="10276916" cy="339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2"/>
              </a:lnSpc>
            </a:pPr>
            <a:r>
              <a:rPr lang="en-US" sz="3200">
                <a:solidFill>
                  <a:srgbClr val="FFFFFF"/>
                </a:solidFill>
                <a:latin typeface="Roboto"/>
              </a:rPr>
              <a:t>A </a:t>
            </a:r>
            <a:r>
              <a:rPr lang="en-US" sz="3200">
                <a:solidFill>
                  <a:srgbClr val="0BE7FF"/>
                </a:solidFill>
                <a:latin typeface="Roboto Bold"/>
              </a:rPr>
              <a:t>escola e a faculdade são pilares fundamentais no processo de carreira dos alunos</a:t>
            </a:r>
            <a:r>
              <a:rPr lang="en-US" sz="3200">
                <a:solidFill>
                  <a:srgbClr val="FFFFFF"/>
                </a:solidFill>
                <a:latin typeface="Roboto"/>
              </a:rPr>
              <a:t>. Mas cabe também aos alunos assumirem a responsabilidade por seu próprio aprendizado e de se dedicar a buscar conhecimentos por meio e para além das instituições de ensino.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476820"/>
            <a:ext cx="13379395" cy="128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6"/>
              </a:lnSpc>
            </a:pPr>
            <a:r>
              <a:rPr lang="en-US" sz="9165" spc="-91">
                <a:solidFill>
                  <a:srgbClr val="054F5D"/>
                </a:solidFill>
                <a:latin typeface="Roboto Bold"/>
              </a:rPr>
              <a:t>O Cenário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7680199"/>
            <a:ext cx="9857403" cy="1600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54F5D"/>
                </a:solidFill>
                <a:latin typeface="Roboto Bold Italics"/>
              </a:rPr>
              <a:t>Com uma educação sólida e um esforço contínuo, os estudantes estarão preparados para enfrentar os desafios e alcançar sucesso em suas carreiras.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50707"/>
            <a:ext cx="20320068" cy="9573283"/>
            <a:chOff x="0" y="0"/>
            <a:chExt cx="5351787" cy="25213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51787" cy="2521358"/>
            </a:xfrm>
            <a:custGeom>
              <a:avLst/>
              <a:gdLst/>
              <a:ahLst/>
              <a:cxnLst/>
              <a:rect l="l" t="t" r="r" b="b"/>
              <a:pathLst>
                <a:path w="5351787" h="2521358">
                  <a:moveTo>
                    <a:pt x="0" y="0"/>
                  </a:moveTo>
                  <a:lnTo>
                    <a:pt x="5351787" y="0"/>
                  </a:lnTo>
                  <a:lnTo>
                    <a:pt x="5351787" y="2521358"/>
                  </a:lnTo>
                  <a:lnTo>
                    <a:pt x="0" y="2521358"/>
                  </a:lnTo>
                  <a:close/>
                </a:path>
              </a:pathLst>
            </a:custGeom>
            <a:solidFill>
              <a:srgbClr val="02404D">
                <a:alpha val="91765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51787" cy="2559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100223" y="9582979"/>
            <a:ext cx="7212860" cy="342611"/>
          </a:xfrm>
          <a:custGeom>
            <a:avLst/>
            <a:gdLst/>
            <a:ahLst/>
            <a:cxnLst/>
            <a:rect l="l" t="t" r="r" b="b"/>
            <a:pathLst>
              <a:path w="7212860" h="342611">
                <a:moveTo>
                  <a:pt x="0" y="0"/>
                </a:moveTo>
                <a:lnTo>
                  <a:pt x="7212860" y="0"/>
                </a:lnTo>
                <a:lnTo>
                  <a:pt x="7212860" y="342610"/>
                </a:lnTo>
                <a:lnTo>
                  <a:pt x="0" y="342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4362979" y="9592425"/>
            <a:ext cx="4165490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534">
                <a:solidFill>
                  <a:srgbClr val="FFFFFF"/>
                </a:solidFill>
                <a:latin typeface="Roboto"/>
              </a:rPr>
              <a:t>PROGRAMA CPS CARREIRAS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709558" y="-1726562"/>
            <a:ext cx="12861875" cy="13118356"/>
            <a:chOff x="0" y="0"/>
            <a:chExt cx="6050280" cy="6170930"/>
          </a:xfrm>
        </p:grpSpPr>
        <p:sp>
          <p:nvSpPr>
            <p:cNvPr id="8" name="Freeform 8"/>
            <p:cNvSpPr/>
            <p:nvPr/>
          </p:nvSpPr>
          <p:spPr>
            <a:xfrm>
              <a:off x="-490220" y="-706120"/>
              <a:ext cx="6901180" cy="7377430"/>
            </a:xfrm>
            <a:custGeom>
              <a:avLst/>
              <a:gdLst/>
              <a:ahLst/>
              <a:cxnLst/>
              <a:rect l="l" t="t" r="r" b="b"/>
              <a:pathLst>
                <a:path w="6901180" h="7377430">
                  <a:moveTo>
                    <a:pt x="2721610" y="6808470"/>
                  </a:moveTo>
                  <a:cubicBezTo>
                    <a:pt x="3751580" y="6522720"/>
                    <a:pt x="3093720" y="5607050"/>
                    <a:pt x="4438650" y="4319270"/>
                  </a:cubicBezTo>
                  <a:cubicBezTo>
                    <a:pt x="5702300" y="3110230"/>
                    <a:pt x="6901180" y="3328670"/>
                    <a:pt x="6441440" y="1487170"/>
                  </a:cubicBezTo>
                  <a:cubicBezTo>
                    <a:pt x="6068060" y="0"/>
                    <a:pt x="1833880" y="772160"/>
                    <a:pt x="848360" y="2669540"/>
                  </a:cubicBezTo>
                  <a:cubicBezTo>
                    <a:pt x="0" y="4304030"/>
                    <a:pt x="673100" y="7377430"/>
                    <a:pt x="2721610" y="6808470"/>
                  </a:cubicBezTo>
                  <a:close/>
                </a:path>
              </a:pathLst>
            </a:custGeom>
            <a:blipFill>
              <a:blip r:embed="rId4">
                <a:alphaModFix amt="87000"/>
              </a:blip>
              <a:stretch>
                <a:fillRect l="-40248" r="-4024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33859" y="3361347"/>
            <a:ext cx="9519358" cy="544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2"/>
              </a:lnSpc>
            </a:pPr>
            <a:r>
              <a:rPr lang="en-US" sz="3200">
                <a:solidFill>
                  <a:srgbClr val="FFFFFF"/>
                </a:solidFill>
                <a:latin typeface="Roboto"/>
              </a:rPr>
              <a:t>Pensando em nesse conteúdo cada vez mais estratégico e essencial para o sucesso profissional do aluno e do egresso, </a:t>
            </a:r>
            <a:r>
              <a:rPr lang="en-US" sz="3200">
                <a:solidFill>
                  <a:srgbClr val="0BE7FF"/>
                </a:solidFill>
                <a:latin typeface="Roboto"/>
              </a:rPr>
              <a:t>o Centro Paula Souza (CPS), como a maior instituição de ensino profissional e tecnológico da América Latina</a:t>
            </a:r>
            <a:r>
              <a:rPr lang="en-US" sz="3200">
                <a:solidFill>
                  <a:srgbClr val="FFFFFF"/>
                </a:solidFill>
                <a:latin typeface="Roboto"/>
              </a:rPr>
              <a:t>, passa a oferecer um novo serviço agregado à formação do seu alunado: </a:t>
            </a:r>
            <a:r>
              <a:rPr lang="en-US" sz="3200">
                <a:solidFill>
                  <a:srgbClr val="0BE7FF"/>
                </a:solidFill>
                <a:latin typeface="Roboto Bold"/>
              </a:rPr>
              <a:t>UM PROGRAMA DE DESENVOLVIMENTO DE CARREIRA.</a:t>
            </a:r>
            <a:r>
              <a:rPr lang="en-US" sz="3200">
                <a:solidFill>
                  <a:srgbClr val="FFFFFF"/>
                </a:solidFill>
                <a:latin typeface="Roboto"/>
              </a:rPr>
              <a:t>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3859" y="1420619"/>
            <a:ext cx="13379395" cy="128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6"/>
              </a:lnSpc>
            </a:pPr>
            <a:r>
              <a:rPr lang="en-US" sz="9165" spc="-91">
                <a:solidFill>
                  <a:srgbClr val="054F5D"/>
                </a:solidFill>
                <a:latin typeface="Roboto Bold"/>
              </a:rPr>
              <a:t>A Solução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3465" y="2611494"/>
            <a:ext cx="15146430" cy="145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02"/>
              </a:lnSpc>
            </a:pPr>
            <a:r>
              <a:rPr lang="en-US" sz="10375" spc="-103">
                <a:solidFill>
                  <a:srgbClr val="054F5D"/>
                </a:solidFill>
                <a:latin typeface="Roboto Bold"/>
              </a:rPr>
              <a:t>TRABALHABILIDADE e</a:t>
            </a:r>
          </a:p>
        </p:txBody>
      </p:sp>
      <p:grpSp>
        <p:nvGrpSpPr>
          <p:cNvPr id="3" name="Group 3"/>
          <p:cNvGrpSpPr/>
          <p:nvPr/>
        </p:nvGrpSpPr>
        <p:grpSpPr>
          <a:xfrm rot="-168822">
            <a:off x="-278472" y="-2861131"/>
            <a:ext cx="14258801" cy="4215817"/>
            <a:chOff x="0" y="0"/>
            <a:chExt cx="3755404" cy="11103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55404" cy="1110339"/>
            </a:xfrm>
            <a:custGeom>
              <a:avLst/>
              <a:gdLst/>
              <a:ahLst/>
              <a:cxnLst/>
              <a:rect l="l" t="t" r="r" b="b"/>
              <a:pathLst>
                <a:path w="3755404" h="1110339">
                  <a:moveTo>
                    <a:pt x="0" y="0"/>
                  </a:moveTo>
                  <a:lnTo>
                    <a:pt x="3755404" y="0"/>
                  </a:lnTo>
                  <a:lnTo>
                    <a:pt x="3755404" y="1110339"/>
                  </a:lnTo>
                  <a:lnTo>
                    <a:pt x="0" y="1110339"/>
                  </a:lnTo>
                  <a:close/>
                </a:path>
              </a:pathLst>
            </a:custGeom>
            <a:solidFill>
              <a:srgbClr val="0BE7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55404" cy="1148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23465" y="4044645"/>
            <a:ext cx="17406665" cy="1672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58"/>
              </a:lnSpc>
            </a:pPr>
            <a:r>
              <a:rPr lang="en-US" sz="11924" spc="-119">
                <a:solidFill>
                  <a:srgbClr val="054F5D"/>
                </a:solidFill>
                <a:latin typeface="Roboto"/>
              </a:rPr>
              <a:t>desenvolvimento 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23465" y="5540804"/>
            <a:ext cx="16289160" cy="1565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39"/>
              </a:lnSpc>
            </a:pPr>
            <a:r>
              <a:rPr lang="en-US" sz="11158" spc="-111">
                <a:solidFill>
                  <a:srgbClr val="054F5D"/>
                </a:solidFill>
                <a:latin typeface="Roboto Bold"/>
              </a:rPr>
              <a:t>competências</a:t>
            </a:r>
          </a:p>
        </p:txBody>
      </p:sp>
      <p:grpSp>
        <p:nvGrpSpPr>
          <p:cNvPr id="8" name="Group 8"/>
          <p:cNvGrpSpPr/>
          <p:nvPr/>
        </p:nvGrpSpPr>
        <p:grpSpPr>
          <a:xfrm rot="-168822">
            <a:off x="90869" y="9003266"/>
            <a:ext cx="20912638" cy="4215817"/>
            <a:chOff x="0" y="0"/>
            <a:chExt cx="5507855" cy="11103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07855" cy="1110339"/>
            </a:xfrm>
            <a:custGeom>
              <a:avLst/>
              <a:gdLst/>
              <a:ahLst/>
              <a:cxnLst/>
              <a:rect l="l" t="t" r="r" b="b"/>
              <a:pathLst>
                <a:path w="5507855" h="1110339">
                  <a:moveTo>
                    <a:pt x="0" y="0"/>
                  </a:moveTo>
                  <a:lnTo>
                    <a:pt x="5507855" y="0"/>
                  </a:lnTo>
                  <a:lnTo>
                    <a:pt x="5507855" y="1110339"/>
                  </a:lnTo>
                  <a:lnTo>
                    <a:pt x="0" y="1110339"/>
                  </a:lnTo>
                  <a:close/>
                </a:path>
              </a:pathLst>
            </a:custGeom>
            <a:solidFill>
              <a:srgbClr val="0240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507855" cy="1148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412438" y="6205558"/>
            <a:ext cx="6194735" cy="2553661"/>
          </a:xfrm>
          <a:custGeom>
            <a:avLst/>
            <a:gdLst/>
            <a:ahLst/>
            <a:cxnLst/>
            <a:rect l="l" t="t" r="r" b="b"/>
            <a:pathLst>
              <a:path w="6194735" h="2553661">
                <a:moveTo>
                  <a:pt x="0" y="0"/>
                </a:moveTo>
                <a:lnTo>
                  <a:pt x="6194735" y="0"/>
                </a:lnTo>
                <a:lnTo>
                  <a:pt x="6194735" y="2553661"/>
                </a:lnTo>
                <a:lnTo>
                  <a:pt x="0" y="2553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95" t="-22704" r="-221399" b="-3185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0455372" y="7093511"/>
            <a:ext cx="1323689" cy="701555"/>
          </a:xfrm>
          <a:custGeom>
            <a:avLst/>
            <a:gdLst/>
            <a:ahLst/>
            <a:cxnLst/>
            <a:rect l="l" t="t" r="r" b="b"/>
            <a:pathLst>
              <a:path w="1323689" h="701555">
                <a:moveTo>
                  <a:pt x="0" y="0"/>
                </a:moveTo>
                <a:lnTo>
                  <a:pt x="1323689" y="0"/>
                </a:lnTo>
                <a:lnTo>
                  <a:pt x="1323689" y="701555"/>
                </a:lnTo>
                <a:lnTo>
                  <a:pt x="0" y="701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687"/>
            <a:ext cx="19737401" cy="12680677"/>
            <a:chOff x="0" y="0"/>
            <a:chExt cx="5198328" cy="3339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98328" cy="3339767"/>
            </a:xfrm>
            <a:custGeom>
              <a:avLst/>
              <a:gdLst/>
              <a:ahLst/>
              <a:cxnLst/>
              <a:rect l="l" t="t" r="r" b="b"/>
              <a:pathLst>
                <a:path w="5198328" h="3339767">
                  <a:moveTo>
                    <a:pt x="0" y="0"/>
                  </a:moveTo>
                  <a:lnTo>
                    <a:pt x="5198328" y="0"/>
                  </a:lnTo>
                  <a:lnTo>
                    <a:pt x="5198328" y="3339767"/>
                  </a:lnTo>
                  <a:lnTo>
                    <a:pt x="0" y="3339767"/>
                  </a:lnTo>
                  <a:close/>
                </a:path>
              </a:pathLst>
            </a:custGeom>
            <a:solidFill>
              <a:srgbClr val="0240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98328" cy="3377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43068" y="3525136"/>
            <a:ext cx="4166835" cy="4894772"/>
            <a:chOff x="0" y="0"/>
            <a:chExt cx="5555780" cy="6526362"/>
          </a:xfrm>
        </p:grpSpPr>
        <p:sp>
          <p:nvSpPr>
            <p:cNvPr id="6" name="Freeform 6"/>
            <p:cNvSpPr/>
            <p:nvPr/>
          </p:nvSpPr>
          <p:spPr>
            <a:xfrm>
              <a:off x="742393" y="805666"/>
              <a:ext cx="3036887" cy="2562373"/>
            </a:xfrm>
            <a:custGeom>
              <a:avLst/>
              <a:gdLst/>
              <a:ahLst/>
              <a:cxnLst/>
              <a:rect l="l" t="t" r="r" b="b"/>
              <a:pathLst>
                <a:path w="3036887" h="2562373">
                  <a:moveTo>
                    <a:pt x="0" y="0"/>
                  </a:moveTo>
                  <a:lnTo>
                    <a:pt x="3036887" y="0"/>
                  </a:lnTo>
                  <a:lnTo>
                    <a:pt x="3036887" y="2562374"/>
                  </a:lnTo>
                  <a:lnTo>
                    <a:pt x="0" y="256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356836" y="0"/>
              <a:ext cx="3808001" cy="3808001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85725" cap="sq">
                <a:solidFill>
                  <a:srgbClr val="4FC0E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8718" tIns="78718" rIns="78718" bIns="78718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74" y="4190374"/>
              <a:ext cx="5555106" cy="1168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59"/>
                </a:lnSpc>
              </a:pPr>
              <a:r>
                <a:rPr lang="en-US" sz="6732">
                  <a:solidFill>
                    <a:srgbClr val="FFFFFF"/>
                  </a:solidFill>
                  <a:latin typeface="Verdana Pro Condensed Bold"/>
                </a:rPr>
                <a:t>Empresa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568835"/>
              <a:ext cx="3359815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4"/>
                </a:lnSpc>
              </a:pPr>
              <a:r>
                <a:rPr lang="en-US" sz="2499" dirty="0" err="1">
                  <a:solidFill>
                    <a:srgbClr val="FFFFFF"/>
                  </a:solidFill>
                  <a:latin typeface="Roboto"/>
                </a:rPr>
                <a:t>Oportunidades</a:t>
              </a:r>
              <a:r>
                <a:rPr lang="en-US" sz="2499" dirty="0">
                  <a:solidFill>
                    <a:srgbClr val="FFFFFF"/>
                  </a:solidFill>
                  <a:latin typeface="Roboto"/>
                </a:rPr>
                <a:t> e </a:t>
              </a:r>
              <a:r>
                <a:rPr lang="en-US" sz="2499" dirty="0" err="1">
                  <a:solidFill>
                    <a:srgbClr val="FFFFFF"/>
                  </a:solidFill>
                  <a:latin typeface="Roboto"/>
                </a:rPr>
                <a:t>Parcerias</a:t>
              </a:r>
              <a:endParaRPr lang="en-US" sz="2499" dirty="0">
                <a:solidFill>
                  <a:srgbClr val="FFFFFF"/>
                </a:solidFill>
                <a:latin typeface="Roboto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83287" y="3525136"/>
            <a:ext cx="4166330" cy="5482230"/>
            <a:chOff x="0" y="0"/>
            <a:chExt cx="5555106" cy="7309640"/>
          </a:xfrm>
        </p:grpSpPr>
        <p:sp>
          <p:nvSpPr>
            <p:cNvPr id="13" name="Freeform 13"/>
            <p:cNvSpPr/>
            <p:nvPr/>
          </p:nvSpPr>
          <p:spPr>
            <a:xfrm>
              <a:off x="674635" y="0"/>
              <a:ext cx="3703020" cy="3703020"/>
            </a:xfrm>
            <a:custGeom>
              <a:avLst/>
              <a:gdLst/>
              <a:ahLst/>
              <a:cxnLst/>
              <a:rect l="l" t="t" r="r" b="b"/>
              <a:pathLst>
                <a:path w="3703020" h="3703020">
                  <a:moveTo>
                    <a:pt x="0" y="0"/>
                  </a:moveTo>
                  <a:lnTo>
                    <a:pt x="3703020" y="0"/>
                  </a:lnTo>
                  <a:lnTo>
                    <a:pt x="3703020" y="3703020"/>
                  </a:lnTo>
                  <a:lnTo>
                    <a:pt x="0" y="370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180579"/>
              <a:ext cx="5555106" cy="3129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59"/>
                </a:lnSpc>
              </a:pPr>
              <a:r>
                <a:rPr lang="en-US" sz="6732" err="1">
                  <a:solidFill>
                    <a:srgbClr val="FFFFFF"/>
                  </a:solidFill>
                  <a:latin typeface="Verdana Pro Condensed Bold"/>
                </a:rPr>
                <a:t>CandidatoEstudante</a:t>
              </a:r>
              <a:r>
                <a:rPr lang="en-US" sz="6732">
                  <a:solidFill>
                    <a:srgbClr val="FFFFFF"/>
                  </a:solidFill>
                  <a:latin typeface="Verdana Pro Condensed Bold"/>
                </a:rPr>
                <a:t> e </a:t>
              </a:r>
              <a:r>
                <a:rPr lang="en-US" sz="6732" err="1">
                  <a:solidFill>
                    <a:srgbClr val="FFFFFF"/>
                  </a:solidFill>
                  <a:latin typeface="Verdana Pro Condensed Bold"/>
                </a:rPr>
                <a:t>Egresso</a:t>
              </a:r>
              <a:endParaRPr lang="en-US" sz="6732">
                <a:solidFill>
                  <a:srgbClr val="FFFFFF"/>
                </a:solidFill>
                <a:latin typeface="Verdana Pro Condensed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86043" y="3525136"/>
            <a:ext cx="4943492" cy="4793427"/>
            <a:chOff x="0" y="0"/>
            <a:chExt cx="6591323" cy="639123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813770" cy="381377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85725" cap="sq">
                <a:solidFill>
                  <a:srgbClr val="4FC0E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9277" tIns="79277" rIns="79277" bIns="7927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530015" y="838089"/>
              <a:ext cx="2753740" cy="2137591"/>
            </a:xfrm>
            <a:custGeom>
              <a:avLst/>
              <a:gdLst/>
              <a:ahLst/>
              <a:cxnLst/>
              <a:rect l="l" t="t" r="r" b="b"/>
              <a:pathLst>
                <a:path w="2753740" h="2137591">
                  <a:moveTo>
                    <a:pt x="0" y="0"/>
                  </a:moveTo>
                  <a:lnTo>
                    <a:pt x="2753740" y="0"/>
                  </a:lnTo>
                  <a:lnTo>
                    <a:pt x="2753740" y="2137591"/>
                  </a:lnTo>
                  <a:lnTo>
                    <a:pt x="0" y="2137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36217" y="4245749"/>
              <a:ext cx="5555106" cy="1168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59"/>
                </a:lnSpc>
              </a:pPr>
              <a:r>
                <a:rPr lang="en-US" sz="6732">
                  <a:solidFill>
                    <a:srgbClr val="FFFFFF"/>
                  </a:solidFill>
                  <a:latin typeface="Verdana Pro Condensed Bold"/>
                </a:rPr>
                <a:t>CPS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91285" y="5433710"/>
              <a:ext cx="4325576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4"/>
                </a:lnSpc>
              </a:pPr>
              <a:r>
                <a:rPr lang="en-US" sz="2499" dirty="0" err="1">
                  <a:solidFill>
                    <a:srgbClr val="FFFFFF"/>
                  </a:solidFill>
                  <a:latin typeface="Roboto"/>
                </a:rPr>
                <a:t>Unidades</a:t>
              </a:r>
              <a:r>
                <a:rPr lang="en-US" sz="2499" dirty="0">
                  <a:solidFill>
                    <a:srgbClr val="FFFFFF"/>
                  </a:solidFill>
                  <a:latin typeface="Roboto"/>
                </a:rPr>
                <a:t> de Ensino</a:t>
              </a:r>
            </a:p>
            <a:p>
              <a:pPr algn="ctr">
                <a:lnSpc>
                  <a:spcPts val="2774"/>
                </a:lnSpc>
              </a:pPr>
              <a:r>
                <a:rPr lang="en-US" sz="2499" dirty="0">
                  <a:solidFill>
                    <a:srgbClr val="FFFFFF"/>
                  </a:solidFill>
                  <a:latin typeface="Roboto"/>
                </a:rPr>
                <a:t>FATEC e ETEC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5666414" y="8838176"/>
            <a:ext cx="1592886" cy="420124"/>
          </a:xfrm>
          <a:custGeom>
            <a:avLst/>
            <a:gdLst/>
            <a:ahLst/>
            <a:cxnLst/>
            <a:rect l="l" t="t" r="r" b="b"/>
            <a:pathLst>
              <a:path w="1592886" h="420124">
                <a:moveTo>
                  <a:pt x="0" y="0"/>
                </a:moveTo>
                <a:lnTo>
                  <a:pt x="1592886" y="0"/>
                </a:lnTo>
                <a:lnTo>
                  <a:pt x="1592886" y="420124"/>
                </a:lnTo>
                <a:lnTo>
                  <a:pt x="0" y="420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TextBox 23"/>
          <p:cNvSpPr txBox="1"/>
          <p:nvPr/>
        </p:nvSpPr>
        <p:spPr>
          <a:xfrm>
            <a:off x="2910465" y="1670657"/>
            <a:ext cx="11914721" cy="101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94"/>
              </a:lnSpc>
            </a:pPr>
            <a:r>
              <a:rPr lang="en-US" sz="4447" spc="444">
                <a:solidFill>
                  <a:srgbClr val="FFFFFF"/>
                </a:solidFill>
                <a:latin typeface="Roboto Bold"/>
              </a:rPr>
              <a:t>DESTINADA A CRIAR CONEXÕES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687"/>
            <a:ext cx="19737401" cy="12680677"/>
            <a:chOff x="0" y="0"/>
            <a:chExt cx="5198328" cy="3339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98328" cy="3339767"/>
            </a:xfrm>
            <a:custGeom>
              <a:avLst/>
              <a:gdLst/>
              <a:ahLst/>
              <a:cxnLst/>
              <a:rect l="l" t="t" r="r" b="b"/>
              <a:pathLst>
                <a:path w="5198328" h="3339767">
                  <a:moveTo>
                    <a:pt x="0" y="0"/>
                  </a:moveTo>
                  <a:lnTo>
                    <a:pt x="5198328" y="0"/>
                  </a:lnTo>
                  <a:lnTo>
                    <a:pt x="5198328" y="3339767"/>
                  </a:lnTo>
                  <a:lnTo>
                    <a:pt x="0" y="3339767"/>
                  </a:lnTo>
                  <a:close/>
                </a:path>
              </a:pathLst>
            </a:custGeom>
            <a:solidFill>
              <a:srgbClr val="0240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98328" cy="3377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10800000">
            <a:off x="8450204" y="2901601"/>
            <a:ext cx="693796" cy="6236364"/>
          </a:xfrm>
          <a:custGeom>
            <a:avLst/>
            <a:gdLst/>
            <a:ahLst/>
            <a:cxnLst/>
            <a:rect l="l" t="t" r="r" b="b"/>
            <a:pathLst>
              <a:path w="693796" h="6236364">
                <a:moveTo>
                  <a:pt x="0" y="0"/>
                </a:moveTo>
                <a:lnTo>
                  <a:pt x="693796" y="0"/>
                </a:lnTo>
                <a:lnTo>
                  <a:pt x="693796" y="6236364"/>
                </a:lnTo>
                <a:lnTo>
                  <a:pt x="0" y="6236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9308767" y="3901989"/>
            <a:ext cx="8289918" cy="4086090"/>
            <a:chOff x="0" y="0"/>
            <a:chExt cx="2183353" cy="10761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3353" cy="1076172"/>
            </a:xfrm>
            <a:custGeom>
              <a:avLst/>
              <a:gdLst/>
              <a:ahLst/>
              <a:cxnLst/>
              <a:rect l="l" t="t" r="r" b="b"/>
              <a:pathLst>
                <a:path w="2183353" h="1076172">
                  <a:moveTo>
                    <a:pt x="0" y="0"/>
                  </a:moveTo>
                  <a:lnTo>
                    <a:pt x="2183353" y="0"/>
                  </a:lnTo>
                  <a:lnTo>
                    <a:pt x="2183353" y="1076172"/>
                  </a:lnTo>
                  <a:lnTo>
                    <a:pt x="0" y="1076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183353" cy="1123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55479" y="3204834"/>
            <a:ext cx="7281706" cy="545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3200">
                <a:solidFill>
                  <a:srgbClr val="FFFFFF"/>
                </a:solidFill>
                <a:latin typeface="Roboto"/>
              </a:rPr>
              <a:t>O programa </a:t>
            </a:r>
            <a:r>
              <a:rPr lang="en-US" sz="3200">
                <a:solidFill>
                  <a:srgbClr val="FFFFFF"/>
                </a:solidFill>
                <a:latin typeface="Roboto Bold"/>
              </a:rPr>
              <a:t>CPS Carreiras</a:t>
            </a:r>
            <a:r>
              <a:rPr lang="en-US" sz="3200">
                <a:solidFill>
                  <a:srgbClr val="FFFFFF"/>
                </a:solidFill>
                <a:latin typeface="Roboto"/>
              </a:rPr>
              <a:t> conta com uma plataforma digital – </a:t>
            </a:r>
            <a:r>
              <a:rPr lang="en-US" sz="3200">
                <a:solidFill>
                  <a:srgbClr val="0BE7FF"/>
                </a:solidFill>
                <a:latin typeface="Roboto Bold Italics"/>
              </a:rPr>
              <a:t>Customer Success Management (CSM)</a:t>
            </a:r>
            <a:r>
              <a:rPr lang="en-US" sz="3200">
                <a:solidFill>
                  <a:srgbClr val="FFFFFF"/>
                </a:solidFill>
                <a:latin typeface="Roboto"/>
              </a:rPr>
              <a:t> – cujo objetivo é permitir escalabilidade e aproximar o público-alvo das demandas de mercado, desenvolvendo carreiras e garantindo maior índice de trabalhabilidade.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3859" y="1896869"/>
            <a:ext cx="13379395" cy="128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6"/>
              </a:lnSpc>
            </a:pPr>
            <a:r>
              <a:rPr lang="en-US" sz="9165" spc="-91">
                <a:solidFill>
                  <a:srgbClr val="0BE7FF"/>
                </a:solidFill>
                <a:latin typeface="Roboto Bold"/>
              </a:rPr>
              <a:t>O CSM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68700" y="3395334"/>
            <a:ext cx="6159215" cy="43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0"/>
              </a:lnSpc>
            </a:pPr>
            <a:r>
              <a:rPr lang="en-US" sz="3000" spc="-30">
                <a:solidFill>
                  <a:srgbClr val="0BE7FF"/>
                </a:solidFill>
                <a:latin typeface="Roboto Bold"/>
              </a:rPr>
              <a:t>Acesso disponível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68700" y="4319711"/>
            <a:ext cx="7662079" cy="70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0"/>
              </a:lnSpc>
            </a:pPr>
            <a:r>
              <a:rPr lang="en-US" sz="5000" spc="-50">
                <a:solidFill>
                  <a:srgbClr val="054F5D"/>
                </a:solidFill>
                <a:latin typeface="Roboto Bold"/>
              </a:rPr>
              <a:t>carreiras.cps.sp.gov.br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235165" y="5143500"/>
            <a:ext cx="2437121" cy="2437121"/>
            <a:chOff x="0" y="0"/>
            <a:chExt cx="3249495" cy="32494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49495" cy="3249495"/>
            </a:xfrm>
            <a:custGeom>
              <a:avLst/>
              <a:gdLst/>
              <a:ahLst/>
              <a:cxnLst/>
              <a:rect l="l" t="t" r="r" b="b"/>
              <a:pathLst>
                <a:path w="3249495" h="3249495">
                  <a:moveTo>
                    <a:pt x="0" y="0"/>
                  </a:moveTo>
                  <a:lnTo>
                    <a:pt x="3249495" y="0"/>
                  </a:lnTo>
                  <a:lnTo>
                    <a:pt x="3249495" y="3249495"/>
                  </a:lnTo>
                  <a:lnTo>
                    <a:pt x="0" y="3249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413</Words>
  <Application>Microsoft Office PowerPoint</Application>
  <PresentationFormat>Personalizar</PresentationFormat>
  <Paragraphs>80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Roboto Bold</vt:lpstr>
      <vt:lpstr>Arial</vt:lpstr>
      <vt:lpstr>Verdana Pro Condensed Bold</vt:lpstr>
      <vt:lpstr>Calibri</vt:lpstr>
      <vt:lpstr>Roboto Bold Italics</vt:lpstr>
      <vt:lpstr>Roboto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APRESENTACAO PARCEIROS</dc:title>
  <dc:creator>Paula Hypolito</dc:creator>
  <cp:lastModifiedBy>Paula Hypolito</cp:lastModifiedBy>
  <cp:revision>3</cp:revision>
  <dcterms:created xsi:type="dcterms:W3CDTF">2006-08-16T00:00:00Z</dcterms:created>
  <dcterms:modified xsi:type="dcterms:W3CDTF">2024-10-15T19:51:36Z</dcterms:modified>
  <dc:identifier>DAGJEjmIswg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380b4d-8a71-4241-982c-3816ad3ce8fc_Enabled">
    <vt:lpwstr>true</vt:lpwstr>
  </property>
  <property fmtid="{D5CDD505-2E9C-101B-9397-08002B2CF9AE}" pid="3" name="MSIP_Label_ff380b4d-8a71-4241-982c-3816ad3ce8fc_SetDate">
    <vt:lpwstr>2024-07-03T14:00:18Z</vt:lpwstr>
  </property>
  <property fmtid="{D5CDD505-2E9C-101B-9397-08002B2CF9AE}" pid="4" name="MSIP_Label_ff380b4d-8a71-4241-982c-3816ad3ce8fc_Method">
    <vt:lpwstr>Standard</vt:lpwstr>
  </property>
  <property fmtid="{D5CDD505-2E9C-101B-9397-08002B2CF9AE}" pid="5" name="MSIP_Label_ff380b4d-8a71-4241-982c-3816ad3ce8fc_Name">
    <vt:lpwstr>defa4170-0d19-0005-0004-bc88714345d2</vt:lpwstr>
  </property>
  <property fmtid="{D5CDD505-2E9C-101B-9397-08002B2CF9AE}" pid="6" name="MSIP_Label_ff380b4d-8a71-4241-982c-3816ad3ce8fc_SiteId">
    <vt:lpwstr>eabe64c5-68f5-4a76-8301-9577a679e449</vt:lpwstr>
  </property>
  <property fmtid="{D5CDD505-2E9C-101B-9397-08002B2CF9AE}" pid="7" name="MSIP_Label_ff380b4d-8a71-4241-982c-3816ad3ce8fc_ActionId">
    <vt:lpwstr>fc781645-994b-4d1c-bc5f-4934f2fd0e1a</vt:lpwstr>
  </property>
  <property fmtid="{D5CDD505-2E9C-101B-9397-08002B2CF9AE}" pid="8" name="MSIP_Label_ff380b4d-8a71-4241-982c-3816ad3ce8fc_ContentBits">
    <vt:lpwstr>0</vt:lpwstr>
  </property>
</Properties>
</file>