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10287000" cx="18288000"/>
  <p:notesSz cx="6858000" cy="9144000"/>
  <p:embeddedFontLst>
    <p:embeddedFont>
      <p:font typeface="Roboto"/>
      <p:bold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14" roundtripDataSignature="AMtx7mh6eF5YQnaH2POT918AO7teeIKa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bold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3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-24286" y="0"/>
            <a:ext cx="18293236" cy="10284056"/>
            <a:chOff x="0" y="0"/>
            <a:chExt cx="24390982" cy="13712075"/>
          </a:xfrm>
        </p:grpSpPr>
        <p:sp>
          <p:nvSpPr>
            <p:cNvPr id="85" name="Google Shape;85;p1"/>
            <p:cNvSpPr/>
            <p:nvPr/>
          </p:nvSpPr>
          <p:spPr>
            <a:xfrm>
              <a:off x="0" y="0"/>
              <a:ext cx="24390982" cy="13712075"/>
            </a:xfrm>
            <a:custGeom>
              <a:rect b="b" l="l" r="r" t="t"/>
              <a:pathLst>
                <a:path extrusionOk="0" h="13712075" w="24390982">
                  <a:moveTo>
                    <a:pt x="0" y="0"/>
                  </a:moveTo>
                  <a:lnTo>
                    <a:pt x="24390982" y="0"/>
                  </a:lnTo>
                  <a:lnTo>
                    <a:pt x="24390982" y="13712075"/>
                  </a:lnTo>
                  <a:lnTo>
                    <a:pt x="0" y="1371207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grpSp>
          <p:nvGrpSpPr>
            <p:cNvPr id="86" name="Google Shape;86;p1"/>
            <p:cNvGrpSpPr/>
            <p:nvPr/>
          </p:nvGrpSpPr>
          <p:grpSpPr>
            <a:xfrm>
              <a:off x="15504786" y="10404056"/>
              <a:ext cx="4114800" cy="1214030"/>
              <a:chOff x="0" y="-47625"/>
              <a:chExt cx="812800" cy="239808"/>
            </a:xfrm>
          </p:grpSpPr>
          <p:sp>
            <p:nvSpPr>
              <p:cNvPr id="87" name="Google Shape;87;p1"/>
              <p:cNvSpPr/>
              <p:nvPr/>
            </p:nvSpPr>
            <p:spPr>
              <a:xfrm>
                <a:off x="0" y="0"/>
                <a:ext cx="812800" cy="192183"/>
              </a:xfrm>
              <a:custGeom>
                <a:rect b="b" l="l" r="r" t="t"/>
                <a:pathLst>
                  <a:path extrusionOk="0" h="192183" w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92183"/>
                    </a:lnTo>
                    <a:lnTo>
                      <a:pt x="0" y="1921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</p:sp>
          <p:sp>
            <p:nvSpPr>
              <p:cNvPr id="88" name="Google Shape;88;p1"/>
              <p:cNvSpPr txBox="1"/>
              <p:nvPr/>
            </p:nvSpPr>
            <p:spPr>
              <a:xfrm>
                <a:off x="0" y="-47625"/>
                <a:ext cx="812800" cy="2398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71055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9" name="Google Shape;89;p1"/>
            <p:cNvGrpSpPr/>
            <p:nvPr/>
          </p:nvGrpSpPr>
          <p:grpSpPr>
            <a:xfrm>
              <a:off x="14968216" y="9360099"/>
              <a:ext cx="8076566" cy="2112701"/>
              <a:chOff x="0" y="-47625"/>
              <a:chExt cx="1595371" cy="417324"/>
            </a:xfrm>
          </p:grpSpPr>
          <p:sp>
            <p:nvSpPr>
              <p:cNvPr id="90" name="Google Shape;90;p1"/>
              <p:cNvSpPr/>
              <p:nvPr/>
            </p:nvSpPr>
            <p:spPr>
              <a:xfrm>
                <a:off x="0" y="0"/>
                <a:ext cx="1595371" cy="369699"/>
              </a:xfrm>
              <a:custGeom>
                <a:rect b="b" l="l" r="r" t="t"/>
                <a:pathLst>
                  <a:path extrusionOk="0" h="369699" w="1595371">
                    <a:moveTo>
                      <a:pt x="0" y="0"/>
                    </a:moveTo>
                    <a:lnTo>
                      <a:pt x="1595371" y="0"/>
                    </a:lnTo>
                    <a:lnTo>
                      <a:pt x="1595371" y="369699"/>
                    </a:lnTo>
                    <a:lnTo>
                      <a:pt x="0" y="3696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</p:sp>
          <p:sp>
            <p:nvSpPr>
              <p:cNvPr id="91" name="Google Shape;91;p1"/>
              <p:cNvSpPr txBox="1"/>
              <p:nvPr/>
            </p:nvSpPr>
            <p:spPr>
              <a:xfrm>
                <a:off x="0" y="-47625"/>
                <a:ext cx="1595371" cy="417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71055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/>
          <p:nvPr/>
        </p:nvSpPr>
        <p:spPr>
          <a:xfrm>
            <a:off x="0" y="-389513"/>
            <a:ext cx="18702050" cy="12463163"/>
          </a:xfrm>
          <a:custGeom>
            <a:rect b="b" l="l" r="r" t="t"/>
            <a:pathLst>
              <a:path extrusionOk="0" h="12463163" w="18702050">
                <a:moveTo>
                  <a:pt x="0" y="0"/>
                </a:moveTo>
                <a:lnTo>
                  <a:pt x="18702050" y="0"/>
                </a:lnTo>
                <a:lnTo>
                  <a:pt x="18702050" y="12463163"/>
                </a:lnTo>
                <a:lnTo>
                  <a:pt x="0" y="124631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7" name="Google Shape;97;p2"/>
          <p:cNvSpPr txBox="1"/>
          <p:nvPr/>
        </p:nvSpPr>
        <p:spPr>
          <a:xfrm>
            <a:off x="1243080" y="3508420"/>
            <a:ext cx="16215890" cy="20333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82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CPS CARREIRAS</a:t>
            </a:r>
            <a:endParaRPr/>
          </a:p>
        </p:txBody>
      </p:sp>
      <p:sp>
        <p:nvSpPr>
          <p:cNvPr id="98" name="Google Shape;98;p2"/>
          <p:cNvSpPr/>
          <p:nvPr/>
        </p:nvSpPr>
        <p:spPr>
          <a:xfrm rot="4701487">
            <a:off x="8292243" y="-1869438"/>
            <a:ext cx="14030438" cy="14025875"/>
          </a:xfrm>
          <a:custGeom>
            <a:rect b="b" l="l" r="r" t="t"/>
            <a:pathLst>
              <a:path extrusionOk="0" h="14025875" w="14030438">
                <a:moveTo>
                  <a:pt x="0" y="0"/>
                </a:moveTo>
                <a:lnTo>
                  <a:pt x="14030437" y="0"/>
                </a:lnTo>
                <a:lnTo>
                  <a:pt x="14030437" y="14025876"/>
                </a:lnTo>
                <a:lnTo>
                  <a:pt x="0" y="140258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31999"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99" name="Google Shape;99;p2"/>
          <p:cNvCxnSpPr/>
          <p:nvPr/>
        </p:nvCxnSpPr>
        <p:spPr>
          <a:xfrm>
            <a:off x="1243080" y="5575149"/>
            <a:ext cx="11637033" cy="0"/>
          </a:xfrm>
          <a:prstGeom prst="straightConnector1">
            <a:avLst/>
          </a:prstGeom>
          <a:noFill/>
          <a:ln cap="rnd" cmpd="sng" w="666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00" name="Google Shape;100;p2"/>
          <p:cNvGrpSpPr/>
          <p:nvPr/>
        </p:nvGrpSpPr>
        <p:grpSpPr>
          <a:xfrm>
            <a:off x="8826267" y="7244229"/>
            <a:ext cx="10741526" cy="1799554"/>
            <a:chOff x="0" y="0"/>
            <a:chExt cx="14322034" cy="2399407"/>
          </a:xfrm>
        </p:grpSpPr>
        <p:grpSp>
          <p:nvGrpSpPr>
            <p:cNvPr id="101" name="Google Shape;101;p2"/>
            <p:cNvGrpSpPr/>
            <p:nvPr/>
          </p:nvGrpSpPr>
          <p:grpSpPr>
            <a:xfrm rot="5400000">
              <a:off x="5995513" y="-5995513"/>
              <a:ext cx="2331008" cy="14322034"/>
              <a:chOff x="0" y="-28575"/>
              <a:chExt cx="660400" cy="4057589"/>
            </a:xfrm>
          </p:grpSpPr>
          <p:sp>
            <p:nvSpPr>
              <p:cNvPr id="102" name="Google Shape;102;p2"/>
              <p:cNvSpPr/>
              <p:nvPr/>
            </p:nvSpPr>
            <p:spPr>
              <a:xfrm>
                <a:off x="0" y="0"/>
                <a:ext cx="660400" cy="4029014"/>
              </a:xfrm>
              <a:custGeom>
                <a:rect b="b" l="l" r="r" t="t"/>
                <a:pathLst>
                  <a:path extrusionOk="0" h="4029014" w="660400">
                    <a:moveTo>
                      <a:pt x="220252" y="4009945"/>
                    </a:moveTo>
                    <a:cubicBezTo>
                      <a:pt x="254109" y="4021459"/>
                      <a:pt x="292600" y="4029014"/>
                      <a:pt x="330378" y="4029014"/>
                    </a:cubicBezTo>
                    <a:cubicBezTo>
                      <a:pt x="368157" y="4029014"/>
                      <a:pt x="404509" y="4022537"/>
                      <a:pt x="438009" y="4011023"/>
                    </a:cubicBezTo>
                    <a:cubicBezTo>
                      <a:pt x="438723" y="4010664"/>
                      <a:pt x="439435" y="4010664"/>
                      <a:pt x="440148" y="4010304"/>
                    </a:cubicBezTo>
                    <a:cubicBezTo>
                      <a:pt x="565955" y="3964249"/>
                      <a:pt x="658618" y="3842635"/>
                      <a:pt x="660400" y="3629071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3626377"/>
                    </a:lnTo>
                    <a:cubicBezTo>
                      <a:pt x="1782" y="3843354"/>
                      <a:pt x="93019" y="3964969"/>
                      <a:pt x="220252" y="40099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2"/>
              <p:cNvSpPr txBox="1"/>
              <p:nvPr/>
            </p:nvSpPr>
            <p:spPr>
              <a:xfrm>
                <a:off x="0" y="-28575"/>
                <a:ext cx="660400" cy="39305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775" lIns="34775" spcFirstLastPara="1" rIns="34775" wrap="square" tIns="34775">
                <a:noAutofit/>
              </a:bodyPr>
              <a:lstStyle/>
              <a:p>
                <a:pPr indent="0" lvl="0" marL="0" marR="0" rtl="0" algn="ctr">
                  <a:lnSpc>
                    <a:spcPct val="108833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" name="Google Shape;104;p2"/>
            <p:cNvSpPr/>
            <p:nvPr/>
          </p:nvSpPr>
          <p:spPr>
            <a:xfrm>
              <a:off x="843289" y="107757"/>
              <a:ext cx="11930492" cy="2291649"/>
            </a:xfrm>
            <a:custGeom>
              <a:rect b="b" l="l" r="r" t="t"/>
              <a:pathLst>
                <a:path extrusionOk="0" h="2291649" w="11930492">
                  <a:moveTo>
                    <a:pt x="0" y="0"/>
                  </a:moveTo>
                  <a:lnTo>
                    <a:pt x="11930492" y="0"/>
                  </a:lnTo>
                  <a:lnTo>
                    <a:pt x="11930492" y="2291649"/>
                  </a:lnTo>
                  <a:lnTo>
                    <a:pt x="0" y="2291649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</p:grpSp>
      <p:sp>
        <p:nvSpPr>
          <p:cNvPr id="105" name="Google Shape;105;p2"/>
          <p:cNvSpPr txBox="1"/>
          <p:nvPr/>
        </p:nvSpPr>
        <p:spPr>
          <a:xfrm>
            <a:off x="6053539" y="5765869"/>
            <a:ext cx="6594972" cy="6251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34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OPORTUNIDADES E PARCERIAS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4"/>
          <p:cNvGrpSpPr/>
          <p:nvPr/>
        </p:nvGrpSpPr>
        <p:grpSpPr>
          <a:xfrm>
            <a:off x="0" y="2246031"/>
            <a:ext cx="19737401" cy="10277959"/>
            <a:chOff x="0" y="-38100"/>
            <a:chExt cx="5198328" cy="2706952"/>
          </a:xfrm>
        </p:grpSpPr>
        <p:sp>
          <p:nvSpPr>
            <p:cNvPr id="111" name="Google Shape;111;p4"/>
            <p:cNvSpPr/>
            <p:nvPr/>
          </p:nvSpPr>
          <p:spPr>
            <a:xfrm>
              <a:off x="0" y="0"/>
              <a:ext cx="5198328" cy="2668852"/>
            </a:xfrm>
            <a:custGeom>
              <a:rect b="b" l="l" r="r" t="t"/>
              <a:pathLst>
                <a:path extrusionOk="0" h="2668852" w="5198328">
                  <a:moveTo>
                    <a:pt x="0" y="0"/>
                  </a:moveTo>
                  <a:lnTo>
                    <a:pt x="5198328" y="0"/>
                  </a:lnTo>
                  <a:lnTo>
                    <a:pt x="5198328" y="2668852"/>
                  </a:lnTo>
                  <a:lnTo>
                    <a:pt x="0" y="2668852"/>
                  </a:lnTo>
                  <a:close/>
                </a:path>
              </a:pathLst>
            </a:custGeom>
            <a:solidFill>
              <a:srgbClr val="02404D">
                <a:alpha val="91764"/>
              </a:srgbClr>
            </a:solidFill>
            <a:ln>
              <a:noFill/>
            </a:ln>
          </p:spPr>
        </p:sp>
        <p:sp>
          <p:nvSpPr>
            <p:cNvPr id="112" name="Google Shape;112;p4"/>
            <p:cNvSpPr txBox="1"/>
            <p:nvPr/>
          </p:nvSpPr>
          <p:spPr>
            <a:xfrm>
              <a:off x="0" y="-38100"/>
              <a:ext cx="5198328" cy="27069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3" name="Google Shape;113;p4"/>
          <p:cNvSpPr txBox="1"/>
          <p:nvPr/>
        </p:nvSpPr>
        <p:spPr>
          <a:xfrm>
            <a:off x="1028700" y="3005240"/>
            <a:ext cx="14998551" cy="27151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211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Por meio de inteligência de desenvolvimento de carreira, visa-se articular ações, atividades, eventos, treinamento, capacitação, mentoria, alinhando-se com o mercado de trabalho por meio de soluções dinâmicas e tecnológicas contribuindo fortemente para o alcance de um dos principais objetivos estratégicos do CPS: </a:t>
            </a:r>
            <a:r>
              <a:rPr b="1" i="0" lang="en-US" sz="2600" u="none" cap="none" strike="noStrike">
                <a:solidFill>
                  <a:srgbClr val="0BE7FF"/>
                </a:solidFill>
                <a:latin typeface="Roboto"/>
                <a:ea typeface="Roboto"/>
                <a:cs typeface="Roboto"/>
                <a:sym typeface="Roboto"/>
              </a:rPr>
              <a:t>A Transformação Digital e a Inovação na Educação.</a:t>
            </a:r>
            <a:endParaRPr/>
          </a:p>
        </p:txBody>
      </p:sp>
      <p:sp>
        <p:nvSpPr>
          <p:cNvPr id="114" name="Google Shape;114;p4"/>
          <p:cNvSpPr txBox="1"/>
          <p:nvPr/>
        </p:nvSpPr>
        <p:spPr>
          <a:xfrm>
            <a:off x="1028700" y="1302674"/>
            <a:ext cx="13379395" cy="9169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500" u="none" cap="none" strike="noStrike">
                <a:solidFill>
                  <a:srgbClr val="054F5D"/>
                </a:solidFill>
                <a:latin typeface="Roboto"/>
                <a:ea typeface="Roboto"/>
                <a:cs typeface="Roboto"/>
                <a:sym typeface="Roboto"/>
              </a:rPr>
              <a:t>AQUI ENTRA O TÍTULO</a:t>
            </a:r>
            <a:endParaRPr/>
          </a:p>
        </p:txBody>
      </p:sp>
      <p:sp>
        <p:nvSpPr>
          <p:cNvPr id="115" name="Google Shape;115;p4"/>
          <p:cNvSpPr/>
          <p:nvPr/>
        </p:nvSpPr>
        <p:spPr>
          <a:xfrm>
            <a:off x="-3100223" y="9582979"/>
            <a:ext cx="7212860" cy="342611"/>
          </a:xfrm>
          <a:custGeom>
            <a:rect b="b" l="l" r="r" t="t"/>
            <a:pathLst>
              <a:path extrusionOk="0" h="342611" w="7212860">
                <a:moveTo>
                  <a:pt x="0" y="0"/>
                </a:moveTo>
                <a:lnTo>
                  <a:pt x="7212860" y="0"/>
                </a:lnTo>
                <a:lnTo>
                  <a:pt x="7212860" y="342610"/>
                </a:lnTo>
                <a:lnTo>
                  <a:pt x="0" y="34261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6" name="Google Shape;116;p4"/>
          <p:cNvSpPr txBox="1"/>
          <p:nvPr/>
        </p:nvSpPr>
        <p:spPr>
          <a:xfrm>
            <a:off x="4341229" y="9616238"/>
            <a:ext cx="39714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PROGRAMA CPS CARREIRAS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oogle Shape;121;p5"/>
          <p:cNvGrpSpPr/>
          <p:nvPr/>
        </p:nvGrpSpPr>
        <p:grpSpPr>
          <a:xfrm>
            <a:off x="0" y="-144661"/>
            <a:ext cx="19737401" cy="2616660"/>
            <a:chOff x="0" y="-38100"/>
            <a:chExt cx="5198328" cy="689161"/>
          </a:xfrm>
        </p:grpSpPr>
        <p:sp>
          <p:nvSpPr>
            <p:cNvPr id="122" name="Google Shape;122;p5"/>
            <p:cNvSpPr/>
            <p:nvPr/>
          </p:nvSpPr>
          <p:spPr>
            <a:xfrm>
              <a:off x="0" y="0"/>
              <a:ext cx="5198328" cy="651061"/>
            </a:xfrm>
            <a:custGeom>
              <a:rect b="b" l="l" r="r" t="t"/>
              <a:pathLst>
                <a:path extrusionOk="0" h="651061" w="5198328">
                  <a:moveTo>
                    <a:pt x="0" y="0"/>
                  </a:moveTo>
                  <a:lnTo>
                    <a:pt x="5198328" y="0"/>
                  </a:lnTo>
                  <a:lnTo>
                    <a:pt x="5198328" y="651061"/>
                  </a:lnTo>
                  <a:lnTo>
                    <a:pt x="0" y="651061"/>
                  </a:lnTo>
                  <a:close/>
                </a:path>
              </a:pathLst>
            </a:custGeom>
            <a:solidFill>
              <a:srgbClr val="EAE9E9">
                <a:alpha val="91764"/>
              </a:srgbClr>
            </a:solidFill>
            <a:ln>
              <a:noFill/>
            </a:ln>
          </p:spPr>
        </p:sp>
        <p:sp>
          <p:nvSpPr>
            <p:cNvPr id="123" name="Google Shape;123;p5"/>
            <p:cNvSpPr txBox="1"/>
            <p:nvPr/>
          </p:nvSpPr>
          <p:spPr>
            <a:xfrm>
              <a:off x="0" y="-38100"/>
              <a:ext cx="5198328" cy="6891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4" name="Google Shape;124;p5"/>
          <p:cNvSpPr/>
          <p:nvPr/>
        </p:nvSpPr>
        <p:spPr>
          <a:xfrm>
            <a:off x="-3100223" y="9582979"/>
            <a:ext cx="7212860" cy="342611"/>
          </a:xfrm>
          <a:custGeom>
            <a:rect b="b" l="l" r="r" t="t"/>
            <a:pathLst>
              <a:path extrusionOk="0" h="342611" w="7212860">
                <a:moveTo>
                  <a:pt x="0" y="0"/>
                </a:moveTo>
                <a:lnTo>
                  <a:pt x="7212860" y="0"/>
                </a:lnTo>
                <a:lnTo>
                  <a:pt x="7212860" y="342610"/>
                </a:lnTo>
                <a:lnTo>
                  <a:pt x="0" y="34261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5" name="Google Shape;125;p5"/>
          <p:cNvSpPr txBox="1"/>
          <p:nvPr/>
        </p:nvSpPr>
        <p:spPr>
          <a:xfrm>
            <a:off x="1028700" y="1302674"/>
            <a:ext cx="13379395" cy="9169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500" u="none" cap="none" strike="noStrike">
                <a:solidFill>
                  <a:srgbClr val="054F5D"/>
                </a:solidFill>
                <a:latin typeface="Roboto"/>
                <a:ea typeface="Roboto"/>
                <a:cs typeface="Roboto"/>
                <a:sym typeface="Roboto"/>
              </a:rPr>
              <a:t>AQUI ENTRA O TÍTULO</a:t>
            </a:r>
            <a:endParaRPr/>
          </a:p>
        </p:txBody>
      </p:sp>
      <p:sp>
        <p:nvSpPr>
          <p:cNvPr id="126" name="Google Shape;126;p5"/>
          <p:cNvSpPr txBox="1"/>
          <p:nvPr/>
        </p:nvSpPr>
        <p:spPr>
          <a:xfrm>
            <a:off x="4341229" y="9616238"/>
            <a:ext cx="39714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rgbClr val="02404D"/>
                </a:solidFill>
                <a:latin typeface="Roboto"/>
                <a:ea typeface="Roboto"/>
                <a:cs typeface="Roboto"/>
                <a:sym typeface="Roboto"/>
              </a:rPr>
              <a:t>PROGRAMA CPS CARREIRAS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"/>
          <p:cNvSpPr txBox="1"/>
          <p:nvPr/>
        </p:nvSpPr>
        <p:spPr>
          <a:xfrm>
            <a:off x="1480273" y="2489122"/>
            <a:ext cx="7886400" cy="44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606" u="none" cap="none" strike="noStrike">
                <a:solidFill>
                  <a:srgbClr val="054F5D"/>
                </a:solidFill>
                <a:latin typeface="Roboto"/>
                <a:ea typeface="Roboto"/>
                <a:cs typeface="Roboto"/>
                <a:sym typeface="Roboto"/>
              </a:rPr>
              <a:t>Agradecemos a atenção de todos.</a:t>
            </a:r>
            <a:endParaRPr/>
          </a:p>
        </p:txBody>
      </p:sp>
      <p:sp>
        <p:nvSpPr>
          <p:cNvPr id="132" name="Google Shape;132;p6"/>
          <p:cNvSpPr/>
          <p:nvPr/>
        </p:nvSpPr>
        <p:spPr>
          <a:xfrm rot="1310252">
            <a:off x="9360988" y="-191945"/>
            <a:ext cx="23516831" cy="15671763"/>
          </a:xfrm>
          <a:custGeom>
            <a:rect b="b" l="l" r="r" t="t"/>
            <a:pathLst>
              <a:path extrusionOk="0" h="15671763" w="23516831">
                <a:moveTo>
                  <a:pt x="0" y="0"/>
                </a:moveTo>
                <a:lnTo>
                  <a:pt x="23516830" y="0"/>
                </a:lnTo>
                <a:lnTo>
                  <a:pt x="23516830" y="15671763"/>
                </a:lnTo>
                <a:lnTo>
                  <a:pt x="0" y="15671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3" name="Google Shape;133;p6"/>
          <p:cNvSpPr txBox="1"/>
          <p:nvPr/>
        </p:nvSpPr>
        <p:spPr>
          <a:xfrm>
            <a:off x="1480273" y="6927590"/>
            <a:ext cx="6269100" cy="6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7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294" u="none" cap="none" strike="noStrike">
                <a:solidFill>
                  <a:srgbClr val="535352"/>
                </a:solidFill>
                <a:latin typeface="Roboto"/>
                <a:ea typeface="Roboto"/>
                <a:cs typeface="Roboto"/>
                <a:sym typeface="Roboto"/>
              </a:rPr>
              <a:t>EQUIPE</a:t>
            </a:r>
            <a:r>
              <a:rPr b="1" i="0" lang="en-US" sz="4294" u="none" cap="none" strike="noStrike">
                <a:solidFill>
                  <a:srgbClr val="535352"/>
                </a:solidFill>
                <a:latin typeface="Roboto"/>
                <a:ea typeface="Roboto"/>
                <a:cs typeface="Roboto"/>
                <a:sym typeface="Roboto"/>
              </a:rPr>
              <a:t> CPS CARREIRAS</a:t>
            </a:r>
            <a:endParaRPr/>
          </a:p>
        </p:txBody>
      </p:sp>
      <p:grpSp>
        <p:nvGrpSpPr>
          <p:cNvPr id="134" name="Google Shape;134;p6"/>
          <p:cNvGrpSpPr/>
          <p:nvPr/>
        </p:nvGrpSpPr>
        <p:grpSpPr>
          <a:xfrm>
            <a:off x="8826267" y="7244229"/>
            <a:ext cx="10741526" cy="1799554"/>
            <a:chOff x="0" y="0"/>
            <a:chExt cx="14322034" cy="2399407"/>
          </a:xfrm>
        </p:grpSpPr>
        <p:grpSp>
          <p:nvGrpSpPr>
            <p:cNvPr id="135" name="Google Shape;135;p6"/>
            <p:cNvGrpSpPr/>
            <p:nvPr/>
          </p:nvGrpSpPr>
          <p:grpSpPr>
            <a:xfrm rot="5400000">
              <a:off x="5995513" y="-5995513"/>
              <a:ext cx="2331008" cy="14322034"/>
              <a:chOff x="0" y="-28575"/>
              <a:chExt cx="660400" cy="4057589"/>
            </a:xfrm>
          </p:grpSpPr>
          <p:sp>
            <p:nvSpPr>
              <p:cNvPr id="136" name="Google Shape;136;p6"/>
              <p:cNvSpPr/>
              <p:nvPr/>
            </p:nvSpPr>
            <p:spPr>
              <a:xfrm>
                <a:off x="0" y="0"/>
                <a:ext cx="660400" cy="4029014"/>
              </a:xfrm>
              <a:custGeom>
                <a:rect b="b" l="l" r="r" t="t"/>
                <a:pathLst>
                  <a:path extrusionOk="0" h="4029014" w="660400">
                    <a:moveTo>
                      <a:pt x="220252" y="4009945"/>
                    </a:moveTo>
                    <a:cubicBezTo>
                      <a:pt x="254109" y="4021459"/>
                      <a:pt x="292600" y="4029014"/>
                      <a:pt x="330378" y="4029014"/>
                    </a:cubicBezTo>
                    <a:cubicBezTo>
                      <a:pt x="368157" y="4029014"/>
                      <a:pt x="404509" y="4022537"/>
                      <a:pt x="438009" y="4011023"/>
                    </a:cubicBezTo>
                    <a:cubicBezTo>
                      <a:pt x="438723" y="4010664"/>
                      <a:pt x="439435" y="4010664"/>
                      <a:pt x="440148" y="4010304"/>
                    </a:cubicBezTo>
                    <a:cubicBezTo>
                      <a:pt x="565955" y="3964249"/>
                      <a:pt x="658618" y="3842635"/>
                      <a:pt x="660400" y="3629071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3626377"/>
                    </a:lnTo>
                    <a:cubicBezTo>
                      <a:pt x="1782" y="3843354"/>
                      <a:pt x="93019" y="3964969"/>
                      <a:pt x="220252" y="40099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" name="Google Shape;137;p6"/>
              <p:cNvSpPr txBox="1"/>
              <p:nvPr/>
            </p:nvSpPr>
            <p:spPr>
              <a:xfrm>
                <a:off x="0" y="-28575"/>
                <a:ext cx="660400" cy="39305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775" lIns="34775" spcFirstLastPara="1" rIns="34775" wrap="square" tIns="34775">
                <a:noAutofit/>
              </a:bodyPr>
              <a:lstStyle/>
              <a:p>
                <a:pPr indent="0" lvl="0" marL="0" marR="0" rtl="0" algn="ctr">
                  <a:lnSpc>
                    <a:spcPct val="108833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8" name="Google Shape;138;p6"/>
            <p:cNvSpPr/>
            <p:nvPr/>
          </p:nvSpPr>
          <p:spPr>
            <a:xfrm>
              <a:off x="843289" y="107757"/>
              <a:ext cx="11930492" cy="2291649"/>
            </a:xfrm>
            <a:custGeom>
              <a:rect b="b" l="l" r="r" t="t"/>
              <a:pathLst>
                <a:path extrusionOk="0" h="2291649" w="11930492">
                  <a:moveTo>
                    <a:pt x="0" y="0"/>
                  </a:moveTo>
                  <a:lnTo>
                    <a:pt x="11930492" y="0"/>
                  </a:lnTo>
                  <a:lnTo>
                    <a:pt x="11930492" y="2291649"/>
                  </a:lnTo>
                  <a:lnTo>
                    <a:pt x="0" y="2291649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"/>
          <p:cNvSpPr/>
          <p:nvPr/>
        </p:nvSpPr>
        <p:spPr>
          <a:xfrm>
            <a:off x="4438700" y="3261134"/>
            <a:ext cx="8103904" cy="2557601"/>
          </a:xfrm>
          <a:custGeom>
            <a:rect b="b" l="l" r="r" t="t"/>
            <a:pathLst>
              <a:path extrusionOk="0" h="2557601" w="8103904">
                <a:moveTo>
                  <a:pt x="0" y="0"/>
                </a:moveTo>
                <a:lnTo>
                  <a:pt x="8103904" y="0"/>
                </a:lnTo>
                <a:lnTo>
                  <a:pt x="8103904" y="2557601"/>
                </a:lnTo>
                <a:lnTo>
                  <a:pt x="0" y="25576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112010" l="-7297" r="-90686" t="-107918"/>
            </a:stretch>
          </a:blipFill>
          <a:ln>
            <a:noFill/>
          </a:ln>
        </p:spPr>
      </p:sp>
      <p:sp>
        <p:nvSpPr>
          <p:cNvPr id="144" name="Google Shape;144;p3"/>
          <p:cNvSpPr/>
          <p:nvPr/>
        </p:nvSpPr>
        <p:spPr>
          <a:xfrm rot="1310252">
            <a:off x="15877529" y="-268311"/>
            <a:ext cx="23516831" cy="15671763"/>
          </a:xfrm>
          <a:custGeom>
            <a:rect b="b" l="l" r="r" t="t"/>
            <a:pathLst>
              <a:path extrusionOk="0" h="15671763" w="23516831">
                <a:moveTo>
                  <a:pt x="0" y="0"/>
                </a:moveTo>
                <a:lnTo>
                  <a:pt x="23516831" y="0"/>
                </a:lnTo>
                <a:lnTo>
                  <a:pt x="23516831" y="15671763"/>
                </a:lnTo>
                <a:lnTo>
                  <a:pt x="0" y="15671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5" name="Google Shape;145;p3"/>
          <p:cNvSpPr/>
          <p:nvPr/>
        </p:nvSpPr>
        <p:spPr>
          <a:xfrm>
            <a:off x="5301201" y="6250237"/>
            <a:ext cx="6378902" cy="1978179"/>
          </a:xfrm>
          <a:custGeom>
            <a:rect b="b" l="l" r="r" t="t"/>
            <a:pathLst>
              <a:path extrusionOk="0" h="1978179" w="6378902">
                <a:moveTo>
                  <a:pt x="0" y="0"/>
                </a:moveTo>
                <a:lnTo>
                  <a:pt x="6378902" y="0"/>
                </a:lnTo>
                <a:lnTo>
                  <a:pt x="6378902" y="1978179"/>
                </a:lnTo>
                <a:lnTo>
                  <a:pt x="0" y="197817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50060" r="-11383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