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</p:sldMasterIdLst>
  <p:sldIdLst>
    <p:sldId id="258" r:id="rId5"/>
    <p:sldId id="260" r:id="rId6"/>
    <p:sldId id="261" r:id="rId7"/>
    <p:sldId id="264" r:id="rId8"/>
    <p:sldId id="265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6"/>
    <a:srgbClr val="67ADCA"/>
    <a:srgbClr val="367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6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2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0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45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6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2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2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1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2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3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3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3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4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6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7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6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B0A250-5CC0-1746-B209-08E8B0DAE6AF}" type="datetimeFigureOut">
              <a:rPr lang="en-US" smtClean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0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4459BF9-D680-ABC7-81AC-D803472023E2}"/>
              </a:ext>
            </a:extLst>
          </p:cNvPr>
          <p:cNvSpPr txBox="1"/>
          <p:nvPr/>
        </p:nvSpPr>
        <p:spPr>
          <a:xfrm>
            <a:off x="337785" y="1346096"/>
            <a:ext cx="6458008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TÍTULO</a:t>
            </a:r>
            <a:endParaRPr lang="pt-B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5BEBE8-EF49-4D17-3781-FA467F415D13}"/>
              </a:ext>
            </a:extLst>
          </p:cNvPr>
          <p:cNvSpPr txBox="1"/>
          <p:nvPr/>
        </p:nvSpPr>
        <p:spPr>
          <a:xfrm>
            <a:off x="963884" y="2305973"/>
            <a:ext cx="6907907" cy="342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TÍTULO DO PROJETO</a:t>
            </a:r>
          </a:p>
          <a:p>
            <a:pPr>
              <a:lnSpc>
                <a:spcPct val="107000"/>
              </a:lnSpc>
            </a:pPr>
            <a:endParaRPr lang="pt-BR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Autor 1</a:t>
            </a:r>
          </a:p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Autor 2</a:t>
            </a:r>
          </a:p>
          <a:p>
            <a:pPr>
              <a:lnSpc>
                <a:spcPct val="107000"/>
              </a:lnSpc>
            </a:pPr>
            <a:r>
              <a:rPr lang="pt-B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Autor 3</a:t>
            </a:r>
          </a:p>
          <a:p>
            <a:pPr>
              <a:lnSpc>
                <a:spcPct val="107000"/>
              </a:lnSpc>
            </a:pP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(Tecnologia em ..........)</a:t>
            </a:r>
          </a:p>
          <a:p>
            <a:pPr>
              <a:lnSpc>
                <a:spcPct val="107000"/>
              </a:lnSpc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Orientação: </a:t>
            </a:r>
            <a:r>
              <a:rPr lang="pt-B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................................................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0F02767-FA0E-840B-7A4B-E219136ABEBA}"/>
              </a:ext>
            </a:extLst>
          </p:cNvPr>
          <p:cNvSpPr/>
          <p:nvPr/>
        </p:nvSpPr>
        <p:spPr>
          <a:xfrm>
            <a:off x="7181023" y="519195"/>
            <a:ext cx="2095500" cy="1419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Fatec Bauru">
            <a:extLst>
              <a:ext uri="{FF2B5EF4-FFF2-40B4-BE49-F238E27FC236}">
                <a16:creationId xmlns:a16="http://schemas.microsoft.com/office/drawing/2014/main" id="{513E9227-7D04-006A-50B9-87520F19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9" y="5411566"/>
            <a:ext cx="3530587" cy="9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CE53369D-2F16-07F6-7AFC-D5448F4F4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55" y="51255"/>
            <a:ext cx="3330285" cy="16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5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I Jornada Científica do Colégio Adventista de Caruaru">
            <a:extLst>
              <a:ext uri="{FF2B5EF4-FFF2-40B4-BE49-F238E27FC236}">
                <a16:creationId xmlns:a16="http://schemas.microsoft.com/office/drawing/2014/main" id="{5E6E8346-8740-2752-4841-C0B27A71E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2.jpg">
            <a:extLst>
              <a:ext uri="{FF2B5EF4-FFF2-40B4-BE49-F238E27FC236}">
                <a16:creationId xmlns:a16="http://schemas.microsoft.com/office/drawing/2014/main" id="{78B874EE-5135-DBD8-30C1-77F301CA1449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OBJETIVO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2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DE828CA-5924-C08B-57A8-A35835A0A891}"/>
              </a:ext>
            </a:extLst>
          </p:cNvPr>
          <p:cNvSpPr txBox="1"/>
          <p:nvPr/>
        </p:nvSpPr>
        <p:spPr>
          <a:xfrm>
            <a:off x="1574800" y="2305615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Em desenvolvimento, pode usar quantos slides forem necessários...</a:t>
            </a:r>
          </a:p>
          <a:p>
            <a:endParaRPr lang="pt-BR" sz="2800" dirty="0"/>
          </a:p>
          <a:p>
            <a:r>
              <a:rPr lang="pt-BR" sz="2800" dirty="0"/>
              <a:t>Pode trocar o nome dos slides (da parte do desenvolvimento)...</a:t>
            </a:r>
          </a:p>
          <a:p>
            <a:endParaRPr lang="pt-BR" sz="2800" dirty="0"/>
          </a:p>
          <a:p>
            <a:r>
              <a:rPr lang="pt-BR" sz="2800" dirty="0"/>
              <a:t>Apagar este texto...</a:t>
            </a:r>
          </a:p>
        </p:txBody>
      </p:sp>
    </p:spTree>
    <p:extLst>
      <p:ext uri="{BB962C8B-B14F-4D97-AF65-F5344CB8AC3E}">
        <p14:creationId xmlns:p14="http://schemas.microsoft.com/office/powerpoint/2010/main" val="178661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6192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3821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82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8DE598A5-9166-F3CD-F2C1-D3F3AC6D8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CONCLUSÃO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E2935664-FD28-AC4B-4927-079C36495253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8064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992EDEFD-7D55-6380-1B9F-9C87D27C6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REFERÊNCIAS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6EDCA86A-9843-CF91-FC62-2DABC9F2BAF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58662355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50E8FC483CF7643B98CE2A47A3DC886" ma:contentTypeVersion="3" ma:contentTypeDescription="Crie um novo documento." ma:contentTypeScope="" ma:versionID="8be9b26920c8577956fb5ed5351d014a">
  <xsd:schema xmlns:xsd="http://www.w3.org/2001/XMLSchema" xmlns:xs="http://www.w3.org/2001/XMLSchema" xmlns:p="http://schemas.microsoft.com/office/2006/metadata/properties" xmlns:ns2="4115fbe3-2cd3-4bf0-bf2d-f7de5f97babd" targetNamespace="http://schemas.microsoft.com/office/2006/metadata/properties" ma:root="true" ma:fieldsID="4b30e4eea37a609d4fdc6fec08203de9" ns2:_="">
    <xsd:import namespace="4115fbe3-2cd3-4bf0-bf2d-f7de5f97b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5fbe3-2cd3-4bf0-bf2d-f7de5f97ba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66C65A-AE3D-4D7E-B3C4-2AD6C4199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3E9B04-B2F2-49AF-A45B-F71558169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15fbe3-2cd3-4bf0-bf2d-f7de5f97b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CE2842-A90F-4EC6-A4EC-0389E64803C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79</TotalTime>
  <Words>50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Gotícula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APARECIDA MESSIAS MELO</dc:creator>
  <cp:lastModifiedBy>ADRIANA SIERRA ASSENCIO ALMEIDA BARBOSA</cp:lastModifiedBy>
  <cp:revision>7</cp:revision>
  <dcterms:created xsi:type="dcterms:W3CDTF">2023-05-09T13:40:40Z</dcterms:created>
  <dcterms:modified xsi:type="dcterms:W3CDTF">2026-04-04T22:52:04Z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0x010100150E8FC483CF7643B98CE2A47A3DC886</vt:lpwstr>
  </property>
</Properties>
</file>