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004000" cy="39319200"/>
  <p:notesSz cx="6858000" cy="9144000"/>
  <p:defaultTextStyle>
    <a:defPPr>
      <a:defRPr lang="en-GB"/>
    </a:defPPr>
    <a:lvl1pPr algn="l" defTabSz="560388" rtl="0" fontAlgn="base">
      <a:lnSpc>
        <a:spcPct val="8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1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1pPr>
    <a:lvl2pPr marL="569913" indent="-112713" algn="l" defTabSz="560388" rtl="0" fontAlgn="base">
      <a:lnSpc>
        <a:spcPct val="8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1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2pPr>
    <a:lvl3pPr marL="1139825" indent="-225425" algn="l" defTabSz="560388" rtl="0" fontAlgn="base">
      <a:lnSpc>
        <a:spcPct val="8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1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3pPr>
    <a:lvl4pPr marL="1709738" indent="-338138" algn="l" defTabSz="560388" rtl="0" fontAlgn="base">
      <a:lnSpc>
        <a:spcPct val="8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1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4pPr>
    <a:lvl5pPr marL="2281238" indent="-452438" algn="l" defTabSz="560388" rtl="0" fontAlgn="base">
      <a:lnSpc>
        <a:spcPct val="8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1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sz="31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sz="31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sz="31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sz="31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7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4D4D"/>
    <a:srgbClr val="252537"/>
    <a:srgbClr val="666699"/>
    <a:srgbClr val="080808"/>
    <a:srgbClr val="257125"/>
    <a:srgbClr val="2C842C"/>
    <a:srgbClr val="339933"/>
    <a:srgbClr val="003300"/>
    <a:srgbClr val="2C7840"/>
    <a:srgbClr val="00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33" d="100"/>
          <a:sy n="33" d="100"/>
        </p:scale>
        <p:origin x="480" y="24"/>
      </p:cViewPr>
      <p:guideLst>
        <p:guide orient="horz" pos="2477"/>
        <p:guide pos="403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987088" y="-11796713"/>
            <a:ext cx="10167938" cy="1249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30167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603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3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1pPr>
    <a:lvl2pPr marL="742950" indent="-285750" algn="l" defTabSz="5603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3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5603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3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5603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3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5603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3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852152" algn="l" defTabSz="114086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422580" algn="l" defTabSz="114086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993009" algn="l" defTabSz="114086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563442" algn="l" defTabSz="114086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286000" y="695325"/>
            <a:ext cx="2286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560388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8463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837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00300" y="12214445"/>
            <a:ext cx="27203400" cy="8428143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00600" y="22280880"/>
            <a:ext cx="22402800" cy="10048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4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1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48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6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3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0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2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4D96-CBF2-48FD-9701-DF634C844D4A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54E05-5384-4AF0-9BB2-39FB63C30EC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5EFEF-764F-4CD4-861A-F5413C2BE62F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BA55E-9295-41B2-959A-7688E8F397F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5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202900" y="1574600"/>
            <a:ext cx="7200900" cy="3354874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00200" y="1574600"/>
            <a:ext cx="21069300" cy="3354874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6B6F2-FB7B-415D-A3C8-8C6249D59F43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7E6F0-5257-45A7-AEDB-C2EC76B541A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0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2CC7-932F-4607-9CD9-BCED19B13243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9A81F-7B9C-4AE8-8365-CDFC580DA49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9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8096" y="25266235"/>
            <a:ext cx="27203400" cy="7809230"/>
          </a:xfrm>
        </p:spPr>
        <p:txBody>
          <a:bodyPr anchor="t"/>
          <a:lstStyle>
            <a:lvl1pPr algn="l">
              <a:defRPr sz="178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28096" y="16665157"/>
            <a:ext cx="27203400" cy="8601072"/>
          </a:xfrm>
        </p:spPr>
        <p:txBody>
          <a:bodyPr anchor="b"/>
          <a:lstStyle>
            <a:lvl1pPr marL="0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1pPr>
            <a:lvl2pPr marL="2037229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4074462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11169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148925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18615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223387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260616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297845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C84C-26CF-43D7-AFA1-C79966CD8D98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1E046-CF4A-4041-BF5B-9BE4314DF97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5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00200" y="9174488"/>
            <a:ext cx="14135100" cy="25948855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68700" y="9174488"/>
            <a:ext cx="14135100" cy="25948855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58943-30AB-4988-ABD4-C8E62FF58AF2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F4F03-D0B1-469F-A47E-E523F6219E3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4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8801314"/>
            <a:ext cx="14140658" cy="3667969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00200" y="12469283"/>
            <a:ext cx="14140658" cy="22654051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257593" y="8801314"/>
            <a:ext cx="14146213" cy="3667969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257593" y="12469283"/>
            <a:ext cx="14146213" cy="22654051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6B7D8-D157-49E5-9957-CC24A6390D88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BB4D3-2C70-4874-8144-961FB139776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1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FD757-2AEB-459B-A478-9FA8BD14D08E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57788-14C2-44AE-9C80-21AAB1C8488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6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61709-BD58-4137-AB5A-0EF52CE1C8AB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17424-0FB0-4DA7-860D-CC218CAC1C8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3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5" y="1565487"/>
            <a:ext cx="10529096" cy="6662420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12675" y="1565489"/>
            <a:ext cx="17891125" cy="33557848"/>
          </a:xfrm>
        </p:spPr>
        <p:txBody>
          <a:bodyPr/>
          <a:lstStyle>
            <a:lvl1pPr>
              <a:defRPr sz="14300"/>
            </a:lvl1pPr>
            <a:lvl2pPr>
              <a:defRPr sz="12500"/>
            </a:lvl2pPr>
            <a:lvl3pPr>
              <a:defRPr sz="107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5" y="8227909"/>
            <a:ext cx="10529096" cy="26895428"/>
          </a:xfrm>
        </p:spPr>
        <p:txBody>
          <a:bodyPr/>
          <a:lstStyle>
            <a:lvl1pPr marL="0" indent="0">
              <a:buNone/>
              <a:defRPr sz="6200"/>
            </a:lvl1pPr>
            <a:lvl2pPr marL="2037229" indent="0">
              <a:buNone/>
              <a:defRPr sz="5300"/>
            </a:lvl2pPr>
            <a:lvl3pPr marL="4074462" indent="0">
              <a:buNone/>
              <a:defRPr sz="4500"/>
            </a:lvl3pPr>
            <a:lvl4pPr marL="6111691" indent="0">
              <a:buNone/>
              <a:defRPr sz="4000"/>
            </a:lvl4pPr>
            <a:lvl5pPr marL="8148925" indent="0">
              <a:buNone/>
              <a:defRPr sz="4000"/>
            </a:lvl5pPr>
            <a:lvl6pPr marL="10186154" indent="0">
              <a:buNone/>
              <a:defRPr sz="4000"/>
            </a:lvl6pPr>
            <a:lvl7pPr marL="12223387" indent="0">
              <a:buNone/>
              <a:defRPr sz="4000"/>
            </a:lvl7pPr>
            <a:lvl8pPr marL="14260616" indent="0">
              <a:buNone/>
              <a:defRPr sz="4000"/>
            </a:lvl8pPr>
            <a:lvl9pPr marL="16297845" indent="0">
              <a:buNone/>
              <a:defRPr sz="4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FA685-686E-436A-8888-713ABED005DC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321F9-D301-4CF7-87B2-678CC032364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3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73008" y="27523440"/>
            <a:ext cx="19202400" cy="3249298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273008" y="3513243"/>
            <a:ext cx="19202400" cy="23591520"/>
          </a:xfrm>
        </p:spPr>
        <p:txBody>
          <a:bodyPr rtlCol="0">
            <a:normAutofit/>
          </a:bodyPr>
          <a:lstStyle>
            <a:lvl1pPr marL="0" indent="0">
              <a:buNone/>
              <a:defRPr sz="14300"/>
            </a:lvl1pPr>
            <a:lvl2pPr marL="2037229" indent="0">
              <a:buNone/>
              <a:defRPr sz="12500"/>
            </a:lvl2pPr>
            <a:lvl3pPr marL="4074462" indent="0">
              <a:buNone/>
              <a:defRPr sz="10700"/>
            </a:lvl3pPr>
            <a:lvl4pPr marL="6111691" indent="0">
              <a:buNone/>
              <a:defRPr sz="8900"/>
            </a:lvl4pPr>
            <a:lvl5pPr marL="8148925" indent="0">
              <a:buNone/>
              <a:defRPr sz="8900"/>
            </a:lvl5pPr>
            <a:lvl6pPr marL="10186154" indent="0">
              <a:buNone/>
              <a:defRPr sz="8900"/>
            </a:lvl6pPr>
            <a:lvl7pPr marL="12223387" indent="0">
              <a:buNone/>
              <a:defRPr sz="8900"/>
            </a:lvl7pPr>
            <a:lvl8pPr marL="14260616" indent="0">
              <a:buNone/>
              <a:defRPr sz="8900"/>
            </a:lvl8pPr>
            <a:lvl9pPr marL="16297845" indent="0">
              <a:buNone/>
              <a:defRPr sz="89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73008" y="30772738"/>
            <a:ext cx="19202400" cy="4614542"/>
          </a:xfrm>
        </p:spPr>
        <p:txBody>
          <a:bodyPr/>
          <a:lstStyle>
            <a:lvl1pPr marL="0" indent="0">
              <a:buNone/>
              <a:defRPr sz="6200"/>
            </a:lvl1pPr>
            <a:lvl2pPr marL="2037229" indent="0">
              <a:buNone/>
              <a:defRPr sz="5300"/>
            </a:lvl2pPr>
            <a:lvl3pPr marL="4074462" indent="0">
              <a:buNone/>
              <a:defRPr sz="4500"/>
            </a:lvl3pPr>
            <a:lvl4pPr marL="6111691" indent="0">
              <a:buNone/>
              <a:defRPr sz="4000"/>
            </a:lvl4pPr>
            <a:lvl5pPr marL="8148925" indent="0">
              <a:buNone/>
              <a:defRPr sz="4000"/>
            </a:lvl5pPr>
            <a:lvl6pPr marL="10186154" indent="0">
              <a:buNone/>
              <a:defRPr sz="4000"/>
            </a:lvl6pPr>
            <a:lvl7pPr marL="12223387" indent="0">
              <a:buNone/>
              <a:defRPr sz="4000"/>
            </a:lvl7pPr>
            <a:lvl8pPr marL="14260616" indent="0">
              <a:buNone/>
              <a:defRPr sz="4000"/>
            </a:lvl8pPr>
            <a:lvl9pPr marL="16297845" indent="0">
              <a:buNone/>
              <a:defRPr sz="4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577AB-B821-4D73-ACEB-E2542BD3BF2D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9BB5D-F537-4DDC-B5C6-4513497756D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2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00200" y="1574800"/>
            <a:ext cx="288036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446" tIns="203725" rIns="407446" bIns="203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00200" y="9174163"/>
            <a:ext cx="28803600" cy="259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446" tIns="203725" rIns="407446" bIns="2037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00200" y="36442650"/>
            <a:ext cx="7467600" cy="2093913"/>
          </a:xfrm>
          <a:prstGeom prst="rect">
            <a:avLst/>
          </a:prstGeom>
        </p:spPr>
        <p:txBody>
          <a:bodyPr vert="horz" wrap="square" lIns="407446" tIns="203725" rIns="407446" bIns="203725" numCol="1" anchor="ctr" anchorCtr="0" compatLnSpc="1">
            <a:prstTxWarp prst="textNoShape">
              <a:avLst/>
            </a:prstTxWarp>
          </a:bodyPr>
          <a:lstStyle>
            <a:lvl1pPr>
              <a:defRPr sz="5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3D6FC7-B258-4C89-BA3B-9B748B5CC56B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934700" y="36442650"/>
            <a:ext cx="10134600" cy="2093913"/>
          </a:xfrm>
          <a:prstGeom prst="rect">
            <a:avLst/>
          </a:prstGeom>
        </p:spPr>
        <p:txBody>
          <a:bodyPr vert="horz" lIns="407446" tIns="203725" rIns="407446" bIns="203725" rtlCol="0" anchor="ctr"/>
          <a:lstStyle>
            <a:lvl1pPr algn="ctr" defTabSz="560529">
              <a:buFont typeface="Times New Roman" pitchFamily="18" charset="0"/>
              <a:buNone/>
              <a:defRPr sz="53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936200" y="36442650"/>
            <a:ext cx="7467600" cy="2093913"/>
          </a:xfrm>
          <a:prstGeom prst="rect">
            <a:avLst/>
          </a:prstGeom>
        </p:spPr>
        <p:txBody>
          <a:bodyPr vert="horz" wrap="square" lIns="407446" tIns="203725" rIns="407446" bIns="203725" numCol="1" anchor="ctr" anchorCtr="0" compatLnSpc="1">
            <a:prstTxWarp prst="textNoShape">
              <a:avLst/>
            </a:prstTxWarp>
          </a:bodyPr>
          <a:lstStyle>
            <a:lvl1pPr algn="r">
              <a:defRPr sz="5300">
                <a:solidFill>
                  <a:srgbClr val="898989"/>
                </a:solidFill>
              </a:defRPr>
            </a:lvl1pPr>
          </a:lstStyle>
          <a:p>
            <a:fld id="{6A1B8994-3CD8-4CAA-9B82-55C9D002A078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3525" rtl="0" eaLnBrk="0" fontAlgn="base" hangingPunct="0">
        <a:spcBef>
          <a:spcPct val="0"/>
        </a:spcBef>
        <a:spcAft>
          <a:spcPct val="0"/>
        </a:spcAft>
        <a:defRPr sz="196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073525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073525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073525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073525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073525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6pPr>
      <a:lvl7pPr marL="914400" algn="ctr" defTabSz="4073525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7pPr>
      <a:lvl8pPr marL="1371600" algn="ctr" defTabSz="4073525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8pPr>
      <a:lvl9pPr marL="1828800" algn="ctr" defTabSz="4073525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9pPr>
    </p:titleStyle>
    <p:bodyStyle>
      <a:lvl1pPr marL="1527175" indent="-1527175" algn="l" defTabSz="4073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3309938" indent="-1273175" algn="l" defTabSz="4073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5092700" indent="-1017588" algn="l" defTabSz="4073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7129463" indent="-1017588" algn="l" defTabSz="4073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9166225" indent="-1017588" algn="l" defTabSz="4073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1204771" indent="-1018617" algn="l" defTabSz="407446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2000" indent="-1018617" algn="l" defTabSz="407446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79233" indent="-1018617" algn="l" defTabSz="407446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16462" indent="-1018617" algn="l" defTabSz="407446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229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4462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1691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48925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6154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3387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0616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297845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-40467" y="1"/>
            <a:ext cx="32059784" cy="25937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60529">
              <a:defRPr/>
            </a:pPr>
            <a:endParaRPr lang="pt-BR" sz="9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0992" y="2809728"/>
            <a:ext cx="702501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4938" y="2809728"/>
            <a:ext cx="119334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Informática para Negócios</a:t>
            </a:r>
          </a:p>
          <a:p>
            <a:pPr>
              <a:lnSpc>
                <a:spcPct val="100000"/>
              </a:lnSpc>
            </a:pPr>
            <a:r>
              <a:rPr lang="pt-BR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º</a:t>
            </a:r>
            <a:r>
              <a:rPr lang="pt-BR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Semestre de 2018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975277" y="2747203"/>
            <a:ext cx="1193342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XXXXXXXXXXXXXXX </a:t>
            </a:r>
          </a:p>
          <a:p>
            <a:pPr>
              <a:lnSpc>
                <a:spcPct val="100000"/>
              </a:lnSpc>
            </a:pPr>
            <a:r>
              <a:rPr lang="pt-BR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XXXXXXXXXXXXXXX </a:t>
            </a:r>
          </a:p>
          <a:p>
            <a:pPr>
              <a:lnSpc>
                <a:spcPct val="100000"/>
              </a:lnSpc>
            </a:pPr>
            <a:r>
              <a:rPr lang="pt-BR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XXXXXXXXXXXXXXX </a:t>
            </a:r>
          </a:p>
          <a:p>
            <a:pPr>
              <a:lnSpc>
                <a:spcPct val="100000"/>
              </a:lnSpc>
            </a:pPr>
            <a:r>
              <a:rPr lang="pt-BR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 XXXXXXXXXXXXXXX </a:t>
            </a:r>
          </a:p>
          <a:p>
            <a:pPr>
              <a:lnSpc>
                <a:spcPct val="100000"/>
              </a:lnSpc>
            </a:pPr>
            <a:r>
              <a:rPr lang="pt-BR" sz="4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Co-orientador</a:t>
            </a:r>
            <a:r>
              <a:rPr lang="pt-BR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XXXXXXXXXXXXXXX</a:t>
            </a:r>
            <a:endParaRPr lang="pt-BR" sz="4000" b="1" cap="al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52328" y="6348452"/>
            <a:ext cx="30027336" cy="32008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endParaRPr lang="pt-BR" sz="5400" b="1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pt-BR" sz="5400" b="1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pt-BR" sz="5400" b="1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pt-BR" sz="5400" b="1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pt-BR" sz="5400" b="1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pt-BR" sz="5400" b="1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pt-BR" sz="5400" b="1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pt-BR" sz="5400" b="1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pt-BR" sz="5400" b="1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Adfgdfghdfh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5000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pt-BR" sz="5400" b="1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pt-BR" sz="5400" b="1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Fundamentação Teórica</a:t>
            </a:r>
          </a:p>
          <a:p>
            <a:pPr algn="just">
              <a:lnSpc>
                <a:spcPct val="100000"/>
              </a:lnSpc>
            </a:pP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Adfgdfghdfh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5000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5400" b="1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Descrição do Projeto</a:t>
            </a:r>
          </a:p>
          <a:p>
            <a:pPr algn="just">
              <a:lnSpc>
                <a:spcPct val="100000"/>
              </a:lnSpc>
            </a:pP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Adfgdfghdfh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5000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4000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5400" b="1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Resultados e Considerações Finais</a:t>
            </a:r>
          </a:p>
          <a:p>
            <a:pPr algn="just">
              <a:lnSpc>
                <a:spcPct val="100000"/>
              </a:lnSpc>
            </a:pP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Adfgdfghdfh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sgdfgdfg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gfdkgjdpgj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rsdfgdgd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dggdfgd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dgfgdhtr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hfhfgh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hfgjfj</a:t>
            </a:r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5400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pt-BR" sz="4000" b="1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pt-BR" sz="4800" b="1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Principais Referências</a:t>
            </a:r>
          </a:p>
          <a:p>
            <a:pPr algn="just">
              <a:lnSpc>
                <a:spcPct val="100000"/>
              </a:lnSpc>
            </a:pP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xxxxxxxxxxxxxxxxxxxxxxxxxxxxxxxxxxxxxxxxxxxxxxxxxxxxxxxxxxxxxxxxxxxxxxxxxxxxxxxxxxxxxxxxxxxxxxxxxxxxxxxxxxxxxxxxxxxxxxxxxxxxxxxxxxxxxxxxxxxxxxxxxxxxxxxxxxxxxxxxxxx</a:t>
            </a:r>
          </a:p>
          <a:p>
            <a:pPr algn="just">
              <a:lnSpc>
                <a:spcPct val="100000"/>
              </a:lnSpc>
            </a:pP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xxxxxxxxxxxxxxxxxxxxxxxxxxxxxxxxxxxxxxxxxxxxxxxxxxxxxxxxxxxxxxxxxxxxxxxxxxxxxxxxxxxxxxxxxxxxxxxxxxxxxxxxxxxxxxxxxxxxxxxxxxxxxxxxxxxxxxxxxxxxxxxxxxxxxxxxxxxxxxxxxxx</a:t>
            </a:r>
          </a:p>
          <a:p>
            <a:pPr algn="just">
              <a:lnSpc>
                <a:spcPct val="100000"/>
              </a:lnSpc>
            </a:pP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xxxxxxxxxxxxxxxxxxxxxxxxxxxxxxxxxxxxxxxxxxxxxxxxxxxxxxxxxxxxxxxxxxxxxxxxxxxxxxxxxxxxxxxxxxxxxxxxxxxxxxxxxxxxxxxxxxxxxxxxxxxxxxxxxxxxxxxxxxxxxxxxxxxxxxxxxxxxxxxxxxx</a:t>
            </a:r>
          </a:p>
          <a:p>
            <a:pPr algn="just">
              <a:lnSpc>
                <a:spcPct val="100000"/>
              </a:lnSpc>
            </a:pPr>
            <a:endParaRPr lang="pt-BR" sz="6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pt-BR" sz="3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pt-BR" sz="3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729521" y="685958"/>
            <a:ext cx="18519813" cy="1303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600" b="1" dirty="0" err="1">
                <a:latin typeface="Arial" pitchFamily="34" charset="0"/>
                <a:cs typeface="Arial" pitchFamily="34" charset="0"/>
              </a:rPr>
              <a:t>Xxxxx</a:t>
            </a:r>
            <a:r>
              <a:rPr lang="pt-BR" sz="9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9600" b="1" dirty="0" err="1">
                <a:latin typeface="Arial" pitchFamily="34" charset="0"/>
                <a:cs typeface="Arial" pitchFamily="34" charset="0"/>
              </a:rPr>
              <a:t>Xxxx</a:t>
            </a:r>
            <a:r>
              <a:rPr lang="pt-BR" sz="9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9600" b="1" dirty="0" err="1">
                <a:latin typeface="Arial" pitchFamily="34" charset="0"/>
                <a:cs typeface="Arial" pitchFamily="34" charset="0"/>
              </a:rPr>
              <a:t>xxx</a:t>
            </a:r>
            <a:r>
              <a:rPr lang="pt-BR" sz="9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9600" b="1" dirty="0" err="1">
                <a:latin typeface="Arial" pitchFamily="34" charset="0"/>
                <a:cs typeface="Arial" pitchFamily="34" charset="0"/>
              </a:rPr>
              <a:t>xxxx</a:t>
            </a:r>
            <a:r>
              <a:rPr lang="pt-BR" sz="9600" b="1" dirty="0">
                <a:latin typeface="Arial" pitchFamily="34" charset="0"/>
                <a:cs typeface="Arial" pitchFamily="34" charset="0"/>
              </a:rPr>
              <a:t> XXXXXXX</a:t>
            </a:r>
            <a:endParaRPr lang="pt-BR" sz="10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FF907A5-FADD-44BD-80E2-C6FC4632A085}"/>
              </a:ext>
            </a:extLst>
          </p:cNvPr>
          <p:cNvSpPr txBox="1"/>
          <p:nvPr/>
        </p:nvSpPr>
        <p:spPr>
          <a:xfrm>
            <a:off x="952329" y="6146216"/>
            <a:ext cx="13105454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6600" b="1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Objetivo</a:t>
            </a:r>
          </a:p>
          <a:p>
            <a:pPr algn="just">
              <a:lnSpc>
                <a:spcPct val="100000"/>
              </a:lnSpc>
            </a:pPr>
            <a:r>
              <a:rPr lang="pt-BR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padronização do pôster está no cabeçalho/ rodapé, nos tópicos e na necessidade da figura. O tamanho da letra pode ser ajustado conforme o caso. A figura pode estar em qualquer parte do pôster. O tamanho é de 1,00 cm (largura) X 1,20 cm (comprimento). Deve conter a corda para fixação. O material para confecção é livre. </a:t>
            </a:r>
            <a:endParaRPr lang="pt-BR" sz="5000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02173C4-BFA1-4ED5-B446-BE355B3E92CF}"/>
              </a:ext>
            </a:extLst>
          </p:cNvPr>
          <p:cNvSpPr/>
          <p:nvPr/>
        </p:nvSpPr>
        <p:spPr>
          <a:xfrm>
            <a:off x="15137906" y="7825780"/>
            <a:ext cx="15913765" cy="506506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4BC77B6-7EFF-4101-9C23-1F147F07346F}"/>
              </a:ext>
            </a:extLst>
          </p:cNvPr>
          <p:cNvSpPr txBox="1"/>
          <p:nvPr/>
        </p:nvSpPr>
        <p:spPr>
          <a:xfrm>
            <a:off x="20754528" y="7197430"/>
            <a:ext cx="5760640" cy="59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tx1"/>
                </a:solidFill>
              </a:rPr>
              <a:t>Figura: XXXXXXXXXX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167F4ED-1D94-403D-B0CE-FBC569EE24AE}"/>
              </a:ext>
            </a:extLst>
          </p:cNvPr>
          <p:cNvSpPr txBox="1"/>
          <p:nvPr/>
        </p:nvSpPr>
        <p:spPr>
          <a:xfrm>
            <a:off x="21618624" y="12953373"/>
            <a:ext cx="4638822" cy="59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>
                <a:solidFill>
                  <a:schemeClr val="tx1"/>
                </a:solidFill>
              </a:rPr>
              <a:t>Fonte</a:t>
            </a:r>
            <a:r>
              <a:rPr lang="pt-BR" sz="4000" dirty="0">
                <a:solidFill>
                  <a:schemeClr val="tx1"/>
                </a:solidFill>
              </a:rPr>
              <a:t>: XXX</a:t>
            </a:r>
            <a:r>
              <a:rPr lang="pt-BR" sz="4000">
                <a:solidFill>
                  <a:schemeClr val="tx1"/>
                </a:solidFill>
              </a:rPr>
              <a:t>, 2018</a:t>
            </a:r>
            <a:endParaRPr lang="pt-BR" sz="4000" dirty="0">
              <a:solidFill>
                <a:schemeClr val="tx1"/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85AF137B-0852-4ECA-838A-ED99C56C7C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417" y="35662384"/>
            <a:ext cx="32129734" cy="365681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3733</TotalTime>
  <Words>284</Words>
  <Application>Microsoft Office PowerPoint</Application>
  <PresentationFormat>Personalizar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MS Gothic</vt:lpstr>
      <vt:lpstr>MS PGothic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Pablo</dc:creator>
  <cp:lastModifiedBy>coordinformatica</cp:lastModifiedBy>
  <cp:revision>84</cp:revision>
  <dcterms:modified xsi:type="dcterms:W3CDTF">2018-10-14T16:57:49Z</dcterms:modified>
</cp:coreProperties>
</file>