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43200625" cx="32399275"/>
  <p:notesSz cx="10693400" cy="15125700"/>
  <p:embeddedFontLst>
    <p:embeddedFont>
      <p:font typeface="Arial Black"/>
      <p:regular r:id="rId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8226">
          <p15:clr>
            <a:srgbClr val="A4A3A4"/>
          </p15:clr>
        </p15:guide>
        <p15:guide id="2" pos="6544">
          <p15:clr>
            <a:srgbClr val="A4A3A4"/>
          </p15:clr>
        </p15:guide>
      </p15:sldGuideLst>
    </p:ext>
    <p:ext uri="GoogleSlidesCustomDataVersion2">
      <go:slidesCustomData xmlns:go="http://customooxmlschemas.google.com/" r:id="rId8" roundtripDataSignature="AMtx7mj0Sgqqb/Ez6aI60/4cNAVX60oNt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8226" orient="horz"/>
        <p:guide pos="6544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ArialBlack-regular.fntdata"/><Relationship Id="rId8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782575" y="1134425"/>
            <a:ext cx="7129275" cy="56721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1069325" y="7184700"/>
            <a:ext cx="8554700" cy="68065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:notes"/>
          <p:cNvSpPr txBox="1"/>
          <p:nvPr>
            <p:ph idx="1" type="body"/>
          </p:nvPr>
        </p:nvSpPr>
        <p:spPr>
          <a:xfrm>
            <a:off x="1069325" y="7184700"/>
            <a:ext cx="8554700" cy="68065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41" name="Google Shape;41;p1:notes"/>
          <p:cNvSpPr/>
          <p:nvPr>
            <p:ph idx="2" type="sldImg"/>
          </p:nvPr>
        </p:nvSpPr>
        <p:spPr>
          <a:xfrm>
            <a:off x="3221038" y="1135063"/>
            <a:ext cx="4252912" cy="567213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obj">
  <p:cSld name="OBJECT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title"/>
          </p:nvPr>
        </p:nvSpPr>
        <p:spPr>
          <a:xfrm>
            <a:off x="1619965" y="1728027"/>
            <a:ext cx="29159359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" type="body"/>
          </p:nvPr>
        </p:nvSpPr>
        <p:spPr>
          <a:xfrm>
            <a:off x="1619966" y="9936148"/>
            <a:ext cx="14093690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3"/>
          <p:cNvSpPr txBox="1"/>
          <p:nvPr>
            <p:ph idx="2" type="body"/>
          </p:nvPr>
        </p:nvSpPr>
        <p:spPr>
          <a:xfrm>
            <a:off x="16685638" y="9936148"/>
            <a:ext cx="14093690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1" type="ftr"/>
          </p:nvPr>
        </p:nvSpPr>
        <p:spPr>
          <a:xfrm>
            <a:off x="11015758" y="40176596"/>
            <a:ext cx="10367772" cy="8109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0" type="dt"/>
          </p:nvPr>
        </p:nvSpPr>
        <p:spPr>
          <a:xfrm>
            <a:off x="1619965" y="40176596"/>
            <a:ext cx="7451836" cy="8109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23327487" y="40176596"/>
            <a:ext cx="7451836" cy="8109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70"/>
              <a:buFont typeface="Arial"/>
              <a:buNone/>
              <a:defRPr b="0" i="0" sz="527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70"/>
              <a:buFont typeface="Arial"/>
              <a:buNone/>
              <a:defRPr b="0" i="0" sz="527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70"/>
              <a:buFont typeface="Arial"/>
              <a:buNone/>
              <a:defRPr b="0" i="0" sz="527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70"/>
              <a:buFont typeface="Arial"/>
              <a:buNone/>
              <a:defRPr b="0" i="0" sz="527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70"/>
              <a:buFont typeface="Arial"/>
              <a:buNone/>
              <a:defRPr b="0" i="0" sz="527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70"/>
              <a:buFont typeface="Arial"/>
              <a:buNone/>
              <a:defRPr b="0" i="0" sz="527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70"/>
              <a:buFont typeface="Arial"/>
              <a:buNone/>
              <a:defRPr b="0" i="0" sz="527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70"/>
              <a:buFont typeface="Arial"/>
              <a:buNone/>
              <a:defRPr b="0" i="0" sz="527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70"/>
              <a:buFont typeface="Arial"/>
              <a:buNone/>
              <a:defRPr b="0" i="0" sz="527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/>
          <p:nvPr>
            <p:ph type="ctrTitle"/>
          </p:nvPr>
        </p:nvSpPr>
        <p:spPr>
          <a:xfrm>
            <a:off x="2429947" y="13392199"/>
            <a:ext cx="27539395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" type="subTitle"/>
          </p:nvPr>
        </p:nvSpPr>
        <p:spPr>
          <a:xfrm>
            <a:off x="4859893" y="24192359"/>
            <a:ext cx="22679502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1" type="ftr"/>
          </p:nvPr>
        </p:nvSpPr>
        <p:spPr>
          <a:xfrm>
            <a:off x="11015758" y="40176596"/>
            <a:ext cx="10367772" cy="8109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0" type="dt"/>
          </p:nvPr>
        </p:nvSpPr>
        <p:spPr>
          <a:xfrm>
            <a:off x="1619965" y="40176596"/>
            <a:ext cx="7451836" cy="8109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23327487" y="40176596"/>
            <a:ext cx="7451836" cy="8109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70"/>
              <a:buFont typeface="Arial"/>
              <a:buNone/>
              <a:defRPr b="0" i="0" sz="527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70"/>
              <a:buFont typeface="Arial"/>
              <a:buNone/>
              <a:defRPr b="0" i="0" sz="527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70"/>
              <a:buFont typeface="Arial"/>
              <a:buNone/>
              <a:defRPr b="0" i="0" sz="527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70"/>
              <a:buFont typeface="Arial"/>
              <a:buNone/>
              <a:defRPr b="0" i="0" sz="527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70"/>
              <a:buFont typeface="Arial"/>
              <a:buNone/>
              <a:defRPr b="0" i="0" sz="527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70"/>
              <a:buFont typeface="Arial"/>
              <a:buNone/>
              <a:defRPr b="0" i="0" sz="527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70"/>
              <a:buFont typeface="Arial"/>
              <a:buNone/>
              <a:defRPr b="0" i="0" sz="527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70"/>
              <a:buFont typeface="Arial"/>
              <a:buNone/>
              <a:defRPr b="0" i="0" sz="527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70"/>
              <a:buFont typeface="Arial"/>
              <a:buNone/>
              <a:defRPr b="0" i="0" sz="527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>
  <p:cSld name="Title and Content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type="title"/>
          </p:nvPr>
        </p:nvSpPr>
        <p:spPr>
          <a:xfrm>
            <a:off x="1619965" y="1728027"/>
            <a:ext cx="29159359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" type="body"/>
          </p:nvPr>
        </p:nvSpPr>
        <p:spPr>
          <a:xfrm>
            <a:off x="1619965" y="9936148"/>
            <a:ext cx="29159359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1" type="ftr"/>
          </p:nvPr>
        </p:nvSpPr>
        <p:spPr>
          <a:xfrm>
            <a:off x="11015758" y="40176596"/>
            <a:ext cx="10367772" cy="8109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0" type="dt"/>
          </p:nvPr>
        </p:nvSpPr>
        <p:spPr>
          <a:xfrm>
            <a:off x="1619965" y="40176596"/>
            <a:ext cx="7451836" cy="8109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2" type="sldNum"/>
          </p:nvPr>
        </p:nvSpPr>
        <p:spPr>
          <a:xfrm>
            <a:off x="23327487" y="40176596"/>
            <a:ext cx="7451836" cy="8109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70"/>
              <a:buFont typeface="Arial"/>
              <a:buNone/>
              <a:defRPr b="0" i="0" sz="527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70"/>
              <a:buFont typeface="Arial"/>
              <a:buNone/>
              <a:defRPr b="0" i="0" sz="527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70"/>
              <a:buFont typeface="Arial"/>
              <a:buNone/>
              <a:defRPr b="0" i="0" sz="527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70"/>
              <a:buFont typeface="Arial"/>
              <a:buNone/>
              <a:defRPr b="0" i="0" sz="527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70"/>
              <a:buFont typeface="Arial"/>
              <a:buNone/>
              <a:defRPr b="0" i="0" sz="527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70"/>
              <a:buFont typeface="Arial"/>
              <a:buNone/>
              <a:defRPr b="0" i="0" sz="527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70"/>
              <a:buFont typeface="Arial"/>
              <a:buNone/>
              <a:defRPr b="0" i="0" sz="527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70"/>
              <a:buFont typeface="Arial"/>
              <a:buNone/>
              <a:defRPr b="0" i="0" sz="527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70"/>
              <a:buFont typeface="Arial"/>
              <a:buNone/>
              <a:defRPr b="0" i="0" sz="527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Title Only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6"/>
          <p:cNvSpPr txBox="1"/>
          <p:nvPr>
            <p:ph type="title"/>
          </p:nvPr>
        </p:nvSpPr>
        <p:spPr>
          <a:xfrm>
            <a:off x="1619965" y="1728027"/>
            <a:ext cx="29159359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11" type="ftr"/>
          </p:nvPr>
        </p:nvSpPr>
        <p:spPr>
          <a:xfrm>
            <a:off x="11015758" y="40176596"/>
            <a:ext cx="10367772" cy="8109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0" type="dt"/>
          </p:nvPr>
        </p:nvSpPr>
        <p:spPr>
          <a:xfrm>
            <a:off x="1619965" y="40176596"/>
            <a:ext cx="7451836" cy="8109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2" type="sldNum"/>
          </p:nvPr>
        </p:nvSpPr>
        <p:spPr>
          <a:xfrm>
            <a:off x="23327487" y="40176596"/>
            <a:ext cx="7451836" cy="8109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70"/>
              <a:buFont typeface="Arial"/>
              <a:buNone/>
              <a:defRPr b="0" i="0" sz="527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70"/>
              <a:buFont typeface="Arial"/>
              <a:buNone/>
              <a:defRPr b="0" i="0" sz="527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70"/>
              <a:buFont typeface="Arial"/>
              <a:buNone/>
              <a:defRPr b="0" i="0" sz="527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70"/>
              <a:buFont typeface="Arial"/>
              <a:buNone/>
              <a:defRPr b="0" i="0" sz="527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70"/>
              <a:buFont typeface="Arial"/>
              <a:buNone/>
              <a:defRPr b="0" i="0" sz="527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70"/>
              <a:buFont typeface="Arial"/>
              <a:buNone/>
              <a:defRPr b="0" i="0" sz="527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70"/>
              <a:buFont typeface="Arial"/>
              <a:buNone/>
              <a:defRPr b="0" i="0" sz="527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70"/>
              <a:buFont typeface="Arial"/>
              <a:buNone/>
              <a:defRPr b="0" i="0" sz="527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70"/>
              <a:buFont typeface="Arial"/>
              <a:buNone/>
              <a:defRPr b="0" i="0" sz="527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Blank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/>
          <p:nvPr>
            <p:ph idx="11" type="ftr"/>
          </p:nvPr>
        </p:nvSpPr>
        <p:spPr>
          <a:xfrm>
            <a:off x="11015758" y="40176596"/>
            <a:ext cx="10367772" cy="8109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7"/>
          <p:cNvSpPr txBox="1"/>
          <p:nvPr>
            <p:ph idx="10" type="dt"/>
          </p:nvPr>
        </p:nvSpPr>
        <p:spPr>
          <a:xfrm>
            <a:off x="1619965" y="40176596"/>
            <a:ext cx="7451836" cy="8109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2" type="sldNum"/>
          </p:nvPr>
        </p:nvSpPr>
        <p:spPr>
          <a:xfrm>
            <a:off x="23327487" y="40176596"/>
            <a:ext cx="7451836" cy="8109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70"/>
              <a:buFont typeface="Arial"/>
              <a:buNone/>
              <a:defRPr b="0" i="0" sz="527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70"/>
              <a:buFont typeface="Arial"/>
              <a:buNone/>
              <a:defRPr b="0" i="0" sz="527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70"/>
              <a:buFont typeface="Arial"/>
              <a:buNone/>
              <a:defRPr b="0" i="0" sz="527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70"/>
              <a:buFont typeface="Arial"/>
              <a:buNone/>
              <a:defRPr b="0" i="0" sz="527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70"/>
              <a:buFont typeface="Arial"/>
              <a:buNone/>
              <a:defRPr b="0" i="0" sz="527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70"/>
              <a:buFont typeface="Arial"/>
              <a:buNone/>
              <a:defRPr b="0" i="0" sz="527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70"/>
              <a:buFont typeface="Arial"/>
              <a:buNone/>
              <a:defRPr b="0" i="0" sz="527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70"/>
              <a:buFont typeface="Arial"/>
              <a:buNone/>
              <a:defRPr b="0" i="0" sz="527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70"/>
              <a:buFont typeface="Arial"/>
              <a:buNone/>
              <a:defRPr b="0" i="0" sz="527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1619965" y="1728027"/>
            <a:ext cx="29159359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1619965" y="9936148"/>
            <a:ext cx="29159359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1" type="ftr"/>
          </p:nvPr>
        </p:nvSpPr>
        <p:spPr>
          <a:xfrm>
            <a:off x="11015758" y="40176596"/>
            <a:ext cx="10367772" cy="8109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527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527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527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527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527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527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527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527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527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0" type="dt"/>
          </p:nvPr>
        </p:nvSpPr>
        <p:spPr>
          <a:xfrm>
            <a:off x="1619965" y="40176596"/>
            <a:ext cx="7451836" cy="8109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527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527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527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527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527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527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527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527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527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23327487" y="40176596"/>
            <a:ext cx="7451836" cy="8109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70"/>
              <a:buFont typeface="Arial"/>
              <a:buNone/>
              <a:defRPr b="0" i="0" sz="527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70"/>
              <a:buFont typeface="Arial"/>
              <a:buNone/>
              <a:defRPr b="0" i="0" sz="527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70"/>
              <a:buFont typeface="Arial"/>
              <a:buNone/>
              <a:defRPr b="0" i="0" sz="527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70"/>
              <a:buFont typeface="Arial"/>
              <a:buNone/>
              <a:defRPr b="0" i="0" sz="527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70"/>
              <a:buFont typeface="Arial"/>
              <a:buNone/>
              <a:defRPr b="0" i="0" sz="527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70"/>
              <a:buFont typeface="Arial"/>
              <a:buNone/>
              <a:defRPr b="0" i="0" sz="527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70"/>
              <a:buFont typeface="Arial"/>
              <a:buNone/>
              <a:defRPr b="0" i="0" sz="527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70"/>
              <a:buFont typeface="Arial"/>
              <a:buNone/>
              <a:defRPr b="0" i="0" sz="527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70"/>
              <a:buFont typeface="Arial"/>
              <a:buNone/>
              <a:defRPr b="0" i="0" sz="527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bg>
      <p:bgPr>
        <a:solidFill>
          <a:schemeClr val="lt1"/>
        </a:soli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"/>
          <p:cNvSpPr txBox="1"/>
          <p:nvPr/>
        </p:nvSpPr>
        <p:spPr>
          <a:xfrm>
            <a:off x="27125576" y="41690292"/>
            <a:ext cx="2685984" cy="46534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7200">
            <a:spAutoFit/>
          </a:bodyPr>
          <a:lstStyle/>
          <a:p>
            <a:pPr indent="0" lvl="0" marL="36272" marR="14509" rtl="0" algn="l">
              <a:lnSpc>
                <a:spcPct val="1042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28"/>
              <a:buFont typeface="Arial"/>
              <a:buNone/>
            </a:pPr>
            <a:r>
              <a:rPr b="0" i="0" lang="pt-BR" sz="1428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Secretaria de  Desenvolvimento Econômico</a:t>
            </a:r>
            <a:endParaRPr b="0" i="0" sz="1428" u="none" cap="none" strike="noStrik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44" name="Google Shape;44;p1"/>
          <p:cNvSpPr txBox="1"/>
          <p:nvPr>
            <p:ph type="title"/>
          </p:nvPr>
        </p:nvSpPr>
        <p:spPr>
          <a:xfrm>
            <a:off x="1519096" y="532063"/>
            <a:ext cx="29159359" cy="35394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pt-BR" sz="8000">
                <a:latin typeface="Arial"/>
                <a:ea typeface="Arial"/>
                <a:cs typeface="Arial"/>
                <a:sym typeface="Arial"/>
              </a:rPr>
              <a:t>TÍTULO DO PROJETO</a:t>
            </a:r>
            <a:br>
              <a:rPr lang="pt-BR" sz="9600"/>
            </a:br>
            <a:br>
              <a:rPr lang="pt-BR" sz="9600"/>
            </a:br>
            <a:endParaRPr sz="5400"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45" name="Google Shape;45;p1"/>
          <p:cNvSpPr txBox="1"/>
          <p:nvPr>
            <p:ph idx="1" type="body"/>
          </p:nvPr>
        </p:nvSpPr>
        <p:spPr>
          <a:xfrm>
            <a:off x="17656747" y="2980175"/>
            <a:ext cx="12531600" cy="3355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pt-BR" sz="5000">
                <a:latin typeface="Arial"/>
                <a:ea typeface="Arial"/>
                <a:cs typeface="Arial"/>
                <a:sym typeface="Arial"/>
              </a:rPr>
              <a:t>SOBRENOME, Nome; </a:t>
            </a:r>
            <a:br>
              <a:rPr b="1" lang="pt-BR" sz="5000">
                <a:latin typeface="Arial"/>
                <a:ea typeface="Arial"/>
                <a:cs typeface="Arial"/>
                <a:sym typeface="Arial"/>
              </a:rPr>
            </a:br>
            <a:r>
              <a:rPr b="1" lang="pt-BR" sz="5000">
                <a:latin typeface="Arial"/>
                <a:ea typeface="Arial"/>
                <a:cs typeface="Arial"/>
                <a:sym typeface="Arial"/>
              </a:rPr>
              <a:t>SOBRENOME, Nome;</a:t>
            </a:r>
            <a:br>
              <a:rPr b="1" lang="pt-BR" sz="5000">
                <a:latin typeface="Arial"/>
                <a:ea typeface="Arial"/>
                <a:cs typeface="Arial"/>
                <a:sym typeface="Arial"/>
              </a:rPr>
            </a:br>
            <a:r>
              <a:rPr b="1" lang="pt-BR" sz="5000">
                <a:latin typeface="Arial"/>
                <a:ea typeface="Arial"/>
                <a:cs typeface="Arial"/>
                <a:sym typeface="Arial"/>
              </a:rPr>
              <a:t>SOBRENOME, Nome;</a:t>
            </a:r>
            <a:br>
              <a:rPr b="1" lang="pt-BR" sz="5000">
                <a:latin typeface="Arial"/>
                <a:ea typeface="Arial"/>
                <a:cs typeface="Arial"/>
                <a:sym typeface="Arial"/>
              </a:rPr>
            </a:br>
            <a:r>
              <a:rPr b="1" lang="pt-BR" sz="5000">
                <a:latin typeface="Arial"/>
                <a:ea typeface="Arial"/>
                <a:cs typeface="Arial"/>
                <a:sym typeface="Arial"/>
              </a:rPr>
              <a:t>SOBRENOME, Nome;</a:t>
            </a:r>
            <a:endParaRPr sz="5000"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46" name="Google Shape;46;p1"/>
          <p:cNvGrpSpPr/>
          <p:nvPr/>
        </p:nvGrpSpPr>
        <p:grpSpPr>
          <a:xfrm>
            <a:off x="1900974" y="8738720"/>
            <a:ext cx="12979176" cy="1066800"/>
            <a:chOff x="2407444" y="10475119"/>
            <a:chExt cx="12496800" cy="1066800"/>
          </a:xfrm>
        </p:grpSpPr>
        <p:sp>
          <p:nvSpPr>
            <p:cNvPr id="47" name="Google Shape;47;p1"/>
            <p:cNvSpPr/>
            <p:nvPr/>
          </p:nvSpPr>
          <p:spPr>
            <a:xfrm>
              <a:off x="2407444" y="10475119"/>
              <a:ext cx="12496800" cy="1066800"/>
            </a:xfrm>
            <a:prstGeom prst="roundRect">
              <a:avLst>
                <a:gd fmla="val 16667" name="adj"/>
              </a:avLst>
            </a:prstGeom>
            <a:solidFill>
              <a:schemeClr val="dk1"/>
            </a:solidFill>
            <a:ln cap="flat" cmpd="sng" w="25400">
              <a:solidFill>
                <a:srgbClr val="395E8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270"/>
                <a:buFont typeface="Arial"/>
                <a:buNone/>
              </a:pPr>
              <a:r>
                <a:t/>
              </a:r>
              <a:endParaRPr b="0" i="0" sz="527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" name="Google Shape;48;p1"/>
            <p:cNvSpPr txBox="1"/>
            <p:nvPr/>
          </p:nvSpPr>
          <p:spPr>
            <a:xfrm>
              <a:off x="4972303" y="10526256"/>
              <a:ext cx="7470482" cy="10156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6000"/>
                <a:buFont typeface="Arial"/>
                <a:buNone/>
              </a:pPr>
              <a:r>
                <a:rPr b="1" i="0" lang="pt-BR" sz="60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INTRODUÇÃO</a:t>
              </a:r>
              <a:endParaRPr b="1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9" name="Google Shape;49;p1"/>
          <p:cNvGrpSpPr/>
          <p:nvPr/>
        </p:nvGrpSpPr>
        <p:grpSpPr>
          <a:xfrm>
            <a:off x="1826616" y="22209382"/>
            <a:ext cx="13127888" cy="1145637"/>
            <a:chOff x="2407444" y="10475119"/>
            <a:chExt cx="12496800" cy="1066800"/>
          </a:xfrm>
        </p:grpSpPr>
        <p:sp>
          <p:nvSpPr>
            <p:cNvPr id="50" name="Google Shape;50;p1"/>
            <p:cNvSpPr/>
            <p:nvPr/>
          </p:nvSpPr>
          <p:spPr>
            <a:xfrm>
              <a:off x="2407444" y="10475119"/>
              <a:ext cx="12496800" cy="1066800"/>
            </a:xfrm>
            <a:prstGeom prst="roundRect">
              <a:avLst>
                <a:gd fmla="val 16667" name="adj"/>
              </a:avLst>
            </a:prstGeom>
            <a:solidFill>
              <a:schemeClr val="dk1"/>
            </a:solidFill>
            <a:ln cap="flat" cmpd="sng" w="25400">
              <a:solidFill>
                <a:srgbClr val="395E8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270"/>
                <a:buFont typeface="Arial"/>
                <a:buNone/>
              </a:pPr>
              <a:r>
                <a:t/>
              </a:r>
              <a:endParaRPr b="0" i="0" sz="527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" name="Google Shape;51;p1"/>
            <p:cNvSpPr txBox="1"/>
            <p:nvPr/>
          </p:nvSpPr>
          <p:spPr>
            <a:xfrm>
              <a:off x="4535959" y="10548745"/>
              <a:ext cx="8628900" cy="945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6000"/>
                <a:buFont typeface="Arial"/>
                <a:buNone/>
              </a:pPr>
              <a:r>
                <a:rPr b="1" i="0" lang="pt-BR" sz="60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DESENVOLVIMENTO</a:t>
              </a:r>
              <a:endParaRPr b="1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2" name="Google Shape;52;p1"/>
          <p:cNvSpPr txBox="1"/>
          <p:nvPr/>
        </p:nvSpPr>
        <p:spPr>
          <a:xfrm>
            <a:off x="1893475" y="23875970"/>
            <a:ext cx="12994200" cy="8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t/>
            </a:r>
            <a:endParaRPr b="0" i="0" sz="4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3" name="Google Shape;53;p1"/>
          <p:cNvGrpSpPr/>
          <p:nvPr/>
        </p:nvGrpSpPr>
        <p:grpSpPr>
          <a:xfrm>
            <a:off x="17684824" y="8817647"/>
            <a:ext cx="12841549" cy="5550716"/>
            <a:chOff x="17656750" y="12741107"/>
            <a:chExt cx="12841549" cy="4724862"/>
          </a:xfrm>
        </p:grpSpPr>
        <p:sp>
          <p:nvSpPr>
            <p:cNvPr id="54" name="Google Shape;54;p1"/>
            <p:cNvSpPr/>
            <p:nvPr/>
          </p:nvSpPr>
          <p:spPr>
            <a:xfrm>
              <a:off x="17656750" y="12741107"/>
              <a:ext cx="12841549" cy="4724862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accent6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270"/>
                <a:buFont typeface="Arial"/>
                <a:buNone/>
              </a:pPr>
              <a:r>
                <a:t/>
              </a:r>
              <a:endParaRPr b="0" i="0" sz="527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" name="Google Shape;55;p1"/>
            <p:cNvSpPr txBox="1"/>
            <p:nvPr/>
          </p:nvSpPr>
          <p:spPr>
            <a:xfrm>
              <a:off x="23117281" y="14454579"/>
              <a:ext cx="4084606" cy="78595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400"/>
                <a:buFont typeface="Arial"/>
                <a:buNone/>
              </a:pPr>
              <a:r>
                <a:rPr b="0" i="0" lang="pt-BR" sz="5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Imagem 1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6" name="Google Shape;56;p1"/>
          <p:cNvGrpSpPr/>
          <p:nvPr/>
        </p:nvGrpSpPr>
        <p:grpSpPr>
          <a:xfrm>
            <a:off x="17656748" y="15328333"/>
            <a:ext cx="12841549" cy="5264909"/>
            <a:chOff x="17641834" y="9241465"/>
            <a:chExt cx="12841549" cy="4724862"/>
          </a:xfrm>
        </p:grpSpPr>
        <p:sp>
          <p:nvSpPr>
            <p:cNvPr id="57" name="Google Shape;57;p1"/>
            <p:cNvSpPr/>
            <p:nvPr/>
          </p:nvSpPr>
          <p:spPr>
            <a:xfrm>
              <a:off x="17641834" y="9241465"/>
              <a:ext cx="12841549" cy="4724862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accent6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270"/>
                <a:buFont typeface="Arial"/>
                <a:buNone/>
              </a:pPr>
              <a:r>
                <a:t/>
              </a:r>
              <a:endParaRPr b="0" i="0" sz="527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" name="Google Shape;58;p1"/>
            <p:cNvSpPr txBox="1"/>
            <p:nvPr/>
          </p:nvSpPr>
          <p:spPr>
            <a:xfrm>
              <a:off x="23026056" y="11708834"/>
              <a:ext cx="3129457" cy="92333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400"/>
                <a:buFont typeface="Arial"/>
                <a:buNone/>
              </a:pPr>
              <a:r>
                <a:rPr b="0" i="0" lang="pt-BR" sz="5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Imagem 2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9" name="Google Shape;59;p1"/>
          <p:cNvGrpSpPr/>
          <p:nvPr/>
        </p:nvGrpSpPr>
        <p:grpSpPr>
          <a:xfrm>
            <a:off x="17587929" y="21553041"/>
            <a:ext cx="12979176" cy="1102023"/>
            <a:chOff x="2407444" y="10475119"/>
            <a:chExt cx="12496800" cy="1102023"/>
          </a:xfrm>
        </p:grpSpPr>
        <p:sp>
          <p:nvSpPr>
            <p:cNvPr id="60" name="Google Shape;60;p1"/>
            <p:cNvSpPr/>
            <p:nvPr/>
          </p:nvSpPr>
          <p:spPr>
            <a:xfrm>
              <a:off x="2407444" y="10475119"/>
              <a:ext cx="12496800" cy="1066800"/>
            </a:xfrm>
            <a:prstGeom prst="roundRect">
              <a:avLst>
                <a:gd fmla="val 16667" name="adj"/>
              </a:avLst>
            </a:prstGeom>
            <a:solidFill>
              <a:schemeClr val="dk1"/>
            </a:solidFill>
            <a:ln cap="flat" cmpd="sng" w="25400">
              <a:solidFill>
                <a:srgbClr val="395E8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270"/>
                <a:buFont typeface="Arial"/>
                <a:buNone/>
              </a:pPr>
              <a:r>
                <a:t/>
              </a:r>
              <a:endParaRPr b="0" i="0" sz="527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" name="Google Shape;61;p1"/>
            <p:cNvSpPr txBox="1"/>
            <p:nvPr/>
          </p:nvSpPr>
          <p:spPr>
            <a:xfrm>
              <a:off x="3665854" y="10561479"/>
              <a:ext cx="10570761" cy="10156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6000"/>
                <a:buFont typeface="Arial"/>
                <a:buNone/>
              </a:pPr>
              <a:r>
                <a:rPr b="1" i="0" lang="pt-BR" sz="60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CONSIDERAÇÕES FINAIS</a:t>
              </a:r>
              <a:endParaRPr b="1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2" name="Google Shape;62;p1"/>
          <p:cNvGrpSpPr/>
          <p:nvPr/>
        </p:nvGrpSpPr>
        <p:grpSpPr>
          <a:xfrm>
            <a:off x="17467936" y="33827898"/>
            <a:ext cx="13275351" cy="1142213"/>
            <a:chOff x="2407444" y="10475119"/>
            <a:chExt cx="12496800" cy="1147376"/>
          </a:xfrm>
        </p:grpSpPr>
        <p:sp>
          <p:nvSpPr>
            <p:cNvPr id="63" name="Google Shape;63;p1"/>
            <p:cNvSpPr/>
            <p:nvPr/>
          </p:nvSpPr>
          <p:spPr>
            <a:xfrm>
              <a:off x="2407444" y="10475119"/>
              <a:ext cx="12496800" cy="1066800"/>
            </a:xfrm>
            <a:prstGeom prst="roundRect">
              <a:avLst>
                <a:gd fmla="val 16667" name="adj"/>
              </a:avLst>
            </a:prstGeom>
            <a:solidFill>
              <a:schemeClr val="dk1"/>
            </a:solidFill>
            <a:ln cap="flat" cmpd="sng" w="25400">
              <a:solidFill>
                <a:srgbClr val="395E8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270"/>
                <a:buFont typeface="Arial"/>
                <a:buNone/>
              </a:pPr>
              <a:r>
                <a:t/>
              </a:r>
              <a:endParaRPr b="0" i="0" sz="527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" name="Google Shape;64;p1"/>
            <p:cNvSpPr txBox="1"/>
            <p:nvPr/>
          </p:nvSpPr>
          <p:spPr>
            <a:xfrm>
              <a:off x="3835679" y="10602253"/>
              <a:ext cx="9979976" cy="102024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6000"/>
                <a:buFont typeface="Arial"/>
                <a:buNone/>
              </a:pPr>
              <a:r>
                <a:rPr b="1" i="0" lang="pt-BR" sz="60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REFERÊNCIAS</a:t>
              </a:r>
              <a:endParaRPr b="1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65" name="Google Shape;65;p1"/>
          <p:cNvSpPr txBox="1"/>
          <p:nvPr/>
        </p:nvSpPr>
        <p:spPr>
          <a:xfrm>
            <a:off x="6642025" y="7516838"/>
            <a:ext cx="189135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Arial"/>
              <a:buNone/>
            </a:pPr>
            <a:r>
              <a:rPr b="1" i="0" lang="pt-BR" sz="5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Orientadores (as): </a:t>
            </a:r>
            <a:endParaRPr b="1" i="0" sz="5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66;p1"/>
          <p:cNvSpPr txBox="1"/>
          <p:nvPr/>
        </p:nvSpPr>
        <p:spPr>
          <a:xfrm>
            <a:off x="984334" y="39873383"/>
            <a:ext cx="14384102" cy="28007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800"/>
              <a:buFont typeface="Arial"/>
              <a:buNone/>
            </a:pPr>
            <a:r>
              <a:rPr b="0" i="0" lang="pt-BR" sz="8800" u="none" cap="none" strike="noStrike">
                <a:solidFill>
                  <a:schemeClr val="lt1"/>
                </a:solidFill>
                <a:latin typeface="Arial Black"/>
                <a:ea typeface="Arial Black"/>
                <a:cs typeface="Arial Black"/>
                <a:sym typeface="Arial Black"/>
              </a:rPr>
              <a:t>Técnico em Administração</a:t>
            </a:r>
            <a:endParaRPr b="0" i="0" sz="8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Google Shape;67;p1"/>
          <p:cNvSpPr txBox="1"/>
          <p:nvPr/>
        </p:nvSpPr>
        <p:spPr>
          <a:xfrm>
            <a:off x="1806675" y="10356135"/>
            <a:ext cx="13275300" cy="8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t/>
            </a:r>
            <a:endParaRPr b="0" i="0" sz="4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1"/>
          <p:cNvSpPr txBox="1"/>
          <p:nvPr/>
        </p:nvSpPr>
        <p:spPr>
          <a:xfrm>
            <a:off x="17644719" y="33349302"/>
            <a:ext cx="12994200" cy="16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" name="Google Shape;69;p1"/>
          <p:cNvSpPr txBox="1"/>
          <p:nvPr/>
        </p:nvSpPr>
        <p:spPr>
          <a:xfrm>
            <a:off x="17474550" y="23080767"/>
            <a:ext cx="13606800" cy="203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t/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" name="Google Shape;70;p1"/>
          <p:cNvSpPr txBox="1"/>
          <p:nvPr/>
        </p:nvSpPr>
        <p:spPr>
          <a:xfrm>
            <a:off x="17640300" y="35166300"/>
            <a:ext cx="13275300" cy="1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p1"/>
          <p:cNvSpPr txBox="1"/>
          <p:nvPr/>
        </p:nvSpPr>
        <p:spPr>
          <a:xfrm>
            <a:off x="1947225" y="3031550"/>
            <a:ext cx="16052400" cy="3355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pt-BR" sz="5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TURMA: TÉCNICO EM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5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pt-BR" sz="5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ANO: 202</a:t>
            </a:r>
            <a:r>
              <a:rPr b="1" lang="pt-BR" sz="5000"/>
              <a:t>5</a:t>
            </a:r>
            <a:endParaRPr b="1" i="0" sz="5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5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2" name="Google Shape;72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742900" y="40363825"/>
            <a:ext cx="18913500" cy="2800775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Google Shape;73;p1"/>
          <p:cNvSpPr txBox="1"/>
          <p:nvPr/>
        </p:nvSpPr>
        <p:spPr>
          <a:xfrm>
            <a:off x="18570000" y="14612575"/>
            <a:ext cx="4152900" cy="465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pt-BR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LEGENDA E AUTOR</a:t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" name="Google Shape;74;p1"/>
          <p:cNvSpPr txBox="1"/>
          <p:nvPr/>
        </p:nvSpPr>
        <p:spPr>
          <a:xfrm>
            <a:off x="17999700" y="20840500"/>
            <a:ext cx="4152900" cy="465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pt-BR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LEGENDA E AUTOR</a:t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