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DBDC-7E59-4DD7-A6FC-6C8A6A78B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53D3D-0251-4D1F-A5B0-E896F7508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6BAEFC-6B0C-4E1E-93EE-BBFECE72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54FA-6A20-4A5B-8144-B617D4E020C7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E55350-092C-4B16-838B-EC50C909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8B0CE7-5948-4705-ADD5-55B83D89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8506-121C-4484-A2C3-E7083744B7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40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4979B-D0A3-494B-91AE-E145709C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F504AC-77E0-4EF6-8565-C219FD067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A5C070-4255-40A9-B44F-51569261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54FA-6A20-4A5B-8144-B617D4E020C7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7E97B4-3018-4B0F-B45C-A2F2AF6B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B24BBE-5DC5-44A6-A0FE-14EE0166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8506-121C-4484-A2C3-E7083744B7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49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ACD424-C021-44A7-B48E-64C1A98B6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EF791C-F880-4BFD-9B45-22F38CB72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F45D2D-5C6E-4EB0-82B2-2136E728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54FA-6A20-4A5B-8144-B617D4E020C7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1070E3-7BB1-440E-AB16-29982D00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466A78-B3B8-47E4-9850-4B291AD6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8506-121C-4484-A2C3-E7083744B7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87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972B9-A782-46EB-A8AF-40A04054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2EADF2-9F65-453B-BB96-BE23F83E0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46B65-92D2-4311-B304-B93BC70E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54FA-6A20-4A5B-8144-B617D4E020C7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231E44-6487-4345-95D7-E303D533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EC13D1-61CD-4353-833E-5860D84B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8506-121C-4484-A2C3-E7083744B7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50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062AD-0BEF-46D5-B50E-C8270486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C1EA26-40DD-47C3-86B7-60112863F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512477-342A-47A7-98CF-B63C1A4F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54FA-6A20-4A5B-8144-B617D4E020C7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6B1C9E-6EF5-4B2C-8BD0-DD0A96FA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2DA6CA-D84A-4B02-B05E-FC5F2F58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8506-121C-4484-A2C3-E7083744B7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19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AE757-B262-41C9-B5F1-96B53A19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EF586E-6A58-4973-899C-037CEC405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8EC59F-979B-48C3-B82D-C58D00411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A4BE1B-B7AD-4ED1-910F-BF60CE5F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54FA-6A20-4A5B-8144-B617D4E020C7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2094ED-5912-4049-B8AB-D1C438DE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FA178C-4BBA-4FF6-8F0D-4905E86B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8506-121C-4484-A2C3-E7083744B7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63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62D3E-A7EE-401B-9CFA-CDDD52F3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D56DD3-0941-42C3-B674-B01F9001F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23F917-EB6C-4FBB-9B76-17DCF31B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C2675D-B42C-4CB0-8C8A-1340BECE9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8B3C4D-0C38-4F97-9853-644AC546B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B62B0B8-29B2-40B5-A398-3FC675CD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54FA-6A20-4A5B-8144-B617D4E020C7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2DF2F5-11E0-4733-9B5D-9E792690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C3DD02-EC8C-4F7F-AF9D-DB1AC833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8506-121C-4484-A2C3-E7083744B7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63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5FBA8-BA29-40FA-8D64-C8892700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4608F1-E6D9-4C96-A44E-B98151EC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54FA-6A20-4A5B-8144-B617D4E020C7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D836158-77E7-4BB2-887B-1A331664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294CFA-DF59-4947-8D9B-1F520704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8506-121C-4484-A2C3-E7083744B7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32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8DF5D1-3974-4006-B299-3D2D5711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54FA-6A20-4A5B-8144-B617D4E020C7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D28124-293B-4EA5-930F-ADA88F3A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2D9334-AE58-44D3-8FCF-978BF5BD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8506-121C-4484-A2C3-E7083744B7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93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62850-7EA2-4B4B-A43F-59BFD6DF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F57B9F-B811-4D70-9939-E6A519C4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D81BC2-53E8-4828-9705-9D7F7C225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EBC4B2-85D7-42E2-B1A1-E576B264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54FA-6A20-4A5B-8144-B617D4E020C7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0BBB44-C17F-4722-8B0D-2A8DE543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65E506-50EA-4424-8C54-3EF66178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8506-121C-4484-A2C3-E7083744B7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7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F1C75-8EB7-4382-B09D-B2836EF6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620E6A-FFCB-45A7-B902-5649F3D3C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95009B-F40E-40F3-9547-BE77B975D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C0F6CB-7058-4F88-A63A-89F35C83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54FA-6A20-4A5B-8144-B617D4E020C7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91161E-80A1-4DF9-8DDF-80B03D71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400DE1-9C4C-487D-A426-9A439BE5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8506-121C-4484-A2C3-E7083744B7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86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6EC712-547E-4844-8D62-6CD66C01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20A0BA-B796-4D58-8634-E595E31F2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8A3B15-419E-4880-972C-457C1E939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54FA-6A20-4A5B-8144-B617D4E020C7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913A33-80F0-4DB7-8CDF-13D23CCFA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32F3CF-37CD-4206-B949-F6B5D7F1D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68506-121C-4484-A2C3-E7083744B7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4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EEEB2-7E55-4A45-BBE1-9529EE3F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63" y="311330"/>
            <a:ext cx="11418073" cy="682583"/>
          </a:xfrm>
        </p:spPr>
        <p:txBody>
          <a:bodyPr>
            <a:normAutofit/>
          </a:bodyPr>
          <a:lstStyle/>
          <a:p>
            <a:r>
              <a:rPr lang="pt-BR" sz="3600" dirty="0"/>
              <a:t>Instruções para realizar aulas síncronas no </a:t>
            </a:r>
            <a:r>
              <a:rPr lang="pt-BR" sz="3600" b="1" i="1" dirty="0"/>
              <a:t>Teams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4FD83-0400-4E14-995E-4542533A2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101" y="1280160"/>
            <a:ext cx="11494935" cy="5168348"/>
          </a:xfrm>
        </p:spPr>
        <p:txBody>
          <a:bodyPr/>
          <a:lstStyle/>
          <a:p>
            <a:pPr algn="just"/>
            <a:r>
              <a:rPr lang="pt-BR" dirty="0"/>
              <a:t>Caros professores, vamos realizar um passo a passo de colocar realizar uma aula síncrona na plataforma.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1º passo</a:t>
            </a:r>
          </a:p>
          <a:p>
            <a:pPr algn="just"/>
            <a:r>
              <a:rPr lang="pt-BR" dirty="0"/>
              <a:t>Entrar no </a:t>
            </a:r>
            <a:r>
              <a:rPr lang="pt-BR" i="1" dirty="0"/>
              <a:t>teams</a:t>
            </a:r>
          </a:p>
          <a:p>
            <a:pPr algn="just"/>
            <a:r>
              <a:rPr lang="pt-BR" dirty="0"/>
              <a:t>em equipe e clicar  </a:t>
            </a:r>
          </a:p>
          <a:p>
            <a:pPr algn="just"/>
            <a:r>
              <a:rPr lang="pt-BR" dirty="0"/>
              <a:t>no componente da aula.</a:t>
            </a:r>
            <a:endParaRPr lang="pt-BR" i="1" dirty="0"/>
          </a:p>
          <a:p>
            <a:pPr algn="just"/>
            <a:endParaRPr lang="pt-BR" i="1" dirty="0"/>
          </a:p>
          <a:p>
            <a:pPr algn="just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12ADBA-1831-4DB1-A97B-4F3BF0E9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318" y="2792290"/>
            <a:ext cx="7410616" cy="3656218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F62D69A-BFD5-4BE0-8440-F338AEA67B35}"/>
              </a:ext>
            </a:extLst>
          </p:cNvPr>
          <p:cNvCxnSpPr>
            <a:cxnSpLocks/>
          </p:cNvCxnSpPr>
          <p:nvPr/>
        </p:nvCxnSpPr>
        <p:spPr>
          <a:xfrm>
            <a:off x="7760473" y="3429000"/>
            <a:ext cx="0" cy="54665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46F14D5-714F-4259-83EF-53AF63874774}"/>
              </a:ext>
            </a:extLst>
          </p:cNvPr>
          <p:cNvCxnSpPr>
            <a:cxnSpLocks/>
          </p:cNvCxnSpPr>
          <p:nvPr/>
        </p:nvCxnSpPr>
        <p:spPr>
          <a:xfrm>
            <a:off x="3872285" y="3794759"/>
            <a:ext cx="6599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AB217B6D-66E9-4AD1-91D1-614FC0333B68}"/>
              </a:ext>
            </a:extLst>
          </p:cNvPr>
          <p:cNvSpPr/>
          <p:nvPr/>
        </p:nvSpPr>
        <p:spPr>
          <a:xfrm>
            <a:off x="6909684" y="3013544"/>
            <a:ext cx="1212574" cy="312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</a:rPr>
              <a:t>Abrir o componente</a:t>
            </a:r>
          </a:p>
        </p:txBody>
      </p:sp>
    </p:spTree>
    <p:extLst>
      <p:ext uri="{BB962C8B-B14F-4D97-AF65-F5344CB8AC3E}">
        <p14:creationId xmlns:p14="http://schemas.microsoft.com/office/powerpoint/2010/main" val="114279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EEEB2-7E55-4A45-BBE1-9529EE3F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63" y="311330"/>
            <a:ext cx="11418073" cy="682583"/>
          </a:xfrm>
        </p:spPr>
        <p:txBody>
          <a:bodyPr>
            <a:normAutofit/>
          </a:bodyPr>
          <a:lstStyle/>
          <a:p>
            <a:r>
              <a:rPr lang="pt-BR" sz="3600" dirty="0"/>
              <a:t>Instruções para realizar aulas síncronas no </a:t>
            </a:r>
            <a:r>
              <a:rPr lang="pt-BR" sz="3600" b="1" i="1" dirty="0"/>
              <a:t>Teams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4FD83-0400-4E14-995E-4542533A2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49" y="1202634"/>
            <a:ext cx="11494935" cy="5168348"/>
          </a:xfrm>
        </p:spPr>
        <p:txBody>
          <a:bodyPr/>
          <a:lstStyle/>
          <a:p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2º passo  </a:t>
            </a:r>
            <a:r>
              <a:rPr lang="pt-BR" dirty="0"/>
              <a:t>									</a:t>
            </a:r>
            <a:r>
              <a:rPr lang="pt-BR" dirty="0">
                <a:solidFill>
                  <a:srgbClr val="FF0000"/>
                </a:solidFill>
              </a:rPr>
              <a:t>3º passo</a:t>
            </a:r>
          </a:p>
          <a:p>
            <a:pPr algn="just"/>
            <a:r>
              <a:rPr lang="pt-BR" dirty="0"/>
              <a:t>Abrir a aula síncrona.                                                                                               Clicar na “aba” 											reunir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A26984AB-0C6B-4B8B-99E6-1C26B38E2965}"/>
              </a:ext>
            </a:extLst>
          </p:cNvPr>
          <p:cNvCxnSpPr>
            <a:cxnSpLocks/>
          </p:cNvCxnSpPr>
          <p:nvPr/>
        </p:nvCxnSpPr>
        <p:spPr>
          <a:xfrm flipH="1">
            <a:off x="9064485" y="2711395"/>
            <a:ext cx="9210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D6AB6BA-3CFD-4EC9-8CAC-D1B71600F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4"/>
          <a:stretch/>
        </p:blipFill>
        <p:spPr>
          <a:xfrm>
            <a:off x="919711" y="2525481"/>
            <a:ext cx="8144774" cy="361784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04C367F-CA2C-481E-88E2-ED0088825189}"/>
              </a:ext>
            </a:extLst>
          </p:cNvPr>
          <p:cNvSpPr/>
          <p:nvPr/>
        </p:nvSpPr>
        <p:spPr>
          <a:xfrm>
            <a:off x="8794139" y="5311471"/>
            <a:ext cx="2083245" cy="831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Iniciar a conversa, abrindo a aula síncrona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DBA0081-A907-42C5-AC98-21819DA6397D}"/>
              </a:ext>
            </a:extLst>
          </p:cNvPr>
          <p:cNvCxnSpPr>
            <a:cxnSpLocks/>
          </p:cNvCxnSpPr>
          <p:nvPr/>
        </p:nvCxnSpPr>
        <p:spPr>
          <a:xfrm>
            <a:off x="2425148" y="3034365"/>
            <a:ext cx="3430998" cy="22740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2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EEEB2-7E55-4A45-BBE1-9529EE3F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63" y="311330"/>
            <a:ext cx="11418073" cy="682583"/>
          </a:xfrm>
        </p:spPr>
        <p:txBody>
          <a:bodyPr>
            <a:normAutofit/>
          </a:bodyPr>
          <a:lstStyle/>
          <a:p>
            <a:r>
              <a:rPr lang="pt-BR" sz="3600" dirty="0"/>
              <a:t>Instruções para realizar aulas síncronas no </a:t>
            </a:r>
            <a:r>
              <a:rPr lang="pt-BR" sz="3600" b="1" i="1" dirty="0"/>
              <a:t>Teams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4FD83-0400-4E14-995E-4542533A2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49" y="1202634"/>
            <a:ext cx="11494935" cy="5168348"/>
          </a:xfrm>
        </p:spPr>
        <p:txBody>
          <a:bodyPr/>
          <a:lstStyle/>
          <a:p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4º passo</a:t>
            </a:r>
            <a:r>
              <a:rPr lang="pt-BR" dirty="0"/>
              <a:t>									    </a:t>
            </a:r>
            <a:r>
              <a:rPr lang="pt-BR" dirty="0">
                <a:solidFill>
                  <a:srgbClr val="FF0000"/>
                </a:solidFill>
              </a:rPr>
              <a:t>5º passo</a:t>
            </a:r>
          </a:p>
          <a:p>
            <a:pPr algn="just"/>
            <a:r>
              <a:rPr lang="pt-BR" dirty="0"/>
              <a:t>Clicar em 									Carregar e enviar </a:t>
            </a:r>
          </a:p>
          <a:p>
            <a:pPr algn="just"/>
            <a:r>
              <a:rPr lang="pt-BR" dirty="0"/>
              <a:t>Inserir										os arquivos aos </a:t>
            </a:r>
          </a:p>
          <a:p>
            <a:pPr algn="just"/>
            <a:r>
              <a:rPr lang="pt-BR" dirty="0"/>
              <a:t>										alunos.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9D710E-A2D6-47B2-BA98-B15598FDD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41" y="2040450"/>
            <a:ext cx="7192783" cy="3897336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2E3BB52-FB6E-41B2-A4F7-57874EBDD295}"/>
              </a:ext>
            </a:extLst>
          </p:cNvPr>
          <p:cNvCxnSpPr>
            <a:cxnSpLocks/>
          </p:cNvCxnSpPr>
          <p:nvPr/>
        </p:nvCxnSpPr>
        <p:spPr>
          <a:xfrm>
            <a:off x="2019632" y="3429000"/>
            <a:ext cx="2631882" cy="2399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6B117C1A-9E21-4343-B9B1-72CA797B5C97}"/>
              </a:ext>
            </a:extLst>
          </p:cNvPr>
          <p:cNvCxnSpPr>
            <a:cxnSpLocks/>
          </p:cNvCxnSpPr>
          <p:nvPr/>
        </p:nvCxnSpPr>
        <p:spPr>
          <a:xfrm flipH="1">
            <a:off x="5478450" y="5533659"/>
            <a:ext cx="252851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08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EEEB2-7E55-4A45-BBE1-9529EE3F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63" y="311330"/>
            <a:ext cx="11418073" cy="682583"/>
          </a:xfrm>
        </p:spPr>
        <p:txBody>
          <a:bodyPr>
            <a:normAutofit/>
          </a:bodyPr>
          <a:lstStyle/>
          <a:p>
            <a:r>
              <a:rPr lang="pt-BR" sz="3600" dirty="0"/>
              <a:t>Instruções para realizar aulas síncronas no </a:t>
            </a:r>
            <a:r>
              <a:rPr lang="pt-BR" sz="3600" b="1" i="1" dirty="0"/>
              <a:t>Teams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4FD83-0400-4E14-995E-4542533A2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49" y="1202634"/>
            <a:ext cx="11494935" cy="5168348"/>
          </a:xfrm>
        </p:spPr>
        <p:txBody>
          <a:bodyPr/>
          <a:lstStyle/>
          <a:p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6º passo</a:t>
            </a:r>
            <a:r>
              <a:rPr lang="pt-BR" dirty="0"/>
              <a:t>									</a:t>
            </a:r>
            <a:endParaRPr lang="pt-BR" dirty="0">
              <a:solidFill>
                <a:srgbClr val="FF0000"/>
              </a:solidFill>
            </a:endParaRPr>
          </a:p>
          <a:p>
            <a:pPr algn="just"/>
            <a:r>
              <a:rPr lang="pt-BR" dirty="0"/>
              <a:t>Depois de clicar em “reunir” aparecerá esta tela e clicar ingressar agora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67149A-D0AE-4B23-BAA6-E520A8B8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0" y="2859278"/>
            <a:ext cx="6893780" cy="3511703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C5B0A4F-3B59-4BEE-AC89-A80BC34ACF25}"/>
              </a:ext>
            </a:extLst>
          </p:cNvPr>
          <p:cNvCxnSpPr>
            <a:cxnSpLocks/>
          </p:cNvCxnSpPr>
          <p:nvPr/>
        </p:nvCxnSpPr>
        <p:spPr>
          <a:xfrm flipH="1">
            <a:off x="8093101" y="4495859"/>
            <a:ext cx="693090" cy="136762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9D74C8FC-CC76-4424-AD69-ED73A3DFB8A1}"/>
              </a:ext>
            </a:extLst>
          </p:cNvPr>
          <p:cNvSpPr/>
          <p:nvPr/>
        </p:nvSpPr>
        <p:spPr>
          <a:xfrm>
            <a:off x="8841850" y="4063117"/>
            <a:ext cx="1272209" cy="596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Clicar aqui</a:t>
            </a:r>
          </a:p>
        </p:txBody>
      </p:sp>
    </p:spTree>
    <p:extLst>
      <p:ext uri="{BB962C8B-B14F-4D97-AF65-F5344CB8AC3E}">
        <p14:creationId xmlns:p14="http://schemas.microsoft.com/office/powerpoint/2010/main" val="262135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EEEB2-7E55-4A45-BBE1-9529EE3F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63" y="311330"/>
            <a:ext cx="11418073" cy="682583"/>
          </a:xfrm>
        </p:spPr>
        <p:txBody>
          <a:bodyPr>
            <a:normAutofit/>
          </a:bodyPr>
          <a:lstStyle/>
          <a:p>
            <a:r>
              <a:rPr lang="pt-BR" sz="3600" dirty="0"/>
              <a:t>Instruções para realizar aulas síncronas no </a:t>
            </a:r>
            <a:r>
              <a:rPr lang="pt-BR" sz="3600" b="1" i="1" dirty="0"/>
              <a:t>Teams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4FD83-0400-4E14-995E-4542533A2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101" y="1097221"/>
            <a:ext cx="11494935" cy="5168348"/>
          </a:xfrm>
        </p:spPr>
        <p:txBody>
          <a:bodyPr/>
          <a:lstStyle/>
          <a:p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7º passo</a:t>
            </a:r>
            <a:r>
              <a:rPr lang="pt-BR" dirty="0"/>
              <a:t>									</a:t>
            </a:r>
            <a:endParaRPr lang="pt-BR" dirty="0">
              <a:solidFill>
                <a:srgbClr val="FF0000"/>
              </a:solidFill>
            </a:endParaRPr>
          </a:p>
          <a:p>
            <a:pPr algn="just"/>
            <a:r>
              <a:rPr lang="pt-BR" dirty="0"/>
              <a:t>Adicionar os participantes (os alunos) ou copiar o link da reunião e enviar para o representante de sala.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C5B0A4F-3B59-4BEE-AC89-A80BC34ACF25}"/>
              </a:ext>
            </a:extLst>
          </p:cNvPr>
          <p:cNvCxnSpPr>
            <a:cxnSpLocks/>
          </p:cNvCxnSpPr>
          <p:nvPr/>
        </p:nvCxnSpPr>
        <p:spPr>
          <a:xfrm flipH="1">
            <a:off x="8148760" y="4476585"/>
            <a:ext cx="693090" cy="136762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9F3BE4E4-C142-492E-B38D-8BDFCDB7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587" y="2957945"/>
            <a:ext cx="7386762" cy="3307624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AD0D0A0F-FEEF-403F-8545-882C79B8EA0D}"/>
              </a:ext>
            </a:extLst>
          </p:cNvPr>
          <p:cNvCxnSpPr>
            <a:cxnSpLocks/>
          </p:cNvCxnSpPr>
          <p:nvPr/>
        </p:nvCxnSpPr>
        <p:spPr>
          <a:xfrm>
            <a:off x="2878372" y="4826442"/>
            <a:ext cx="178904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64F2BF93-6BDF-44B4-B18F-4B3E7A9CC650}"/>
              </a:ext>
            </a:extLst>
          </p:cNvPr>
          <p:cNvCxnSpPr>
            <a:cxnSpLocks/>
          </p:cNvCxnSpPr>
          <p:nvPr/>
        </p:nvCxnSpPr>
        <p:spPr>
          <a:xfrm flipH="1">
            <a:off x="7356614" y="5160396"/>
            <a:ext cx="2090196" cy="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1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EEEB2-7E55-4A45-BBE1-9529EE3F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63" y="311330"/>
            <a:ext cx="11418073" cy="682583"/>
          </a:xfrm>
        </p:spPr>
        <p:txBody>
          <a:bodyPr>
            <a:normAutofit/>
          </a:bodyPr>
          <a:lstStyle/>
          <a:p>
            <a:r>
              <a:rPr lang="pt-BR" sz="3600" dirty="0"/>
              <a:t>Instruções para realizar aulas síncronas no </a:t>
            </a:r>
            <a:r>
              <a:rPr lang="pt-BR" sz="3600" b="1" i="1" dirty="0"/>
              <a:t>Teams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4FD83-0400-4E14-995E-4542533A2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49" y="1202634"/>
            <a:ext cx="11494935" cy="5168348"/>
          </a:xfrm>
        </p:spPr>
        <p:txBody>
          <a:bodyPr/>
          <a:lstStyle/>
          <a:p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8º passo</a:t>
            </a:r>
            <a:r>
              <a:rPr lang="pt-BR" dirty="0"/>
              <a:t>									</a:t>
            </a:r>
            <a:endParaRPr lang="pt-BR" dirty="0">
              <a:solidFill>
                <a:srgbClr val="FF0000"/>
              </a:solidFill>
            </a:endParaRPr>
          </a:p>
          <a:p>
            <a:pPr algn="just"/>
            <a:r>
              <a:rPr lang="pt-BR" dirty="0"/>
              <a:t>Clicar nos nomes que estão cadastrados no (componente) e solicitar o seu ingresso.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C5B0A4F-3B59-4BEE-AC89-A80BC34ACF25}"/>
              </a:ext>
            </a:extLst>
          </p:cNvPr>
          <p:cNvCxnSpPr>
            <a:cxnSpLocks/>
          </p:cNvCxnSpPr>
          <p:nvPr/>
        </p:nvCxnSpPr>
        <p:spPr>
          <a:xfrm flipH="1">
            <a:off x="8148760" y="4476585"/>
            <a:ext cx="693090" cy="136762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8058EC0-D0D3-4F26-9B6C-67E327F7D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62" y="2790907"/>
            <a:ext cx="6858014" cy="3524359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8BF451E-D5D8-4B61-B9FE-9A352186EFCC}"/>
              </a:ext>
            </a:extLst>
          </p:cNvPr>
          <p:cNvCxnSpPr/>
          <p:nvPr/>
        </p:nvCxnSpPr>
        <p:spPr>
          <a:xfrm flipH="1">
            <a:off x="9446150" y="4764820"/>
            <a:ext cx="1741336" cy="890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65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EEEB2-7E55-4A45-BBE1-9529EE3F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63" y="311330"/>
            <a:ext cx="11418073" cy="682583"/>
          </a:xfrm>
        </p:spPr>
        <p:txBody>
          <a:bodyPr>
            <a:normAutofit/>
          </a:bodyPr>
          <a:lstStyle/>
          <a:p>
            <a:r>
              <a:rPr lang="pt-BR" sz="3600" dirty="0"/>
              <a:t>Instruções para realizar aulas síncronas no </a:t>
            </a:r>
            <a:r>
              <a:rPr lang="pt-BR" sz="3600" b="1" i="1" dirty="0"/>
              <a:t>Teams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4FD83-0400-4E14-995E-4542533A2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49" y="1202634"/>
            <a:ext cx="11494935" cy="5168348"/>
          </a:xfrm>
        </p:spPr>
        <p:txBody>
          <a:bodyPr/>
          <a:lstStyle/>
          <a:p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9º passo</a:t>
            </a:r>
            <a:r>
              <a:rPr lang="pt-BR" dirty="0"/>
              <a:t>									</a:t>
            </a:r>
            <a:endParaRPr lang="pt-BR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dirty="0"/>
              <a:t>Abra a sua câmera e escreva uma mensagem no </a:t>
            </a:r>
            <a:r>
              <a:rPr lang="pt-BR" i="1" dirty="0"/>
              <a:t>chat </a:t>
            </a:r>
            <a:r>
              <a:rPr lang="pt-BR" dirty="0"/>
              <a:t>que você irá explicar, realizando uma síntese do que já foi abordado e as dúvidas para realização da atividade proposta será postada e que durante o período da aula, estará presente para tirar possíveis dúvidas e que aos 10 minutos antes do término</a:t>
            </a:r>
          </a:p>
          <a:p>
            <a:pPr algn="just">
              <a:spcBef>
                <a:spcPts val="0"/>
              </a:spcBef>
            </a:pPr>
            <a:r>
              <a:rPr lang="pt-BR" dirty="0"/>
              <a:t>da aula, realizará a chamada do dia.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C5B0A4F-3B59-4BEE-AC89-A80BC34ACF25}"/>
              </a:ext>
            </a:extLst>
          </p:cNvPr>
          <p:cNvCxnSpPr>
            <a:cxnSpLocks/>
          </p:cNvCxnSpPr>
          <p:nvPr/>
        </p:nvCxnSpPr>
        <p:spPr>
          <a:xfrm flipH="1">
            <a:off x="8148760" y="4476585"/>
            <a:ext cx="693090" cy="136762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8058EC0-D0D3-4F26-9B6C-67E327F7D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103" y="3503492"/>
            <a:ext cx="5579819" cy="2867490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8BF451E-D5D8-4B61-B9FE-9A352186EFCC}"/>
              </a:ext>
            </a:extLst>
          </p:cNvPr>
          <p:cNvCxnSpPr>
            <a:cxnSpLocks/>
          </p:cNvCxnSpPr>
          <p:nvPr/>
        </p:nvCxnSpPr>
        <p:spPr>
          <a:xfrm flipH="1">
            <a:off x="10621943" y="5361545"/>
            <a:ext cx="1341120" cy="7212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16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EEEB2-7E55-4A45-BBE1-9529EE3F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63" y="311330"/>
            <a:ext cx="11418073" cy="682583"/>
          </a:xfrm>
        </p:spPr>
        <p:txBody>
          <a:bodyPr>
            <a:normAutofit/>
          </a:bodyPr>
          <a:lstStyle/>
          <a:p>
            <a:r>
              <a:rPr lang="pt-BR" sz="3600" dirty="0"/>
              <a:t>Instruções para realizar aulas síncronas no </a:t>
            </a:r>
            <a:r>
              <a:rPr lang="pt-BR" sz="3600" b="1" i="1" dirty="0"/>
              <a:t>Teams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4FD83-0400-4E14-995E-4542533A2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49" y="1202634"/>
            <a:ext cx="11494935" cy="5168348"/>
          </a:xfrm>
        </p:spPr>
        <p:txBody>
          <a:bodyPr/>
          <a:lstStyle/>
          <a:p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10º passo</a:t>
            </a:r>
          </a:p>
          <a:p>
            <a:pPr algn="just">
              <a:spcBef>
                <a:spcPts val="0"/>
              </a:spcBef>
            </a:pPr>
            <a:r>
              <a:rPr lang="pt-BR" dirty="0"/>
              <a:t>Realizar a saudação </a:t>
            </a:r>
          </a:p>
          <a:p>
            <a:pPr algn="just">
              <a:spcBef>
                <a:spcPts val="0"/>
              </a:spcBef>
            </a:pPr>
            <a:r>
              <a:rPr lang="pt-BR" dirty="0"/>
              <a:t>Final.									</a:t>
            </a:r>
          </a:p>
          <a:p>
            <a:pPr algn="just">
              <a:spcBef>
                <a:spcPts val="0"/>
              </a:spcBef>
            </a:pP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C5B0A4F-3B59-4BEE-AC89-A80BC34ACF25}"/>
              </a:ext>
            </a:extLst>
          </p:cNvPr>
          <p:cNvCxnSpPr>
            <a:cxnSpLocks/>
          </p:cNvCxnSpPr>
          <p:nvPr/>
        </p:nvCxnSpPr>
        <p:spPr>
          <a:xfrm flipH="1">
            <a:off x="8148760" y="4476585"/>
            <a:ext cx="693090" cy="136762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8BF451E-D5D8-4B61-B9FE-9A352186EFCC}"/>
              </a:ext>
            </a:extLst>
          </p:cNvPr>
          <p:cNvCxnSpPr>
            <a:cxnSpLocks/>
          </p:cNvCxnSpPr>
          <p:nvPr/>
        </p:nvCxnSpPr>
        <p:spPr>
          <a:xfrm flipH="1">
            <a:off x="9080389" y="4476585"/>
            <a:ext cx="1341120" cy="7212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D29E4528-C516-4E2F-A677-500B6C57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502" y="1842882"/>
            <a:ext cx="7870038" cy="4001327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A02D4A5-C401-4CC6-90F5-D5A16FF42F38}"/>
              </a:ext>
            </a:extLst>
          </p:cNvPr>
          <p:cNvCxnSpPr>
            <a:cxnSpLocks/>
          </p:cNvCxnSpPr>
          <p:nvPr/>
        </p:nvCxnSpPr>
        <p:spPr>
          <a:xfrm>
            <a:off x="4373217" y="5422790"/>
            <a:ext cx="1638866" cy="15107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6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EEEB2-7E55-4A45-BBE1-9529EE3F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63" y="311330"/>
            <a:ext cx="11418073" cy="682583"/>
          </a:xfrm>
        </p:spPr>
        <p:txBody>
          <a:bodyPr>
            <a:normAutofit/>
          </a:bodyPr>
          <a:lstStyle/>
          <a:p>
            <a:r>
              <a:rPr lang="pt-BR" sz="3600" dirty="0"/>
              <a:t>Instruções para realizar aulas síncronas no </a:t>
            </a:r>
            <a:r>
              <a:rPr lang="pt-BR" sz="3600" b="1" i="1" dirty="0"/>
              <a:t>Teams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4FD83-0400-4E14-995E-4542533A2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49" y="1202634"/>
            <a:ext cx="11494935" cy="5168348"/>
          </a:xfrm>
        </p:spPr>
        <p:txBody>
          <a:bodyPr/>
          <a:lstStyle/>
          <a:p>
            <a:endParaRPr lang="pt-BR" dirty="0"/>
          </a:p>
          <a:p>
            <a:pPr algn="just"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endParaRPr lang="pt-BR" dirty="0"/>
          </a:p>
          <a:p>
            <a:pPr>
              <a:spcBef>
                <a:spcPts val="0"/>
              </a:spcBef>
            </a:pPr>
            <a:r>
              <a:rPr lang="pt-BR" sz="3200" dirty="0"/>
              <a:t>Bom trabalho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C5B0A4F-3B59-4BEE-AC89-A80BC34ACF25}"/>
              </a:ext>
            </a:extLst>
          </p:cNvPr>
          <p:cNvCxnSpPr>
            <a:cxnSpLocks/>
          </p:cNvCxnSpPr>
          <p:nvPr/>
        </p:nvCxnSpPr>
        <p:spPr>
          <a:xfrm flipH="1">
            <a:off x="8148760" y="4476585"/>
            <a:ext cx="693090" cy="136762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54642EF-8137-421E-85BF-B646F3BF8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579" y="3046467"/>
            <a:ext cx="5233323" cy="307388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CF1ADF0-4C4F-4EE5-ADD6-24F2CA012BF0}"/>
              </a:ext>
            </a:extLst>
          </p:cNvPr>
          <p:cNvSpPr txBox="1"/>
          <p:nvPr/>
        </p:nvSpPr>
        <p:spPr>
          <a:xfrm>
            <a:off x="7386762" y="5685183"/>
            <a:ext cx="352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Coordenação Pedagógica - 2024</a:t>
            </a:r>
          </a:p>
        </p:txBody>
      </p:sp>
    </p:spTree>
    <p:extLst>
      <p:ext uri="{BB962C8B-B14F-4D97-AF65-F5344CB8AC3E}">
        <p14:creationId xmlns:p14="http://schemas.microsoft.com/office/powerpoint/2010/main" val="644461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378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Instruções para realizar aulas síncronas no Teams</vt:lpstr>
      <vt:lpstr>Instruções para realizar aulas síncronas no Teams</vt:lpstr>
      <vt:lpstr>Instruções para realizar aulas síncronas no Teams</vt:lpstr>
      <vt:lpstr>Instruções para realizar aulas síncronas no Teams</vt:lpstr>
      <vt:lpstr>Instruções para realizar aulas síncronas no Teams</vt:lpstr>
      <vt:lpstr>Instruções para realizar aulas síncronas no Teams</vt:lpstr>
      <vt:lpstr>Instruções para realizar aulas síncronas no Teams</vt:lpstr>
      <vt:lpstr>Instruções para realizar aulas síncronas no Teams</vt:lpstr>
      <vt:lpstr>Instruções para realizar aulas síncronas no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Instruções para realizar aulas síncronas no Teams</dc:title>
  <dc:creator>REGINA CELIA LUZ VIEIRA DE MORAIS</dc:creator>
  <cp:lastModifiedBy>REGINA CELIA LUZ VIEIRA DE MORAIS</cp:lastModifiedBy>
  <cp:revision>11</cp:revision>
  <dcterms:created xsi:type="dcterms:W3CDTF">2024-03-06T18:02:27Z</dcterms:created>
  <dcterms:modified xsi:type="dcterms:W3CDTF">2024-03-06T19:46:40Z</dcterms:modified>
</cp:coreProperties>
</file>