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10693400" cy="15125700"/>
  <p:embeddedFontLst>
    <p:embeddedFont>
      <p:font typeface="Arial Black" panose="020B0A0402010202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Verdana" panose="020B060403050404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226">
          <p15:clr>
            <a:srgbClr val="A4A3A4"/>
          </p15:clr>
        </p15:guide>
        <p15:guide id="2" pos="654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SU8ej/b/qLZzoHYQTOYNdiTEs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628" y="12"/>
      </p:cViewPr>
      <p:guideLst>
        <p:guide orient="horz" pos="8226"/>
        <p:guide pos="65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1134425"/>
            <a:ext cx="7129275" cy="5672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69325" y="7184700"/>
            <a:ext cx="8554700" cy="680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069325" y="7184700"/>
            <a:ext cx="8554700" cy="6806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21038" y="1135063"/>
            <a:ext cx="4252912" cy="5672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619965" y="1728027"/>
            <a:ext cx="291593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1619966" y="9936148"/>
            <a:ext cx="1409369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2"/>
          </p:nvPr>
        </p:nvSpPr>
        <p:spPr>
          <a:xfrm>
            <a:off x="16685638" y="9936148"/>
            <a:ext cx="1409369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1015758" y="40176596"/>
            <a:ext cx="10367772" cy="81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1619965" y="40176596"/>
            <a:ext cx="7451836" cy="81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23327487" y="40176596"/>
            <a:ext cx="7451836" cy="81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sz="527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ctrTitle"/>
          </p:nvPr>
        </p:nvSpPr>
        <p:spPr>
          <a:xfrm>
            <a:off x="2429947" y="13392199"/>
            <a:ext cx="275393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4859893" y="24192359"/>
            <a:ext cx="226795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1015758" y="40176596"/>
            <a:ext cx="10367772" cy="81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1619965" y="40176596"/>
            <a:ext cx="7451836" cy="81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23327487" y="40176596"/>
            <a:ext cx="7451836" cy="81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sz="527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619965" y="1728027"/>
            <a:ext cx="291593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619965" y="9936148"/>
            <a:ext cx="291593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1015758" y="40176596"/>
            <a:ext cx="10367772" cy="81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1619965" y="40176596"/>
            <a:ext cx="7451836" cy="81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23327487" y="40176596"/>
            <a:ext cx="7451836" cy="81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sz="527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619965" y="1728027"/>
            <a:ext cx="291593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11015758" y="40176596"/>
            <a:ext cx="10367772" cy="81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619965" y="40176596"/>
            <a:ext cx="7451836" cy="81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23327487" y="40176596"/>
            <a:ext cx="7451836" cy="81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sz="527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ftr" idx="11"/>
          </p:nvPr>
        </p:nvSpPr>
        <p:spPr>
          <a:xfrm>
            <a:off x="11015758" y="40176596"/>
            <a:ext cx="10367772" cy="81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1619965" y="40176596"/>
            <a:ext cx="7451836" cy="81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23327487" y="40176596"/>
            <a:ext cx="7451836" cy="81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sz="527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619965" y="1728027"/>
            <a:ext cx="291593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619965" y="9936148"/>
            <a:ext cx="291593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ftr" idx="11"/>
          </p:nvPr>
        </p:nvSpPr>
        <p:spPr>
          <a:xfrm>
            <a:off x="11015758" y="40176596"/>
            <a:ext cx="10367772" cy="81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2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2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2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2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2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2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2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2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1619965" y="40176596"/>
            <a:ext cx="7451836" cy="81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2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2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2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2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2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2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2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2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2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3327487" y="40176596"/>
            <a:ext cx="7451836" cy="81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52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2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2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2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2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2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2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2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2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/>
        </p:nvSpPr>
        <p:spPr>
          <a:xfrm>
            <a:off x="27125576" y="41690292"/>
            <a:ext cx="2685984" cy="4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200" rIns="0" bIns="0" anchor="t" anchorCtr="0">
            <a:spAutoFit/>
          </a:bodyPr>
          <a:lstStyle/>
          <a:p>
            <a:pPr marL="36272" marR="14509" lvl="0" indent="0" algn="l" rtl="0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28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Secretaria de  Desenvolvimento Econômico</a:t>
            </a:r>
            <a:endParaRPr sz="1428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" name="Google Shape;44;p1"/>
          <p:cNvSpPr txBox="1">
            <a:spLocks noGrp="1"/>
          </p:cNvSpPr>
          <p:nvPr>
            <p:ph type="title"/>
          </p:nvPr>
        </p:nvSpPr>
        <p:spPr>
          <a:xfrm>
            <a:off x="1519096" y="532063"/>
            <a:ext cx="29159359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b="1" dirty="0">
                <a:latin typeface="+mj-lt"/>
              </a:rPr>
              <a:t>TÍTULO DO PROJETO</a:t>
            </a:r>
            <a:br>
              <a:rPr lang="pt-BR" sz="9600" dirty="0"/>
            </a:br>
            <a:br>
              <a:rPr lang="pt-BR" sz="9600" dirty="0"/>
            </a:br>
            <a:endParaRPr sz="54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5" name="Google Shape;45;p1"/>
          <p:cNvSpPr txBox="1">
            <a:spLocks noGrp="1"/>
          </p:cNvSpPr>
          <p:nvPr>
            <p:ph type="body" idx="1"/>
          </p:nvPr>
        </p:nvSpPr>
        <p:spPr>
          <a:xfrm>
            <a:off x="22152597" y="2980182"/>
            <a:ext cx="8035659" cy="3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/>
            <a:r>
              <a:rPr lang="pt-BR" sz="5000" b="1" dirty="0">
                <a:latin typeface="+mj-lt"/>
                <a:ea typeface="Arial Black"/>
                <a:cs typeface="Arial Black"/>
                <a:sym typeface="Arial Black"/>
              </a:rPr>
              <a:t>SOBRENOME, Nome; </a:t>
            </a:r>
            <a:br>
              <a:rPr lang="pt-BR" sz="5000" b="1" dirty="0">
                <a:latin typeface="+mj-lt"/>
                <a:ea typeface="Arial Black"/>
                <a:cs typeface="Arial Black"/>
                <a:sym typeface="Arial Black"/>
              </a:rPr>
            </a:br>
            <a:r>
              <a:rPr lang="pt-BR" sz="5000" b="1" dirty="0">
                <a:latin typeface="+mj-lt"/>
                <a:ea typeface="Arial Black"/>
                <a:cs typeface="Arial Black"/>
                <a:sym typeface="Arial Black"/>
              </a:rPr>
              <a:t>SOBRENOME, Nome;</a:t>
            </a:r>
            <a:br>
              <a:rPr lang="pt-BR" sz="5000" b="1" dirty="0">
                <a:latin typeface="+mj-lt"/>
                <a:ea typeface="Arial Black"/>
                <a:cs typeface="Arial Black"/>
                <a:sym typeface="Arial Black"/>
              </a:rPr>
            </a:br>
            <a:r>
              <a:rPr lang="pt-BR" sz="5000" b="1" dirty="0">
                <a:latin typeface="+mj-lt"/>
                <a:ea typeface="Arial Black"/>
                <a:cs typeface="Arial Black"/>
                <a:sym typeface="Arial Black"/>
              </a:rPr>
              <a:t>SOBRENOME, Nome;</a:t>
            </a:r>
            <a:br>
              <a:rPr lang="pt-BR" sz="5000" b="1" dirty="0">
                <a:latin typeface="+mj-lt"/>
                <a:ea typeface="Arial Black"/>
                <a:cs typeface="Arial Black"/>
                <a:sym typeface="Arial Black"/>
              </a:rPr>
            </a:br>
            <a:r>
              <a:rPr lang="pt-BR" sz="5000" b="1" dirty="0">
                <a:latin typeface="+mj-lt"/>
                <a:ea typeface="Arial Black"/>
                <a:cs typeface="Arial Black"/>
                <a:sym typeface="Arial Black"/>
              </a:rPr>
              <a:t>SOBRENOME, Nome;</a:t>
            </a:r>
            <a:endParaRPr sz="5000" dirty="0">
              <a:latin typeface="+mj-lt"/>
            </a:endParaRPr>
          </a:p>
        </p:txBody>
      </p:sp>
      <p:grpSp>
        <p:nvGrpSpPr>
          <p:cNvPr id="46" name="Google Shape;46;p1"/>
          <p:cNvGrpSpPr/>
          <p:nvPr/>
        </p:nvGrpSpPr>
        <p:grpSpPr>
          <a:xfrm>
            <a:off x="1900974" y="8738720"/>
            <a:ext cx="12979176" cy="1066800"/>
            <a:chOff x="2407444" y="10475119"/>
            <a:chExt cx="12496800" cy="1066800"/>
          </a:xfrm>
        </p:grpSpPr>
        <p:sp>
          <p:nvSpPr>
            <p:cNvPr id="47" name="Google Shape;47;p1"/>
            <p:cNvSpPr/>
            <p:nvPr/>
          </p:nvSpPr>
          <p:spPr>
            <a:xfrm>
              <a:off x="2407444" y="10475119"/>
              <a:ext cx="12496800" cy="10668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7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"/>
            <p:cNvSpPr txBox="1"/>
            <p:nvPr/>
          </p:nvSpPr>
          <p:spPr>
            <a:xfrm>
              <a:off x="4972303" y="10526256"/>
              <a:ext cx="747048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0" b="1" i="0" u="none" strike="noStrike" cap="none" dirty="0">
                  <a:solidFill>
                    <a:schemeClr val="lt1"/>
                  </a:solidFill>
                  <a:latin typeface="+mj-lt"/>
                  <a:ea typeface="Arial Black"/>
                  <a:cs typeface="Arial Black"/>
                  <a:sym typeface="Arial Black"/>
                </a:rPr>
                <a:t>INTRODUÇÃO</a:t>
              </a:r>
              <a:endParaRPr b="1" dirty="0">
                <a:latin typeface="+mj-lt"/>
              </a:endParaRPr>
            </a:p>
          </p:txBody>
        </p:sp>
      </p:grpSp>
      <p:grpSp>
        <p:nvGrpSpPr>
          <p:cNvPr id="49" name="Google Shape;49;p1"/>
          <p:cNvGrpSpPr/>
          <p:nvPr/>
        </p:nvGrpSpPr>
        <p:grpSpPr>
          <a:xfrm>
            <a:off x="1826616" y="22209382"/>
            <a:ext cx="13127888" cy="1145637"/>
            <a:chOff x="2407444" y="10475119"/>
            <a:chExt cx="12496800" cy="1066800"/>
          </a:xfrm>
        </p:grpSpPr>
        <p:sp>
          <p:nvSpPr>
            <p:cNvPr id="50" name="Google Shape;50;p1"/>
            <p:cNvSpPr/>
            <p:nvPr/>
          </p:nvSpPr>
          <p:spPr>
            <a:xfrm>
              <a:off x="2407444" y="10475119"/>
              <a:ext cx="12496800" cy="10668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7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"/>
            <p:cNvSpPr txBox="1"/>
            <p:nvPr/>
          </p:nvSpPr>
          <p:spPr>
            <a:xfrm>
              <a:off x="4535959" y="10548745"/>
              <a:ext cx="8628900" cy="9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0" b="1" i="0" u="none" strike="noStrike" cap="none" dirty="0">
                  <a:solidFill>
                    <a:schemeClr val="lt1"/>
                  </a:solidFill>
                  <a:latin typeface="+mj-lt"/>
                  <a:ea typeface="Arial Black"/>
                  <a:cs typeface="Arial Black"/>
                  <a:sym typeface="Arial Black"/>
                </a:rPr>
                <a:t>DESENVOLVIMENTO</a:t>
              </a:r>
              <a:endParaRPr b="1" dirty="0">
                <a:latin typeface="+mj-lt"/>
              </a:endParaRPr>
            </a:p>
          </p:txBody>
        </p:sp>
      </p:grpSp>
      <p:sp>
        <p:nvSpPr>
          <p:cNvPr id="52" name="Google Shape;52;p1"/>
          <p:cNvSpPr txBox="1"/>
          <p:nvPr/>
        </p:nvSpPr>
        <p:spPr>
          <a:xfrm>
            <a:off x="1947225" y="23463106"/>
            <a:ext cx="12994200" cy="93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" name="Google Shape;53;p1"/>
          <p:cNvGrpSpPr/>
          <p:nvPr/>
        </p:nvGrpSpPr>
        <p:grpSpPr>
          <a:xfrm>
            <a:off x="17684824" y="8817647"/>
            <a:ext cx="12841549" cy="5550716"/>
            <a:chOff x="17656750" y="12741107"/>
            <a:chExt cx="12841549" cy="4724862"/>
          </a:xfrm>
        </p:grpSpPr>
        <p:sp>
          <p:nvSpPr>
            <p:cNvPr id="54" name="Google Shape;54;p1"/>
            <p:cNvSpPr/>
            <p:nvPr/>
          </p:nvSpPr>
          <p:spPr>
            <a:xfrm>
              <a:off x="17656750" y="12741107"/>
              <a:ext cx="12841549" cy="472486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"/>
            <p:cNvSpPr txBox="1"/>
            <p:nvPr/>
          </p:nvSpPr>
          <p:spPr>
            <a:xfrm>
              <a:off x="23117281" y="14454579"/>
              <a:ext cx="4084606" cy="785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Imagem 1</a:t>
              </a:r>
              <a:endParaRPr/>
            </a:p>
          </p:txBody>
        </p:sp>
      </p:grpSp>
      <p:grpSp>
        <p:nvGrpSpPr>
          <p:cNvPr id="56" name="Google Shape;56;p1"/>
          <p:cNvGrpSpPr/>
          <p:nvPr/>
        </p:nvGrpSpPr>
        <p:grpSpPr>
          <a:xfrm>
            <a:off x="17656748" y="15328333"/>
            <a:ext cx="12841549" cy="5264909"/>
            <a:chOff x="17641834" y="9241465"/>
            <a:chExt cx="12841549" cy="4724862"/>
          </a:xfrm>
        </p:grpSpPr>
        <p:sp>
          <p:nvSpPr>
            <p:cNvPr id="57" name="Google Shape;57;p1"/>
            <p:cNvSpPr/>
            <p:nvPr/>
          </p:nvSpPr>
          <p:spPr>
            <a:xfrm>
              <a:off x="17641834" y="9241465"/>
              <a:ext cx="12841549" cy="472486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7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"/>
            <p:cNvSpPr txBox="1"/>
            <p:nvPr/>
          </p:nvSpPr>
          <p:spPr>
            <a:xfrm>
              <a:off x="23026056" y="11708834"/>
              <a:ext cx="312945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Imagem 2</a:t>
              </a:r>
              <a:endParaRPr/>
            </a:p>
          </p:txBody>
        </p:sp>
      </p:grpSp>
      <p:grpSp>
        <p:nvGrpSpPr>
          <p:cNvPr id="59" name="Google Shape;59;p1"/>
          <p:cNvGrpSpPr/>
          <p:nvPr/>
        </p:nvGrpSpPr>
        <p:grpSpPr>
          <a:xfrm>
            <a:off x="17525707" y="21107341"/>
            <a:ext cx="12979255" cy="1102023"/>
            <a:chOff x="2407444" y="10475119"/>
            <a:chExt cx="12496800" cy="1102023"/>
          </a:xfrm>
        </p:grpSpPr>
        <p:sp>
          <p:nvSpPr>
            <p:cNvPr id="60" name="Google Shape;60;p1"/>
            <p:cNvSpPr/>
            <p:nvPr/>
          </p:nvSpPr>
          <p:spPr>
            <a:xfrm>
              <a:off x="2407444" y="10475119"/>
              <a:ext cx="12496800" cy="10668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7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"/>
            <p:cNvSpPr txBox="1"/>
            <p:nvPr/>
          </p:nvSpPr>
          <p:spPr>
            <a:xfrm>
              <a:off x="3665854" y="10561479"/>
              <a:ext cx="1057076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0" b="1" dirty="0">
                  <a:solidFill>
                    <a:schemeClr val="lt1"/>
                  </a:solidFill>
                  <a:latin typeface="+mj-lt"/>
                  <a:ea typeface="Arial Black"/>
                  <a:cs typeface="Arial Black"/>
                  <a:sym typeface="Arial Black"/>
                </a:rPr>
                <a:t>CONSIDERAÇÕES FINAIS</a:t>
              </a:r>
              <a:endParaRPr b="1" dirty="0">
                <a:latin typeface="+mj-lt"/>
              </a:endParaRPr>
            </a:p>
          </p:txBody>
        </p:sp>
      </p:grpSp>
      <p:grpSp>
        <p:nvGrpSpPr>
          <p:cNvPr id="62" name="Google Shape;62;p1"/>
          <p:cNvGrpSpPr/>
          <p:nvPr/>
        </p:nvGrpSpPr>
        <p:grpSpPr>
          <a:xfrm>
            <a:off x="17504131" y="32251006"/>
            <a:ext cx="13275194" cy="1142226"/>
            <a:chOff x="2407444" y="10475119"/>
            <a:chExt cx="12496800" cy="1147376"/>
          </a:xfrm>
        </p:grpSpPr>
        <p:sp>
          <p:nvSpPr>
            <p:cNvPr id="63" name="Google Shape;63;p1"/>
            <p:cNvSpPr/>
            <p:nvPr/>
          </p:nvSpPr>
          <p:spPr>
            <a:xfrm>
              <a:off x="2407444" y="10475119"/>
              <a:ext cx="12496800" cy="10668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7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"/>
            <p:cNvSpPr txBox="1"/>
            <p:nvPr/>
          </p:nvSpPr>
          <p:spPr>
            <a:xfrm>
              <a:off x="3835679" y="10602253"/>
              <a:ext cx="9979976" cy="102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0" b="1" dirty="0">
                  <a:solidFill>
                    <a:schemeClr val="lt1"/>
                  </a:solidFill>
                  <a:latin typeface="+mj-lt"/>
                  <a:ea typeface="Arial Black"/>
                  <a:cs typeface="Arial Black"/>
                  <a:sym typeface="Arial Black"/>
                </a:rPr>
                <a:t>REFERÊNCIAS</a:t>
              </a:r>
              <a:endParaRPr b="1" dirty="0">
                <a:latin typeface="+mj-lt"/>
              </a:endParaRPr>
            </a:p>
          </p:txBody>
        </p:sp>
      </p:grpSp>
      <p:sp>
        <p:nvSpPr>
          <p:cNvPr id="65" name="Google Shape;65;p1"/>
          <p:cNvSpPr txBox="1"/>
          <p:nvPr/>
        </p:nvSpPr>
        <p:spPr>
          <a:xfrm>
            <a:off x="7305204" y="7453433"/>
            <a:ext cx="17300494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dk1"/>
                </a:solidFill>
                <a:latin typeface="+mj-lt"/>
                <a:ea typeface="Arial Black"/>
                <a:cs typeface="Arial Black"/>
                <a:sym typeface="Arial Black"/>
              </a:rPr>
              <a:t>Orientadores (as):  1 . Júlio Borges  2 . Thiago Pellegrini</a:t>
            </a:r>
            <a:endParaRPr sz="5000" b="1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984334" y="39873383"/>
            <a:ext cx="14384102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Técnico em Administração</a:t>
            </a:r>
            <a:endParaRPr sz="8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1806675" y="10356113"/>
            <a:ext cx="13275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17622544" y="33598802"/>
            <a:ext cx="12994200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84824" y="8781576"/>
            <a:ext cx="12869626" cy="562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56747" y="15301182"/>
            <a:ext cx="12869626" cy="53821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"/>
          <p:cNvSpPr txBox="1"/>
          <p:nvPr/>
        </p:nvSpPr>
        <p:spPr>
          <a:xfrm>
            <a:off x="17338425" y="22202175"/>
            <a:ext cx="13606800" cy="9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17640300" y="35166300"/>
            <a:ext cx="132753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7EFEBCE1-4E73-4716-8284-0B589FB0E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2" y="39175883"/>
            <a:ext cx="31759648" cy="3770552"/>
          </a:xfrm>
          <a:prstGeom prst="rect">
            <a:avLst/>
          </a:prstGeom>
        </p:spPr>
      </p:pic>
      <p:sp>
        <p:nvSpPr>
          <p:cNvPr id="34" name="Google Shape;45;p1">
            <a:extLst>
              <a:ext uri="{FF2B5EF4-FFF2-40B4-BE49-F238E27FC236}">
                <a16:creationId xmlns:a16="http://schemas.microsoft.com/office/drawing/2014/main" id="{55E11446-F355-4C3D-A86C-9850FE763CF1}"/>
              </a:ext>
            </a:extLst>
          </p:cNvPr>
          <p:cNvSpPr txBox="1">
            <a:spLocks/>
          </p:cNvSpPr>
          <p:nvPr/>
        </p:nvSpPr>
        <p:spPr>
          <a:xfrm>
            <a:off x="1947225" y="3031542"/>
            <a:ext cx="8035659" cy="412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endParaRPr lang="pt-BR" dirty="0"/>
          </a:p>
          <a:p>
            <a:pPr marL="0" indent="0"/>
            <a:r>
              <a:rPr lang="pt-BR" sz="5000" b="1" dirty="0">
                <a:latin typeface="+mj-lt"/>
                <a:sym typeface="Arial Black"/>
              </a:rPr>
              <a:t>TURMA:</a:t>
            </a:r>
          </a:p>
          <a:p>
            <a:pPr marL="0" indent="0"/>
            <a:endParaRPr lang="pt-BR" sz="5000" b="1" dirty="0">
              <a:latin typeface="+mj-lt"/>
              <a:sym typeface="Arial Black"/>
            </a:endParaRPr>
          </a:p>
          <a:p>
            <a:pPr marL="0" indent="0"/>
            <a:r>
              <a:rPr lang="pt-BR" sz="5000" b="1" dirty="0">
                <a:latin typeface="+mj-lt"/>
                <a:sym typeface="Arial Black"/>
              </a:rPr>
              <a:t>ANO:</a:t>
            </a:r>
          </a:p>
          <a:p>
            <a:pPr marL="0" indent="0"/>
            <a:endParaRPr lang="pt-BR" sz="5000" b="1" dirty="0">
              <a:latin typeface="+mj-lt"/>
              <a:sym typeface="Arial Black"/>
            </a:endParaRPr>
          </a:p>
          <a:p>
            <a:pPr marL="0" indent="0"/>
            <a:endParaRPr lang="pt-BR" sz="50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56</Words>
  <Application>Microsoft Office PowerPoint</Application>
  <PresentationFormat>Personalizar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 Black</vt:lpstr>
      <vt:lpstr>Verdana</vt:lpstr>
      <vt:lpstr>Calibri</vt:lpstr>
      <vt:lpstr>Arial</vt:lpstr>
      <vt:lpstr>Office Theme</vt:lpstr>
      <vt:lpstr>TÍTULO DO PROJETO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ESTUDO SOCIOAMBIENTAL DA ALDEIA TABAÇU REKO YPY COM FOCO NAS PLANTAS MEDICINAIS</dc:title>
  <dc:creator>REGINA CÉLIA LUZ VIEIRA DE MORAIS</dc:creator>
  <cp:lastModifiedBy>DIOGENES LEANDRO LEITE PEREIRA</cp:lastModifiedBy>
  <cp:revision>3</cp:revision>
  <dcterms:modified xsi:type="dcterms:W3CDTF">2023-11-01T20:16:21Z</dcterms:modified>
</cp:coreProperties>
</file>