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7" r:id="rId2"/>
  </p:sldIdLst>
  <p:sldSz cx="6954838" cy="1497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0"/>
    <p:restoredTop sz="94658"/>
  </p:normalViewPr>
  <p:slideViewPr>
    <p:cSldViewPr snapToGrid="0" snapToObjects="1">
      <p:cViewPr varScale="1">
        <p:scale>
          <a:sx n="243" d="100"/>
          <a:sy n="243" d="100"/>
        </p:scale>
        <p:origin x="200" y="1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Texto&#10;&#10;Descrição gerada automaticamente">
            <a:extLst>
              <a:ext uri="{FF2B5EF4-FFF2-40B4-BE49-F238E27FC236}">
                <a16:creationId xmlns:a16="http://schemas.microsoft.com/office/drawing/2014/main" id="{6AACF2E1-8029-52F3-9CB7-456726FDB6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988802" cy="14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46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241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199614" rtl="0" eaLnBrk="1" latinLnBrk="0" hangingPunct="1">
        <a:lnSpc>
          <a:spcPct val="90000"/>
        </a:lnSpc>
        <a:spcBef>
          <a:spcPct val="0"/>
        </a:spcBef>
        <a:buNone/>
        <a:defRPr sz="96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903" indent="-49903" algn="l" defTabSz="199614" rtl="0" eaLnBrk="1" latinLnBrk="0" hangingPunct="1">
        <a:lnSpc>
          <a:spcPct val="90000"/>
        </a:lnSpc>
        <a:spcBef>
          <a:spcPts val="218"/>
        </a:spcBef>
        <a:buFont typeface="Arial" panose="020B0604020202020204" pitchFamily="34" charset="0"/>
        <a:buChar char="•"/>
        <a:defRPr sz="611" kern="1200">
          <a:solidFill>
            <a:schemeClr val="tx1"/>
          </a:solidFill>
          <a:latin typeface="+mn-lt"/>
          <a:ea typeface="+mn-ea"/>
          <a:cs typeface="+mn-cs"/>
        </a:defRPr>
      </a:lvl1pPr>
      <a:lvl2pPr marL="149710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524" kern="1200">
          <a:solidFill>
            <a:schemeClr val="tx1"/>
          </a:solidFill>
          <a:latin typeface="+mn-lt"/>
          <a:ea typeface="+mn-ea"/>
          <a:cs typeface="+mn-cs"/>
        </a:defRPr>
      </a:lvl2pPr>
      <a:lvl3pPr marL="249517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437" kern="1200">
          <a:solidFill>
            <a:schemeClr val="tx1"/>
          </a:solidFill>
          <a:latin typeface="+mn-lt"/>
          <a:ea typeface="+mn-ea"/>
          <a:cs typeface="+mn-cs"/>
        </a:defRPr>
      </a:lvl3pPr>
      <a:lvl4pPr marL="349324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4pPr>
      <a:lvl5pPr marL="449130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5pPr>
      <a:lvl6pPr marL="548937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6pPr>
      <a:lvl7pPr marL="648744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7pPr>
      <a:lvl8pPr marL="748551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8pPr>
      <a:lvl9pPr marL="848357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1pPr>
      <a:lvl2pPr marL="99807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2pPr>
      <a:lvl3pPr marL="199614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3pPr>
      <a:lvl4pPr marL="299420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4pPr>
      <a:lvl5pPr marL="399227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5pPr>
      <a:lvl6pPr marL="499034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6pPr>
      <a:lvl7pPr marL="598841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7pPr>
      <a:lvl8pPr marL="698647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8pPr>
      <a:lvl9pPr marL="798454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818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31F5767-F953-0F4A-BD11-0C2FD99182C5}"/>
              </a:ext>
            </a:extLst>
          </p:cNvPr>
          <p:cNvSpPr txBox="1"/>
          <p:nvPr/>
        </p:nvSpPr>
        <p:spPr>
          <a:xfrm>
            <a:off x="3611603" y="58674"/>
            <a:ext cx="28799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Nome </a:t>
            </a:r>
            <a:r>
              <a:rPr lang="en-US" sz="12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Sobrenome</a:t>
            </a:r>
            <a:endParaRPr lang="en-US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DA9B10-F264-2D45-B930-4D673768B59C}"/>
              </a:ext>
            </a:extLst>
          </p:cNvPr>
          <p:cNvSpPr txBox="1"/>
          <p:nvPr/>
        </p:nvSpPr>
        <p:spPr>
          <a:xfrm>
            <a:off x="3611603" y="631543"/>
            <a:ext cx="2879944" cy="382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60"/>
              </a:lnSpc>
            </a:pPr>
            <a:r>
              <a:rPr lang="en-US" sz="800" dirty="0" err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email</a:t>
            </a:r>
            <a:r>
              <a:rPr lang="en-US" sz="800" err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cps.</a:t>
            </a:r>
            <a:r>
              <a:rPr lang="en-US" sz="800" dirty="0" err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sp.gov.br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| 11 3324-3300</a:t>
            </a:r>
          </a:p>
          <a:p>
            <a:pPr>
              <a:lnSpc>
                <a:spcPts val="1160"/>
              </a:lnSpc>
            </a:pPr>
            <a:r>
              <a:rPr lang="en-US" sz="800" dirty="0" err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Rua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dos </a:t>
            </a:r>
            <a:r>
              <a:rPr lang="en-US" sz="800" dirty="0" err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Andradas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140 | São Paulo - SP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2FADBA7-072A-D78F-600B-69F264FC74C6}"/>
              </a:ext>
            </a:extLst>
          </p:cNvPr>
          <p:cNvSpPr txBox="1"/>
          <p:nvPr/>
        </p:nvSpPr>
        <p:spPr>
          <a:xfrm>
            <a:off x="3611603" y="251938"/>
            <a:ext cx="3087530" cy="382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160"/>
              </a:lnSpc>
            </a:pPr>
            <a:r>
              <a:rPr lang="en-US" sz="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Departamento</a:t>
            </a:r>
            <a:endParaRPr lang="en-US" sz="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ts val="1160"/>
              </a:lnSpc>
            </a:pPr>
            <a:r>
              <a:rPr lang="en-US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Centro Paula Souza</a:t>
            </a:r>
          </a:p>
        </p:txBody>
      </p:sp>
    </p:spTree>
    <p:extLst>
      <p:ext uri="{BB962C8B-B14F-4D97-AF65-F5344CB8AC3E}">
        <p14:creationId xmlns:p14="http://schemas.microsoft.com/office/powerpoint/2010/main" val="232891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Tema do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156</TotalTime>
  <Words>28</Words>
  <Application>Microsoft Macintosh PowerPoint</Application>
  <PresentationFormat>Personalizar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Verdana</vt:lpstr>
      <vt:lpstr>Tema do Office 2013 - 2022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Felipe Caio Silva Menegozzi</cp:lastModifiedBy>
  <cp:revision>9</cp:revision>
  <dcterms:created xsi:type="dcterms:W3CDTF">2019-01-21T16:42:14Z</dcterms:created>
  <dcterms:modified xsi:type="dcterms:W3CDTF">2025-12-15T20:26:29Z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f380b4d-8a71-4241-982c-3816ad3ce8fc_Enabled">
    <vt:lpwstr>true</vt:lpwstr>
  </property>
  <property fmtid="{D5CDD505-2E9C-101B-9397-08002B2CF9AE}" pid="3" name="MSIP_Label_ff380b4d-8a71-4241-982c-3816ad3ce8fc_SetDate">
    <vt:lpwstr>2024-04-18T15:46:22Z</vt:lpwstr>
  </property>
  <property fmtid="{D5CDD505-2E9C-101B-9397-08002B2CF9AE}" pid="4" name="MSIP_Label_ff380b4d-8a71-4241-982c-3816ad3ce8fc_Method">
    <vt:lpwstr>Standard</vt:lpwstr>
  </property>
  <property fmtid="{D5CDD505-2E9C-101B-9397-08002B2CF9AE}" pid="5" name="MSIP_Label_ff380b4d-8a71-4241-982c-3816ad3ce8fc_Name">
    <vt:lpwstr>defa4170-0d19-0005-0004-bc88714345d2</vt:lpwstr>
  </property>
  <property fmtid="{D5CDD505-2E9C-101B-9397-08002B2CF9AE}" pid="6" name="MSIP_Label_ff380b4d-8a71-4241-982c-3816ad3ce8fc_SiteId">
    <vt:lpwstr>eabe64c5-68f5-4a76-8301-9577a679e449</vt:lpwstr>
  </property>
  <property fmtid="{D5CDD505-2E9C-101B-9397-08002B2CF9AE}" pid="7" name="MSIP_Label_ff380b4d-8a71-4241-982c-3816ad3ce8fc_ActionId">
    <vt:lpwstr>7fd8d6f7-a0b8-4bf2-9711-6b98fc3234da</vt:lpwstr>
  </property>
  <property fmtid="{D5CDD505-2E9C-101B-9397-08002B2CF9AE}" pid="8" name="MSIP_Label_ff380b4d-8a71-4241-982c-3816ad3ce8fc_ContentBits">
    <vt:lpwstr>0</vt:lpwstr>
  </property>
</Properties>
</file>