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800425" cy="43200638"/>
  <p:notesSz cx="6877050" cy="965676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50777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01555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52332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03110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538875" algn="l" defTabSz="1015551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046652" algn="l" defTabSz="1015551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554422" algn="l" defTabSz="1015551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4062196" algn="l" defTabSz="1015551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3368" autoAdjust="0"/>
  </p:normalViewPr>
  <p:slideViewPr>
    <p:cSldViewPr>
      <p:cViewPr varScale="1">
        <p:scale>
          <a:sx n="17" d="100"/>
          <a:sy n="17" d="100"/>
        </p:scale>
        <p:origin x="3432" y="150"/>
      </p:cViewPr>
      <p:guideLst>
        <p:guide orient="horz" pos="13607"/>
        <p:guide pos="90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5FF5BDB-390B-444A-BF11-7D9201919741}" type="datetimeFigureOut">
              <a:rPr lang="pt-BR"/>
              <a:pPr>
                <a:defRPr/>
              </a:pPr>
              <a:t>30/01/2026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5404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35BDD4E-AED1-4B10-AA17-061659E2EB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777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2BFB723-CD6C-4A5C-9919-3BB8AE5BD7B1}" type="datetimeFigureOut">
              <a:rPr lang="pt-BR"/>
              <a:pPr>
                <a:defRPr/>
              </a:pPr>
              <a:t>30/01/2026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723900"/>
            <a:ext cx="2413000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76" tIns="47238" rIns="94476" bIns="47238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7705" y="4586963"/>
            <a:ext cx="5501640" cy="4345543"/>
          </a:xfrm>
          <a:prstGeom prst="rect">
            <a:avLst/>
          </a:prstGeom>
        </p:spPr>
        <p:txBody>
          <a:bodyPr vert="horz" lIns="94476" tIns="47238" rIns="94476" bIns="47238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5404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2A59C4D-E23B-489F-8E8B-E78E017E98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537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86" kern="1200">
        <a:solidFill>
          <a:schemeClr val="tx1"/>
        </a:solidFill>
        <a:latin typeface="+mn-lt"/>
        <a:ea typeface="+mn-ea"/>
        <a:cs typeface="+mn-cs"/>
      </a:defRPr>
    </a:lvl1pPr>
    <a:lvl2pPr marL="507774" algn="l" rtl="0" eaLnBrk="0" fontAlgn="base" hangingPunct="0">
      <a:spcBef>
        <a:spcPct val="30000"/>
      </a:spcBef>
      <a:spcAft>
        <a:spcPct val="0"/>
      </a:spcAft>
      <a:defRPr sz="1286" kern="1200">
        <a:solidFill>
          <a:schemeClr val="tx1"/>
        </a:solidFill>
        <a:latin typeface="+mn-lt"/>
        <a:ea typeface="+mn-ea"/>
        <a:cs typeface="+mn-cs"/>
      </a:defRPr>
    </a:lvl2pPr>
    <a:lvl3pPr marL="1015551" algn="l" rtl="0" eaLnBrk="0" fontAlgn="base" hangingPunct="0">
      <a:spcBef>
        <a:spcPct val="30000"/>
      </a:spcBef>
      <a:spcAft>
        <a:spcPct val="0"/>
      </a:spcAft>
      <a:defRPr sz="1286" kern="1200">
        <a:solidFill>
          <a:schemeClr val="tx1"/>
        </a:solidFill>
        <a:latin typeface="+mn-lt"/>
        <a:ea typeface="+mn-ea"/>
        <a:cs typeface="+mn-cs"/>
      </a:defRPr>
    </a:lvl3pPr>
    <a:lvl4pPr marL="1523324" algn="l" rtl="0" eaLnBrk="0" fontAlgn="base" hangingPunct="0">
      <a:spcBef>
        <a:spcPct val="30000"/>
      </a:spcBef>
      <a:spcAft>
        <a:spcPct val="0"/>
      </a:spcAft>
      <a:defRPr sz="1286" kern="1200">
        <a:solidFill>
          <a:schemeClr val="tx1"/>
        </a:solidFill>
        <a:latin typeface="+mn-lt"/>
        <a:ea typeface="+mn-ea"/>
        <a:cs typeface="+mn-cs"/>
      </a:defRPr>
    </a:lvl4pPr>
    <a:lvl5pPr marL="2031101" algn="l" rtl="0" eaLnBrk="0" fontAlgn="base" hangingPunct="0">
      <a:spcBef>
        <a:spcPct val="30000"/>
      </a:spcBef>
      <a:spcAft>
        <a:spcPct val="0"/>
      </a:spcAft>
      <a:defRPr sz="1286" kern="1200">
        <a:solidFill>
          <a:schemeClr val="tx1"/>
        </a:solidFill>
        <a:latin typeface="+mn-lt"/>
        <a:ea typeface="+mn-ea"/>
        <a:cs typeface="+mn-cs"/>
      </a:defRPr>
    </a:lvl5pPr>
    <a:lvl6pPr marL="2538875" algn="l" defTabSz="1015551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6pPr>
    <a:lvl7pPr marL="3046652" algn="l" defTabSz="1015551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7pPr>
    <a:lvl8pPr marL="3554422" algn="l" defTabSz="1015551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8pPr>
    <a:lvl9pPr marL="4062196" algn="l" defTabSz="1015551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32025" y="723900"/>
            <a:ext cx="2413000" cy="36210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F422F75-349B-4475-9C56-CAD309DE4C36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246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354" y="13421152"/>
            <a:ext cx="24479728" cy="92591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701" y="24480362"/>
            <a:ext cx="20159029" cy="11040163"/>
          </a:xfrm>
        </p:spPr>
        <p:txBody>
          <a:bodyPr/>
          <a:lstStyle>
            <a:lvl1pPr marL="0" indent="0" algn="ctr">
              <a:buNone/>
              <a:defRPr/>
            </a:lvl1pPr>
            <a:lvl2pPr marL="473932" indent="0" algn="ctr">
              <a:buNone/>
              <a:defRPr/>
            </a:lvl2pPr>
            <a:lvl3pPr marL="947866" indent="0" algn="ctr">
              <a:buNone/>
              <a:defRPr/>
            </a:lvl3pPr>
            <a:lvl4pPr marL="1421798" indent="0" algn="ctr">
              <a:buNone/>
              <a:defRPr/>
            </a:lvl4pPr>
            <a:lvl5pPr marL="1895732" indent="0" algn="ctr">
              <a:buNone/>
              <a:defRPr/>
            </a:lvl5pPr>
            <a:lvl6pPr marL="2369664" indent="0" algn="ctr">
              <a:buNone/>
              <a:defRPr/>
            </a:lvl6pPr>
            <a:lvl7pPr marL="2843599" indent="0" algn="ctr">
              <a:buNone/>
              <a:defRPr/>
            </a:lvl7pPr>
            <a:lvl8pPr marL="3317527" indent="0" algn="ctr">
              <a:buNone/>
              <a:defRPr/>
            </a:lvl8pPr>
            <a:lvl9pPr marL="3791459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6BEC2-3CE4-4FFC-85D0-8877834321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A6892-8701-46B1-B4EA-9E2403252A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79677" y="1731454"/>
            <a:ext cx="6479463" cy="36855784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41295" y="1731454"/>
            <a:ext cx="19285999" cy="36855784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64852-EA36-4C8C-B1DC-0E29D3B634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6E7B3-A0B6-4AED-8AFA-705F92CEB4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4640" y="27760409"/>
            <a:ext cx="24481315" cy="8581078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4640" y="18310749"/>
            <a:ext cx="24481315" cy="9449660"/>
          </a:xfrm>
        </p:spPr>
        <p:txBody>
          <a:bodyPr anchor="b"/>
          <a:lstStyle>
            <a:lvl1pPr marL="0" indent="0">
              <a:buNone/>
              <a:defRPr sz="2100"/>
            </a:lvl1pPr>
            <a:lvl2pPr marL="473932" indent="0">
              <a:buNone/>
              <a:defRPr sz="2100"/>
            </a:lvl2pPr>
            <a:lvl3pPr marL="947866" indent="0">
              <a:buNone/>
              <a:defRPr sz="1500"/>
            </a:lvl3pPr>
            <a:lvl4pPr marL="1421798" indent="0">
              <a:buNone/>
              <a:defRPr sz="1500"/>
            </a:lvl4pPr>
            <a:lvl5pPr marL="1895732" indent="0">
              <a:buNone/>
              <a:defRPr sz="1500"/>
            </a:lvl5pPr>
            <a:lvl6pPr marL="2369664" indent="0">
              <a:buNone/>
              <a:defRPr sz="1500"/>
            </a:lvl6pPr>
            <a:lvl7pPr marL="2843599" indent="0">
              <a:buNone/>
              <a:defRPr sz="1500"/>
            </a:lvl7pPr>
            <a:lvl8pPr marL="3317527" indent="0">
              <a:buNone/>
              <a:defRPr sz="1500"/>
            </a:lvl8pPr>
            <a:lvl9pPr marL="3791459" indent="0">
              <a:buNone/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FA0D5-5D0F-4FB8-A913-E3CC6E4FE6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41292" y="10080149"/>
            <a:ext cx="12882731" cy="28507089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76408" y="10080149"/>
            <a:ext cx="12882731" cy="28507089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E3596-01E6-47F9-BAE2-96D3BEF052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9711" y="1729548"/>
            <a:ext cx="25921015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39711" y="9670622"/>
            <a:ext cx="12725584" cy="4030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73932" indent="0">
              <a:buNone/>
              <a:defRPr sz="2100" b="1"/>
            </a:lvl2pPr>
            <a:lvl3pPr marL="947866" indent="0">
              <a:buNone/>
              <a:defRPr sz="2100" b="1"/>
            </a:lvl3pPr>
            <a:lvl4pPr marL="1421798" indent="0">
              <a:buNone/>
              <a:defRPr sz="1500" b="1"/>
            </a:lvl4pPr>
            <a:lvl5pPr marL="1895732" indent="0">
              <a:buNone/>
              <a:defRPr sz="1500" b="1"/>
            </a:lvl5pPr>
            <a:lvl6pPr marL="2369664" indent="0">
              <a:buNone/>
              <a:defRPr sz="1500" b="1"/>
            </a:lvl6pPr>
            <a:lvl7pPr marL="2843599" indent="0">
              <a:buNone/>
              <a:defRPr sz="1500" b="1"/>
            </a:lvl7pPr>
            <a:lvl8pPr marL="3317527" indent="0">
              <a:buNone/>
              <a:defRPr sz="1500" b="1"/>
            </a:lvl8pPr>
            <a:lvl9pPr marL="3791459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39711" y="13701160"/>
            <a:ext cx="12725584" cy="2488989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0378" y="9670622"/>
            <a:ext cx="12730348" cy="4030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73932" indent="0">
              <a:buNone/>
              <a:defRPr sz="2100" b="1"/>
            </a:lvl2pPr>
            <a:lvl3pPr marL="947866" indent="0">
              <a:buNone/>
              <a:defRPr sz="2100" b="1"/>
            </a:lvl3pPr>
            <a:lvl4pPr marL="1421798" indent="0">
              <a:buNone/>
              <a:defRPr sz="1500" b="1"/>
            </a:lvl4pPr>
            <a:lvl5pPr marL="1895732" indent="0">
              <a:buNone/>
              <a:defRPr sz="1500" b="1"/>
            </a:lvl5pPr>
            <a:lvl6pPr marL="2369664" indent="0">
              <a:buNone/>
              <a:defRPr sz="1500" b="1"/>
            </a:lvl6pPr>
            <a:lvl7pPr marL="2843599" indent="0">
              <a:buNone/>
              <a:defRPr sz="1500" b="1"/>
            </a:lvl7pPr>
            <a:lvl8pPr marL="3317527" indent="0">
              <a:buNone/>
              <a:defRPr sz="1500" b="1"/>
            </a:lvl8pPr>
            <a:lvl9pPr marL="3791459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0378" y="13701160"/>
            <a:ext cx="12730348" cy="2488989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44CC-75B7-49D2-85F3-E4746DFC08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1778A-7395-4799-9047-3F23692179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BFDA3-0D01-4F60-A56C-D39B37D397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9707" y="1720024"/>
            <a:ext cx="9474743" cy="732010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0486" y="1720033"/>
            <a:ext cx="16100239" cy="36871020"/>
          </a:xfrm>
        </p:spPr>
        <p:txBody>
          <a:bodyPr/>
          <a:lstStyle>
            <a:lvl1pPr>
              <a:defRPr sz="33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39707" y="9040138"/>
            <a:ext cx="9474743" cy="29550912"/>
          </a:xfrm>
        </p:spPr>
        <p:txBody>
          <a:bodyPr/>
          <a:lstStyle>
            <a:lvl1pPr marL="0" indent="0">
              <a:buNone/>
              <a:defRPr sz="1500"/>
            </a:lvl1pPr>
            <a:lvl2pPr marL="473932" indent="0">
              <a:buNone/>
              <a:defRPr sz="1200"/>
            </a:lvl2pPr>
            <a:lvl3pPr marL="947866" indent="0">
              <a:buNone/>
              <a:defRPr sz="1200"/>
            </a:lvl3pPr>
            <a:lvl4pPr marL="1421798" indent="0">
              <a:buNone/>
              <a:defRPr sz="900"/>
            </a:lvl4pPr>
            <a:lvl5pPr marL="1895732" indent="0">
              <a:buNone/>
              <a:defRPr sz="900"/>
            </a:lvl5pPr>
            <a:lvl6pPr marL="2369664" indent="0">
              <a:buNone/>
              <a:defRPr sz="900"/>
            </a:lvl6pPr>
            <a:lvl7pPr marL="2843599" indent="0">
              <a:buNone/>
              <a:defRPr sz="900"/>
            </a:lvl7pPr>
            <a:lvl8pPr marL="3317527" indent="0">
              <a:buNone/>
              <a:defRPr sz="900"/>
            </a:lvl8pPr>
            <a:lvl9pPr marL="3791459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021AD-AA00-4482-8460-2591AD7084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4529" y="30240448"/>
            <a:ext cx="17281209" cy="356957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4529" y="3861010"/>
            <a:ext cx="17281209" cy="25920383"/>
          </a:xfrm>
        </p:spPr>
        <p:txBody>
          <a:bodyPr/>
          <a:lstStyle>
            <a:lvl1pPr marL="0" indent="0">
              <a:buNone/>
              <a:defRPr sz="3300"/>
            </a:lvl1pPr>
            <a:lvl2pPr marL="473932" indent="0">
              <a:buNone/>
              <a:defRPr sz="2700"/>
            </a:lvl2pPr>
            <a:lvl3pPr marL="947866" indent="0">
              <a:buNone/>
              <a:defRPr sz="2400"/>
            </a:lvl3pPr>
            <a:lvl4pPr marL="1421798" indent="0">
              <a:buNone/>
              <a:defRPr sz="2100"/>
            </a:lvl4pPr>
            <a:lvl5pPr marL="1895732" indent="0">
              <a:buNone/>
              <a:defRPr sz="2100"/>
            </a:lvl5pPr>
            <a:lvl6pPr marL="2369664" indent="0">
              <a:buNone/>
              <a:defRPr sz="2100"/>
            </a:lvl6pPr>
            <a:lvl7pPr marL="2843599" indent="0">
              <a:buNone/>
              <a:defRPr sz="2100"/>
            </a:lvl7pPr>
            <a:lvl8pPr marL="3317527" indent="0">
              <a:buNone/>
              <a:defRPr sz="2100"/>
            </a:lvl8pPr>
            <a:lvl9pPr marL="3791459" indent="0">
              <a:buNone/>
              <a:defRPr sz="21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4529" y="33810025"/>
            <a:ext cx="17281209" cy="5070551"/>
          </a:xfrm>
        </p:spPr>
        <p:txBody>
          <a:bodyPr/>
          <a:lstStyle>
            <a:lvl1pPr marL="0" indent="0">
              <a:buNone/>
              <a:defRPr sz="1500"/>
            </a:lvl1pPr>
            <a:lvl2pPr marL="473932" indent="0">
              <a:buNone/>
              <a:defRPr sz="1200"/>
            </a:lvl2pPr>
            <a:lvl3pPr marL="947866" indent="0">
              <a:buNone/>
              <a:defRPr sz="1200"/>
            </a:lvl3pPr>
            <a:lvl4pPr marL="1421798" indent="0">
              <a:buNone/>
              <a:defRPr sz="900"/>
            </a:lvl4pPr>
            <a:lvl5pPr marL="1895732" indent="0">
              <a:buNone/>
              <a:defRPr sz="900"/>
            </a:lvl5pPr>
            <a:lvl6pPr marL="2369664" indent="0">
              <a:buNone/>
              <a:defRPr sz="900"/>
            </a:lvl6pPr>
            <a:lvl7pPr marL="2843599" indent="0">
              <a:buNone/>
              <a:defRPr sz="900"/>
            </a:lvl7pPr>
            <a:lvl8pPr marL="3317527" indent="0">
              <a:buNone/>
              <a:defRPr sz="900"/>
            </a:lvl8pPr>
            <a:lvl9pPr marL="3791459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BF027-5DA8-4EE1-AB1D-F4D9C05FD7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1297" y="1731454"/>
            <a:ext cx="25917842" cy="72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598" tIns="15799" rIns="31598" bIns="157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1297" y="10080149"/>
            <a:ext cx="25917842" cy="28507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598" tIns="15799" rIns="31598" bIns="157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1298" y="39339632"/>
            <a:ext cx="6717558" cy="300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598" tIns="15799" rIns="31598" bIns="15799" numCol="1" anchor="t" anchorCtr="0" compatLnSpc="1">
            <a:prstTxWarp prst="textNoShape">
              <a:avLst/>
            </a:prstTxWarp>
          </a:bodyPr>
          <a:lstStyle>
            <a:lvl1pPr>
              <a:defRPr sz="15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39834" y="39339632"/>
            <a:ext cx="9120768" cy="300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598" tIns="15799" rIns="31598" bIns="15799" numCol="1" anchor="t" anchorCtr="0" compatLnSpc="1">
            <a:prstTxWarp prst="textNoShape">
              <a:avLst/>
            </a:prstTxWarp>
          </a:bodyPr>
          <a:lstStyle>
            <a:lvl1pPr algn="ctr">
              <a:defRPr sz="15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1581" y="39339632"/>
            <a:ext cx="6717558" cy="300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598" tIns="15799" rIns="31598" bIns="15799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cs typeface="+mn-cs"/>
              </a:defRPr>
            </a:lvl1pPr>
          </a:lstStyle>
          <a:p>
            <a:pPr>
              <a:defRPr/>
            </a:pPr>
            <a:fld id="{8979B2CA-BBF5-4E81-974F-689A77D1B0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5pPr>
      <a:lvl6pPr marL="473932" algn="ctr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6pPr>
      <a:lvl7pPr marL="947866" algn="ctr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7pPr>
      <a:lvl8pPr marL="1421798" algn="ctr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8pPr>
      <a:lvl9pPr marL="1895732" algn="ctr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" charset="0"/>
        </a:defRPr>
      </a:lvl9pPr>
    </p:titleStyle>
    <p:bodyStyle>
      <a:lvl1pPr marL="355449" indent="-355449" algn="l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70140" indent="-296208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84834" indent="-236967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58765" indent="-236967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32697" indent="-236967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06631" indent="-23696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080560" indent="-23696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54492" indent="-23696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4028426" indent="-23696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73932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47866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1798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895732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369664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843599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317527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791459" algn="l" defTabSz="947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ector reto 19"/>
          <p:cNvCxnSpPr/>
          <p:nvPr/>
        </p:nvCxnSpPr>
        <p:spPr>
          <a:xfrm>
            <a:off x="-1" y="7219534"/>
            <a:ext cx="28800425" cy="615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AutoShape 10" descr="data:image/jpeg;base64,/9j/4AAQSkZJRgABAQAAAQABAAD/2wCEAAkGBxQTEhUUEhQVFRQXFxgXFxgXGRccHRgcHxQYHRgXHBgYHCggHRolHhUXITEhJSksLi4uFx8zODMsNygtLisBCgoKDg0OGxAQGy4kICQ0LC80LCwvNCwuLywsLCw0LCwsLCwvLCwsLCwsLCwsNCwsLCwsLCwsLCwsLCwsLCwsLP/AABEIAJsBKAMBEQACEQEDEQH/xAAbAAABBQEBAAAAAAAAAAAAAAAAAQIEBQYDB//EAEoQAAIBAgMDBQkNBwMEAwAAAAECEQADBBIhBTFBBhMiUWEHFiNUcYGRktEUFTJCU2Nyc5OhssHhFzM0UrHC8GKz8SRDgtKDosP/xAAaAQABBQEAAAAAAAAAAAAAAAAAAQIDBAUG/8QAPBEAAQMCAgYHBgYCAgMBAAAAAQACEQMhBBIFMUFRYXETFBVSkaHBBiIygbHwIzM0QlPRFvFy4SSCkmL/2gAMAwEAAhEDEQA/APVK51XEAUiERQhEUIRFCERQhEUIRFCERQhEUIRFCERQhEUIRFCERQhEUIRSoRQhEUIRQhAFCERSIRFCERQhEUIRFCERQhEUIRFCERQhEUIRFCERQhEUIRFCEEUIRSoRQheb91bG3Ld2wLdx0BttOVmWenxg1fwbQWmQsjSb3Nc3KYWG998R8ve+0f21c6Nm4LL6ep3j4o998R8ve+0f20dGzcEdPU7x8Ue++I+XvfaP7aOjZuCOnqd4+Kv9kO12zIv4i5dJfMiXyroAsoUtt+9nUnUboGtGRvdCs03Oc34jPNSTbbNhk56/4U4fM3uo5vCFc0Wssj4Whmjo2bgny73feN42pLmFcJiX904gqq5sP4RukMqsS2uoCso0jU0dGzcEnvw45jwuomzrlwpZL3cTca+zhQt828qqwUkFpDOSTCmBoOvQyN3BNY58AlxvxXXEl0sIxvX87KxZmxJUqRfdNLMEtAQbm3z1UmRm4JZcGzmPjx3KRiFAa2Rib4sG5kN8YjOrDISMwGtpyQBqCACd8ar0bdwTiTI94xvlc8QtxA91nxItpbDZFxBdbjNdKDJeX4nXIzA6cQaOjbuCRxcJcSY5qp2tjrqc09u/iAl22LgVrrEqc7oyyCJE2zBjcRRkZuCgqVXiCHG/FQPffEfL3vtH9tHRs3BR9PU7x8Ue++I+XvfaP7aOjZuCOnqd4+KPffEfL3vtH9tHRs3BHT1O8fFexcg7rPgLDOxZjnksSSfCvxNZWIAFUx92XQYEk0Gk8fqVfEVCrazuCwKnEN4NQquwDC0QdBv5/PMz2a7qnc45dfn6LLpUGmsTlEAn9t+eafRaOoFqLD91TFPbtWTbd0JdpysVno8YNXMG0FxkLN0m9zWNymLrzb33xHy977R/bV/o2bgsbp6nePij33xHy977R/bR0bNwR09TvHxR774j5e99o/to6Nm4I6ep3j4q0wWOdbJv3ruIcc6LQVbzrHQzMxbXWIAHb2RR0bdwUzKjg3M5x8VOw93WwjXsW3uknI/Okc2puFLcrqGaRLajs66OjZuUgeRALjfiu74G4Fw7e6cRrPujwrdEDnCGXqBW0++dRR0bNwSkOt7x43UF3uDE4pDiMRzWH51oF1szBboRVncJLLJjcDpR0bNwUeZ+dwLjA4qbh7bkM7PiFXmrdxVbFhVJa6FJF3XowdxAM6UdG3uhSguN5OreuWELPbbLevvcm5KLielbCk5MqmBdBG8gjTcKTI3cEjS4j4jPPUn27L3EtizfvsW5kG6MQTkZ2VXFyzoyqCxAIJkgTv0OjbsARLi0Q47Lzv4KHicWWt32s3cShsMoOe8zc4rOUzEADIwOUwJGp6tTI3cExz3FpLXG3FUvvviPl732j+2l6Nm4Kv09TvHxR774j5e99o/to6Nm4I6ep3j4o998R8ve+0f20dGzcEdPU7x8Vue5Vjbly7fFy47gW1gMzNHT7TVPGNAAgLU0ZUc5zsxlekVQWuihCxXL/kxfxly01nJCIynM0alp6qt4au2mCHLOx2FfWIy7Flf2cYz5r1/0qz1ynxVHsytw8Ufs4xnzXr/pR1ynxR2ZW4eKP2cYz5r1/wBKOuU+KOzK3DxVjg+Se0baBV9z9EsUYkFrZb4RRisijrlPipW4LENECE7vV2j4PTDZreTI+mYZCMnSjcIFHXKaOpYi2q3oubcj9pFFQtaKqjWwM25WYMw3dYHoFJ1unxSdSxMRZLgOR+0LQCr7nYK2dQ5DZG06SyND0V9ApeuU0MwOIaIslfkltAoEYYZomGMZxLlzDRp0mJ89HXKf2EvUsRGxdm5ObTzBgcOpzZ2y5RnYqVJcZelIZhHaaOuU0vVMTwTO9XaMiPc4UIU5sRkylsxBTLBk6zvo65TSdTxHDlsUTH8hsfebM5syAFADQFUblAA0A/OjrlNMfo+u8yYUb9nGM+a9f9KOuU+Kb2ZW4eKP2cYz5r1/0o65T4o7MrcPFH7OMZ816/6Udcp8UdmVuHivSOSeznw+EtWbkZ0zTlMjW4zDXyEVn1nh7y4LXwtJ1KkGO1ifqrYmo1YVDYtAYjnclsDO5N3oQylIQBs0l5idOJ7KmJ9yJ+SzmtAr9JlGs+9bURaDMzPqr+oVorK8vtgXcXbtLZyyrEnMY0KxVjDVW0yS5Usdh31mgNWK/ZxjPmvX/SrnXKfFZvZlbh4o/ZxjPmvX/SjrlPijsytw8Ufs4xnzXr/pR1ynxR2ZW4eKnbP5G7QsgheYKkq2VyGGZfgsAV0YSde2jrlNSMwOIZYQu9rkztNfjWCczMrMVLIWMsVJXSSSaOuU04YPEjcuI5I7SClM9rK1sWiM+9Q+YDd1k69RNJ1unxTeo4mItuTU5G7RF5rwNnO5bPLAhs3wgVywQZ3UvXKaQYDEB2aybjdmYux++uYG2pUJkdkCwHzCFI35tZpzcS13wg+CccLXBvl5KNgMPfYi3ZxGAZpfmwroWTP8IW9NB2U41styD4JBha+oZVY3OSu0iuWbAMIpdSA7BIyAuFkgZV9UVH1ynxSnBYmIt/pMx3JDaF1Sre5wGbO+UhS7QekxC6npN6TR1ynxSPwOIcIMKv8A2cYz5r1/0o65T4qPsytw8Ufs4xnzXr/pR1ynxR2ZW4eKP2cYz5r1/wBKOuU+KOzK3DxWq5Acl7+DuXWvZIdAoytOoaeqq2JrtqABqvYHC1KJJdtW1qotFFCFgO6Tt2/h7tlbNwoGRiYA1OaOIrodC4OjXpvNRswfRZWka9Sm4ZDFlkRywxvjD+hfZW12VhO4PNZvXq/eSnlfjfGG9C+yjsrCdweaTr9fvJycrcb4w/oX2UdlYTuDzTTpCv3k4crcb4w3oX2UdlYTuDzSdoYjvLonKrGn/vv6F9lL2ThP4x5pp0jiB+9dV5VYz5dvQvspeysH/GPNMOkcT31Nw/KHEspnEMCNdw3eikOi8ID+WEN0hiSD+J9FwucpsWB+/b0L7KXsrB/xjzTBpLFd/wCiavKjF/Lt6F9lL2Tg/wCMeaDpLFd8+SQ8qcX8u3oX2Udk4P8AjHml7SxXfPkjvpxfy7ehfZR2Tg/4x5o7SxXfPkjvoxfy7ehfZR2Tg/4x5pO0sV3z5Je+jF/Lt6F9lHZOD/jHmjtLFd/6I76MX8u3oX2Udk4P+MeaO0sV3z5L0Lkhi3u4VHuMWcl5J7HIG6uS0rRZRxTmUxAt9F0ujqr6uHDnmTf6q5rOV5UdjE2DiTbFlBckjNCZpCkkxvA039o66lLXZJmyoNqUesZAwZt9pt5/NXlRK+sp3Rdp3bGHttZcoxuQSI1GUmNfJWvobD069ZzagkR6qhpCq+nTBYYuvPRyvxvjDehfZXSdlYTuDzWMcdX7yUcr8d4w/oX2UdlYTuDzR1+v3l0HK3G+MP6F9lHZWE/jHmmdoYjvJRysxvjDehfZR2VhO4PNJ2hiO8uq8qsZxvv6F9lL2Vg/4x5ph0jiO+utvlTi/l29C+yl7Jwf8Y80x2ksV3z5J+1uUOKy5VxDnMI0gHXtiRWTi8Ph2vFGlTGb7hXaGKrH3nPJass2yUmWktMk9f5mtSjo1jWjOZPkq79KVD8AgKUmERWDqoDAggjSCN2lWHYDDkQWqAaQxGrMrxeU+LG6833eyoeycH/GPNL2jiR+9L304v5dvQvspeycH/GPNHaWK758kd9GL+Xb0L7KOycH/GPNHaWK758kvfRi/l2/+vso7Jwf8Y80dpYrv/RJ30Yv5dvQvso7Jwf8Y80dpYrvnyWo5B7XvXrlwXbhcBAQDGhzdgrE03gqFCk002wSfRa2icVVrPcKjpgLaVzi3UUIXmPdbWb9j6tvx11Xs9+U/mPosPSxhzeSx9iyNJrooWE952JcUNd1BSUzZJaEUIcZUjDWMxA6zQbCU2bgLS4fYgjN0h26RVc1rwrQwwibqgxdrK5FWWmRKpublJCRCQKcoymmhKgChBRFCEsUJERQhKBSoRFCF6lyF/grf0n/ABmuF03+tdyH0XYaJ/St+f1V8RWStJZzAmMXkFzMQzzNwsWXJ0UK5fhAkEyeHond+XMLLpWxOXNv2yYjVEbOa0lQLUWL7qaThrX1v9jVu+z/AOe7l6rK0sYog8V51ZtiD112ELl3OMqMRrSKWbLsBpFKmFWeytnhyd/ZFMe7KnU2dJZWW09k82hgnTWGI9m+mU6uY3T62HytkKjtW5MCkxWIFCkahUDG53QlcGaydHYZ1Z5xNTaZHP8AoK1WqBjejamkVvKilpUIihCWKEiKVCWKEiIpEq2Hc1/fXfqx+Kud9o/yWc/Qrd0F+Y/l6r0GuSXSooQvNu6qs3rH1bfjFdV7O/lv5j6LA0yYc3kslaTrrpFz7jeyZirUHfNNUjSnWrRievdShMe5X2ytjXMwkaHfUNSq2FYpUHl19S174Tm7RVtZ1ndHCKoB+d8hahZlZBWNv7KIY/cIrRFWyyHYYgkBQ71gp0SPIaka4OuFXewsMFMvWYAI8/lpQboIgSuMU5IiKEiWKESlihJKIoRKWKRC9P5Dfwdv6T/jNcNpz9a7kPouy0R+kb8/qr49lZK0lnMEH91DOq5g9zNlF0R0DFw5jlgyQO1j5p3Rkt6LMpZusDMLydU7jfdB9VpKgWmsf3TR/wBPb+t/sNb3s9+ody9VkaZP4I5rz1LQPGDHprryuXBURbesUilmynYXBs5yga8aUkNElMaHPMBavYGxXO/Qjd5N5mqVes0LQw2HdtXXlMiuOoqQs8M2Xce01Tw+Np06vRPN/qp8XhzUZICyuOwbIqFd5dR5zJgeYGptIPZUa2iT8R8ht+iqYWiWkvN7HxQtuTrpWk1opsDW6gs8EuddcblsgkU8XSG1k2lQlAoSJYoRKIoSSiKESlihC13c2Hhrv1Y/EK532j/JZz9Ct7QP5j+XqvQK5FdMihC847qQ8NZ+rb8ddX7Oj8J/MfRc/pr428lixXRLDT8sxQmzCvBbRWSOnAAC8O3z6zUVyDNlMcoeIvwWkTZrC6DqBAIHkqoagLVoCkQ9G0NvKGZHjQffS08OYBCSrimhxa5Z+7tTM8mYI9B66tCjAVA4qXSdS4nGgwSNRTujIsFH04dci6btS+OaVbcZm1+j1+fQ1n4jEPbWFJnxHad29XGNpGnmcLa4CpRgTrN24T2GAPMKsjCH9z3E+ChONb+2m0DlKmsZ4dX/ADVpjcrYknmqb35jMRySU9MRQhLFCEsUiF6dyH/g7f0n/Ga4bTn613IfRdloj9I35/VXrCQayVpFZ3Z1plxIDW0kFwWW1cXTJ0XDlisGQIEnXy1O4gs1+azaLXNrwWjbcNI2a5mFo6gWmsf3Tv4a39b/AGGt72e/UO5eqyNM/kjmvNlrr1zJU3ZVkFyWMAAnz8DTXzFk+nBN1fbCw4csqjNoTm4z7KhrOgAlT4VoJIb4q6wGaxbZ210gzVaoBUOVXKZNJslYja1m3nVrMqt0lbyAnKCdzAcDInzVlaRwwogEfcKzhsY2oCDsTcS1wW7Npz4Rb+WT2Bss9ekGe2s4Yt5qirMhrbKbI2XCLKzN5RdyRM5GzRpDDQz1a1uUtKNrNYG/EbRuO3wWacHlJJ1eag7Yxac6VAJbqGvnq511rTkYC524KvVwjnnO6GjeVE5w8VPpHpqyaz2iXMMeKrCgxxhrxPzC6Cp2uDgCNRVdwLTB1pacmpaEIAoQiKELX9zkeFu/Vj8QrnfaP8ln/L0K3tA/mP5eq31ciunRQhedd1AeGs/Vt+Ous9nfyn8/Rc7pv428liwtdCsMlSLFqTS6kwmTC1fJzZ0tmMaRVPEVbQFo4ShBkq825tELu1MGD5qrUKROtXa9UNWDxcliWMk61qtiLLAqTmkqPTkxOa2RvprXtdqKcWka0LB1iKz8DQOZ1d9y425bFPiH5YpDUPqkIrSVZEUISxQkRFCEtCERQhem8iP4O39J/wAZrhdOfrXch9F2eh/0jfn9VfVkrTVBhrWXFklR0neHNtp+ATlFwtEQDw3aVMTLP+1nMZlxMkaybwZ1aplX9QrRWP7pv8Pb+t/tNb3s9+ody9VkaZ/JHNecKtdguYJU/BYcniBSOdCRjC861vuT+GFm3PEjd11l13F7oW3hmCmxUm3seXlE0EmfNwqzQphtyqmKqlwytWWuRpm0EjUcOo+mKq6apF1APbrafIqvo934kbwq3ad9hlTru5g06hgMsGeEEadnbXPUKWd1t0RzP9roWEBmbcPorbEM2IewhhUtYVHfL0SQHy5R5DFR0aLqby1k5i6BwKVzmCnnNwB5JLgGYkAa9nAbh5hXZ4TCMw1PK3XtO8rlsRiXV3SdWxNirSgS5AN3HU+XjVegwMzNGqVPiH5spOuERVhV0sUIRQhEUJFre51++u/Vj8QrnvaP8hnP0K39AfmP5eq31cguoRQheed00eFs/Vn8VdZ7O/lP5+i5zTnxs5eqyCJXRrAJVmuzLmUNkMdgpnStmJT+r1MuaFoth3ssArAkb+NU6zZ2rTw7o2QrHlTYt3WXKcpWZHX2VBhC9gMqfGMZUI4LH43B5ZiSQNSfyrSY+daxq1LLqUDLUqryks5hcXM8qpGVTxk6pPVJB85rk9IudhazxStmF/mNa6DDObiaLQ8XHoi2w5u22p5wkA9TBukkDU6Muvlqzg9LBoFF4jLt/wDzsPPYo8To7M5z26zs4/0m52PxQN41O/t0FbNKtUqDMGwNkm/hFlmVKVOmcpdJ4C31unLU9N+YcQoXsyngdSdFPUaIoQlihIihC9M5E/wafSf8ZrhdOfrXch9F2uh/0jfn9VeMNOrtrJWmVnNmWyMRNzm2bPcUXBaYSwUyAxaAYmdODCanefct9VmUGkVvfgmTfKdcbDP3daSoFprI90kTh7f1n9pre9nv1DuXqsbTZigOawWDw5YwoJJrsCQ0SVy4a55hqsrOCe23SQnq6qjc9rhYqZlJ9N9wttsLErDc4Nw9WsvEMdbKtrDvF8yzm0tnJmdgxILE6b4ndV2nUdACz6tBhJMrP4izHDQ1agPaWm6zTLCCLKt5RsTZmNVdGmOoET5wR6K5avo9+ErZ23YdXDbB810Oj8U2t7h1xqUm9dAhywA5pFPmZmgx5RpWjhaVGlWqV3G2a3MgTH08VSruq1KTMO0X28hqUvZyC8jPbjoEDK/RZtNWVT8IVb7Rp5w1wcAf3QY8VA7R9QCQQSP2zJ8FGS4pmCDG+Du8tXWVGP8AhIPJUn03s+NpHMJ0U9RylihCWKEIihIihC13c8SLtw/Nj8QrnfaM/gs/5ehXQ6BEVHcvVbuuRXTooQsJ3Q7c3rX1Z/FXV+zx/Bfz9FzmnB+Izkfqs3h+gwIroHXELFZLDK0Q2scoEffuqr0IlX+smFKt3FJ10AE69dIWnYlFQTdV2NvEtpuJ3/rUrGCFXq1TKjYrCEgsCdTrPEU9roMKOo2Wlw2ptjAETAkGnF4KY2mRMCxUHE7IYzo0RqB/m+Cd1ZOlcMaoFWndw2bwreAqGk7KRZVGy0CojsRC86pZiBDZ1WewkIfSaqYTDtfUFR9mgNPzk2PzErQxdd4aabLuO7dE+qszY6Kt8VwGU/zDrFb9LEU6oORwMW+awn4epTMPbCOa0qUbSmEagm5KMyXo0uSiUmROFqllIWp62aJTcq9D5HrGFQf6n/Ea4fTn613IfRdjof8ASN5n6q5JrJWmqPZMXLz3VFtlzN0wWDCVEdAiNRHS4ipn2aAVQw8Pql7YIk3vPhq+e0K9qFX1l+X6TYt/Wf2mt72eP/kO5eoWNpsTRbz9Fltj4rmzurqarMywaFQ07K4TH52gjt0NQ9FGpWenza10uXQEP8x3j20gZfglNUBvFVUliwPkEb6nyxEKpnLiQVwv4A5okxGlPa+0qOpS96PBctp4LwJDLIK5PJm3N5jH31m6UaX0CWm7SHeGvyKu4CW1WyOH34Kh5NbMLFzcBAt9HKYjPAzf0qto5uf3jcDUOe1Xse60C06zwGoK2OGO/hW/K53KqDH4F7Vw3rYBHxh/X76yK1J+HqGtS1bvvYtqhWZiKQoVte9WeCvrdQMvnHEHiDWjRrtqtzNWZWwzqT8rl3yVLmUeRLzdEpMietqllMLU9cNNEoyrT8hLUXbn0B+Kuf8AaI/gM/5ehW7oIRVfy9Vta5FdOihCyfLKzmuW/oH8VdV7P/kv5+i57TRiozkfqsw9rXqrelZMAiQulu1NOlQkQrIWpGvCmalIZIulNsRBoRECCka9wG6jKkL9gUjAKp4knqplSVLSIU1sOsRUQcZlWC0RCyWzdkBcRfZwCoYZV3jMZOaD1Agz/qqjgqJ6R86gfP8AtWMVWAptjXCTbGyRfEE5SCCpA3EVo1sO2qNxG1UKOKdSOqQdYXHZOZg6XABcttDRuYRow8v5UYeq58tfrFv+0uJptbDmaj9wpnuSrCr5kx7EUhMJzfeSrboBSOZdSrGF40pKjDZW15OJFhR2t+KuJ00ZxjuQ+gXW6KEYVvz+pViyyCOsRWWtAiRCg4HZS2mzK9w6AQzAggCFBEcAdKe6oXa1BSwzaZkE+KsKYrCz/LRJsp9P+01uaAnp3cvULJ0vHRNnf6FYxLddaCuce1TMJa1kUFMbIKl8zrPGmzZOi6DAM8aImyWQDKabknU0sQkzkm5U/wByo9srvBBEntFVqgJkFXKZAghQdmbNVLbToeccsTxObeevSBVTAuFKgA60TPyU2JYaj/D6KO+OtPKWmDET/m6rVLFUnuDQ65Verh6lNs5bKMMHNWzqVQOuqXAbP5rEvbHwXXOPMR7TWbhGGjXdS2G4+/vUtDEVeloNftFirj3JWms/MufNU2bqTLIldEtA06VCWwplvCaa0mZAYr7krZy3H+j/AHVge0B/BZ/y9CtrQrYqu5eq01cqujRQheed07GXEvWFtuVzW2JAjWH3yRWjg8VVoU3BhgSo3YKjiHA1BJCxuAxtx7qI11yCSDrroCd8VPiNJYplJzw7VCdR0ZhHVA3LrlaC3hcu57nrT/UVjj2ixw/cPBX3aBwJ1s8ypIZv528kj2U7/JMdvHgm/wCP4HunxKet9hPSJ8saeSKUe0mO3jwTXez2BP7T4lHOml/ybHbx4Jn+NYDcfEp9vFFdRFIfaXHHaPBOb7OYEagfFaDHWTbVZfWVztClVzLI0HSHZO/WtCtpTFMA94bJMCBPmq9LROFeTDTti5m3l/S538Gpe8nOHOMotjQFiV00jWSY03b6adKYhr6jGvAcYiwvb/QSdkYYtY5zCRtubXVRirZtNlGcj4rPvYdY03TNVqunsdRdlmRvI+nBTN0BgagnLfgfu6ifHLx0iAp7QCY8+tQD2ixocXgiTwUh9nsEWhpBgcV0589lP/yXHbx4Jv8AjeB3HxXJyT8Y/d7KT/JcdvHgnD2dwHdPiVz5r/U3pHso/wAkx28eCd/j+A7h8Slx2Ne3ZdkjMqkiesDjVjDe0WMqVmtcRBO5Vq/s9gm03OaDIG9aTkbiGu4Bb9246nwpYIQBCuw0BB4L176fjqpq1y4gXj6KizDtoUyA4wL+u5W+zzzobp3lKkBgWXSVDDUDiGFVXe7sCKX4gPvOEcRundxS4s821tS98844UEEQJ4k5Y81Dbg2FktT3C0ZnXMfdly2bfF4uFuXhlJGrprDETAEgdE76V4yxYJlB4qkgOdbiN6oO6QzWbFtlu3NbkEsQQOgeyrGDrVGOJp2PBWBhqbzFX3hx1BeX39rXs2l198cOz21rNxlci7lC7A4cGA0LrhdvYrcLpG/4QU/lTzj6zdsqNujaDj8MLuOUGKySLonduX2UnaNacqd2VQy5gPNWGzeUF9zlfIYE5gNSZiDrH3VDi9M16bAWRM7lb0d7PYXEVXCrMRsO2VY++T9norO/yDGbx4La/wAQ0bud/wDSu9iYxriuM+V1VmChARCrMnWSSdIXdv3VLS0xiqgMuE8goK/s7gqDmw05SQPiOs/TffkpWIwGX95fI6YS7MKAzYfnAEOaIO6W40ypiapHvuBvcECJIm3/AGmU9GYYzkYdRIuZgOy3HnZVGNw/ucTaUFSzdMIcuXN4M5utlGaJ3MKadJYihenHPL4eOtTU9A4LEHLUzbLZrzttuBt4qGNrXP8AT6D7aTt/Gbx4Kb/EtG7nf/ShY7azhlfo5gGiRwIEirOF0xiHvzPAJHCNfJZukfZvB0WgUy4TM3nV/tVtzlVfO7KBH8u6DEamtPtKsbWWJ2Rhxe6j39v3wBL6nccq0xukK7tupSO0Zhm7NaavKHEKw6YM9aj8qe3SNbXKY/ReH1RCnJyrxUr0bOv+lvv6U0p0pUE2FvvemjQ1Mxc3+9y2Pc121ev4i+l0IAltSMoI1z67yaztJYx1ek2d/orGHwLcM8xK9DrGV1FCF5j3WtL9hpIi034xVvD3bl3lSU7S6dSw2Gxi2ri3QA0b1B6wRM1NVouq0zSJjintqtpvFQX4eqvH5TKADzZ1MbxHmMa1lDRJJIz+SvnHtABypH5TAR4I6gn4Q9n+aUo0ST+/ySHHgftR3zrmy823bqPNw1pOyDlzZ/JHX25suVdztp5gYa76D1fRqPqFOJ6Vv381J1p0x0ZSDbT+LXfQf/Wjs+n/ACt+/mkGKd/GVYX+Vd50CtYuZejuXVsshZOWTAj01YqUi5uQ1W+V41TdRseGnMGH/a5XeVF4u1z3NcLMCpOU6SsSNNDH9TSHDgvL3VWyR/1vR0sNDRTdCbjuVN67lzYa50RAgEb+O7eYFFbDCrGeq233vSU62SctNyh+/wA/it70H/1qLs2n/K37+af1138bkvv80S2HuL2toPSRR2a0mBUB5X9Uoxh2sI5rjY5Uq3/bI8rDz8Ke7RBb+/yTGaQa79qWxyoVp8GRGnwhr91D9EFv7/JDNIB0+75rnf2+Ltp15sjMpBk7u3dUlPRpo1WuzajuTXYwVaZGXet73PL497baOlwybwOVGIg3X4gRuNWcQPxZB3LGe8Xa4H5AnYr3DpaVGQpecOelntuc2gAnogQAoHmqIlxMyPFQsFNrS0hxnXIN/JdLty2wQZLwCMrKBacaqDA+DupoBE3HinucwgDK60Ee6dnyTcMyIzPGIZiI6VtzAknKOjuknfNKZIiyawsY4uhxJ3g+GpZbupYpWw1pcrjwvxkZR8BusCTU2HaQSQrVKs1zssG+8ELyy0enGmUbjxM8fLV13wztUjfjjYE7D2uky9Rj9aHvsHJabPeLU1DrJ3AH7iIpTqhNbYydSk7NxQt5idc0mPPVfFUDWhotCvaPxYwxc4iZU9NqE6i0xExpr+VUnYJrTDngLWZpZ7xLaTiOF/RWOC5SXrSlUtb5glQSsrBKtGmlOp0wwWqN8kyrXdVcC6i/zg87J+M5R3riKj25ClWjLqxChQWMSSFGXyUjmZgGl4hLTrdE5z20XyedpMmLWvdMxPKrEOjo1pirNJ01+EDlGmiyogdgp5phwINRt/veom1zTeHig+1tvKdWvWq29tVlEtacD/Oyo2YJrjAqBT1NK1KbczqLgPvgq3aW0ecK6FcpJ3g/5uq9hcKaM3mVkaQ0iMVlAbGWfNR8TuDcJE9p4T99WGayFRqag5F7QBuo7uIP5UNuYQ+wzLpihovoPlPGm09ZTqoMCEt5SII4z/g+6hhmQleIghb3uQKefvnhzQ/GJqrij7oCaQbHn6L1KqSRFCF5j3XbgF2wOJtsAP8Az3nsq1hmzfcpGOAaRvXm91MoHVJgEanStBrpKhe3KOCkC5myqREGQDrPX56jLYlwUwcHQ0iNqW2u8kdIbx54FI47Bq3oaNZOvcnYVfCSeDrv4wV0/rSVD7kDcfVLTb75J3j0W/NceugSUIWtS4UFkObbywMhrYFroFVUD+b4xJ0kDy1vBxYGZyD8wIsQAOO29lllocXlsj5G9/pstdMxOMXnGt6MptKbzkiZCnP8HQsQQBB+FFNqVm5jT2EDMbbNeq08tqcyk7KHajNh87a9noqjb1iHVs4bOM0COj1RB3Ru8lUMawBwcDM/fgrWGcS0iIhVtUlYVNys/h//ADX8609E/qPkVS0h+T8wsfacR27vu310bhdYzCAF0wd4Kdd+49Wo39nD+tNqsLhZOovDTdA06IPWd/E7qLH3kvw+6F67yVtM2yFCFwwN2Mm8xefTTh5Oqs9xAqyVXxrXFjg2Z4cgrqzbcYsnplSNZDBUHNCMpzZWJYGRE6mmEjIq7WvGIm8cZgW2bDfhKm4lmNu5ziGJ0FtmLFZGsCCO0DhNMESI81O8uLHZx4GTHl4Kkwdu/msyLsjLBOaAouXeczDhKZIDa7hqRUzi2Dq+4VCkK2Zkg7Pq6Z3SIsb6tqr+62s4W1G/ntPUNLhTDitcCSvJLdwq50zGZ6v8Gm6tBzQ5u5I12V5tK66GSNzN0uyd9M1WOwKSzhI2lF9IQgSRG+N+u6hhl10PbDICR7cjKN5WfyigOgyUhbIyhXWyBCkcQdfLArJx16gPBdPoi1EjitnyaDCxdY80U6Q5sm2GuEpEkuZCLv01mlw8imTaN1r+OxJjoNZrRM2veAJ2RtPhCl4vEtZtYcstq60j92bQ5ubRUW1yyZ+MWIImKe95YxsweUWtq+woadMVqlQAlo4g3vMmY5AC8KFt3DI1priugyXGlFiC7P0wDMkCdNIypPGo67Wlsgi312/e5WMJUe2oGEG4FzuAt47b6zCye0h4NuO7+tR4Q/ihS6SH/jO+X1WcFpcpbr3dp3/0rdzOzQuPyNLcy53Vjzifu0pzTKY8R9U6648w39ulI0FOe4Qu+ZWULroc2uk6f0qOC12b5KSWvaG/NFo5tTqIJjziPTQ73bBK337lbnuQaYnECd1pNPK9V8VdgPFRmzoXqtUUIoQvKO7G8YnDGd1p5+0H61oYMTTcOKZOV0rC5syS2mUiD1dQirEZXQNqlnOyTaNSW+66EfCIJHVP6TSNDtR1JXloAI13Tb2iBROsEnr0/oKVt3SU19mBo8U8grAX4RgacdZJPmpsh1zqToLIA1lSTi7hIXnG01JzHXXpebQCoehpgE5R4eCl6R5IbmP3rXEbQuZic7xrpmOnVUnV6eUDKPBR9O/OTJjmtfyZ5L3MVaNwYl1nLpBOpnqOi9HUnQVThhe5oY33bc5+VuasyWsDi43vyj71KU/Iu6LSscW8EFyYOnRUgDXWcyjTiaYXtgVOjbEenK+uOaeGuJLM5mfX/rwWR2sbmHuhOedgUzSSRGrCN/ZU2E6PE0y7IBePp/ahxBfQqZcxNv7UWztC4cw5x5MEdI+jyVYdh6Qg5R4KJleoZGYrjfxzm3lZy3SmCSakZQY1+ZoiyjfWcWQTN1xtvqI66kcLKNp95drNmAyk7pPlHbHbUbn6iFKxkAtKXKuhnQADz+zWiXaoSw2xlerchbhTZlu5nuhQ17RBb0AvPLEsu7Sd+8wKp1xNWI3KlWcWAvkxwjdruForOJzXObF67PAlbUE5AxX4MyAwNQkQJgJjX5n5A8+A3TGrcpd2wygs1+4ABJMW90fQpgIOxTOY5okvPl/Sr7G0A5tqt69N0ZgIsiBJGoK/6ToJqQsibC3NV2Vw8tAefe5f0s33WLTLhbc3GabsdIII6JkjKo1iamwsF2pWg1zf3E+H9LzIKoeDJzAE9kazP3eerRJLJGxWYaHwdq52wCwA3DMY6z/LTnSGzyTGw50Dj/pKFzOSfRwij4WQEsZnklPtHXfKrp5TEx5N0eSmu1cT9E5mvgPqpezrJuBocrO/L1zrA4VVxVQUiPdnmtHR9B2IzAPLeW/arjB8mbly1dcXWC2lLEkiTEaATPxhruqFlbPL8jYCuVcJ0ZbSNZ8uMf7P/anvyHu+DPuiM8bp08Hn0/nlf5Z10qQOgD3W3/qfmq5bmLvxH2/uN9r71X7V5OvabpXiCS6wvUrlc3kJBjyVE6uKViwbVZp4N1eS2q+LeYnfr3qn2pYNtApdmzSDPkqfCVRVeTlAhU9JYZ2HpgGoXA71Bd9FO6Ins6/TFXALkLKLrArniLsueryU5jYaEyo8F5Qq5lMcIOtBOVwQBmafFSCq9FpneQPNuHnqOXXCmhsh33yXN+ipg9Lq8+pp4lxuLJhhrbG63/cgQi/fmZNpZ9fSqeKILRGqUEEROtep1SSIoQvJ+7OPD4f6pz5ucE1o4L4TzTHC689t4gzm4DcKtlkiEjahBlOZi0T2k0AAJS4uiV1sXAAJjTd9+vkpjgSVIxzQLprk6EcMpmlAGrmmknXyTr1yCCN5ka8BPZ5KRrZBBSvdlII1pmF3kx106pqhNpRJK3XJflnZwtlUYFiMraSIImASPhLrqKzuhrNquc1oIJBF41enBXelpFjQ51wI1Tr9eK74Dlzh7fBj0iW0jTKQAsggQWLeWOqq9LB4hn7R48DYcpnmpamKoP2nw++SyPK3aaYnEc7b0UruiI6bGPQa0cHSfTa7OACSTbkFSxT2vc3KZgQqnNpvq1CgmyS7G7yE0NlI6NSaGg6b+HtpYlJMGy7m9vjfBLeyajy7/kpc+75rnakr5Ij9KcbOTG3bC9g5EXEbZtq2bjIQ12cqZp8K8ggqQRr6RWbWB6SYUVdzDLC4j5Ts5EK8wluxbuBxcuGNylWIByKhackkkKOPXUbi4iIUFNtFj8wceUHcBOqdQXa4cMyshzZXYM0C6JIIIMxI1A3U0ZwZ/pSOOHc0tOo3261Gs4eyotjnbhVCDBRjJDFgcxSRqdwPCnEuM2ULWUW5RmMDhxnXErO91nFq+Ft5CZF2fgsPiHrFTYRpDzKuCq13wnyK8qS8dF85PGr5YNae15ENTbcyCdNTSnVASNmQSpJcfF7Tp5Kjjepsw/am2B0iDuIBj8/v++h+qRrSM+Ig6l32Tj1t5s05dwgSTrNV8ZhnVQMutXtGY6nhnOz6tkK/wXKJLa3dCedtNa10iWUz2/B++qdPC1WZha4jWtWtpPD1MhMjKc2rXAP9qZtPlyl1EXIyZWRyVY6ZbeSLYjwakakCddanqUKz2gQPHdu3KrRxuFpOLpJkEXbvM+93j4WSY3lrauWWt83EkZT/ACqCMqxEyAsTPE6Saa/DVXNywPFFLHYZlQVMzuNtZMyfWOSzG1sclwLlnQnfpwqXB4Z9EuzbVDpPHUsS1gZNidarp3ydOqr0bljzvTCRrTk2xT7Nzgfg8aa5u0a05jth1Iu3ZywBv0A4UNbEpXPmF3tLLawBGv8Az2/lTHGG2UjRLrrfdyByb9+fkVj7SqmKADRzSFxJC9UqihFCF5R3Z/3+HHHmngdfhBWjgvhPNMdBsvOSDqOrfV2Qo4OpdCABv3R99JMlPgAa1ztmPODApSmNMJRcJBHDT7qIvKXMSIKaSd/bS21Jt9aeToAOE+fWm8U6di1my0HuBjAnJd4fS41gYpzhj2idrfRbGHA6mTwd6qNso2fe687WVa5bv4Ys5OrqbjTbHBVyrGm+SequghYh13Vvj9mpi7T3MOiWWdFulXABFtFuFTC6IbhRzO7KiT8LQkCyTVcrAZtKWE6UT1UIlLMeWhFk+0J169KQpzQSnu27r/Xd/WmgJxPivX+Se0Ht7ItNbBLE3RmVSwTwlwliF8kdUms6owGtBUOMruZTLmaztiYtrt9yr7A7RdsQFLyrKIQRK+CViXUrmEkmDMagVE5gDZj7lRUq7zWyk2OzaLA3ESP9BStqY91s3GRWVlKrLCNC6hnE6QASZNNY0FwBUuIrubSc5oIIgX5gE/JVmG2vcZ7Q5yZKrl6PhAbtxXYEDUAIpBWBxO+pDTABt92VSninue0Zt2693AnjEC4+etU/dkb/AKS19d/+bVJgvjPJaTyvIAOJ6pFaUpgG0pbnVv8Ay0pAh25Jn0EbxOtEXujNYQkdideJH3UoAFkhJN1bcnB03B4AdXXWbpP4GkLd0CPxXg7gtpsfDWntYnMhNxLLOp0yrDIJjeW6XXFUKAa5rp1gf0tvE521KcRlLgDa+o+VldbQ2bhrKWma0vRZUbRjq2HzCdYudLWVgRpVmoxjGgkfceaz6NSrVc5rTrBI1bHRa3u2tBneq3bex1VC9tFVVZiwPwhmcAJ/4ZlU9s9VQVqZDZbq+/pq5q1ha4c/K+5IEWtYa/8A2gnlCxPKUAKnlO7yVZ0YSXO5Klp8AU2QNp+ioS3orXhczKQHd1UIRPDroROxd0BHm/OmGCpGyEtp9Y+LBGvkOnlocLcUrHQY2Lfdxi5OIvjqsr/uVUxoho5pGukr1qs5SIoQvJe7SYv4c/NOI/8Ak31o4H4TzUbzBXnVto3f5rV4idajaSNSVVnU8NTP+b6QmLJQJuUruTrGscKAIQTKZmp0JspIoRqTuc/5pIS5loMFbxJwjFXQWstyVI1jXMN3VNZVZ+GGKAc055bfZwWlSbXOHJBGWDb6qDg9hX3sG+inmjcS0CTAd2bKoUH4UEwTuHprVKzLLttTYuJsc5zjwALasQ7Q4ecqD+YAKZB3BaJSa1TTwoTuCOyhHBIopUgSyRSWS3C6LEGZk6z5qQzsThEXXsHc+vG3sywechS91QvN5iTzryBrruJ8lZuJE1TbcoXuLBOaxtETsWls4ktcyLe6Ub+Zgbg2WSd4DAxwmoC2BMeaRry5+UPv/wAfLnwUjELdVSTczDqWyGJk9QbWmjKTq81I8VGtkunk2VDsY0sbYW4ZcEr/ANPuEkSdeiND5RTy2Jt5qBtUuLQHa9Xu/cLLd11HXC2i7hxz2gyhdcjdRNT4OC4wFZyvBlzp+ULyUuTA3D/mPzrSgIzGITlOXz/0/KkN0o935rnrS2Tbonh1UqRSdnXXDAI2UtAqDEMYWEvEgXVzBVazKobSdBdZafCbLxrLcdLnQRZuMBAjSVJ4zoY7KzWOoOBLWG3FblSnjGua19YSTYRefDzU1+T+0iLc3hA0WXBFroZwGE+D6ImNNBUv4UAlhjnq87Kv/wCQC6Konb7vxXi1r3somNwOORSty/Cs7SpMyymGYjjrOtRvq0GiHMPju+anp0MW90sqiwF42EWGpZraly5myXGzZdRp1iruFbSy56YiVk6RfiBU6Ks6cvqoRq0s9DDjSoKVV6qSUAIEnz0WRdOuMNCO3/mkAO1OcRrC9A7iv8TiPqU/3KqY74BzRT1r12sxTIoQvIu7Z/EYb6l/9ytPA/Aeahqa154lXSmBBOvZwpEqXN5B5KIRKascaUpBCJoQkJoSLV7N2haGBZGuIHyXRlLCSTmjTtkVhYjDVXY4PDTEtvyiVsUK9MYQtLhMOtN9qqsHtcJhL9iGz3HssjA6KLbMx4yDLSI7a3YWPtlXFnlNZa2yYhHvnmjDPBJusrBmJ+KB4IKRqBa62NNhELJZ6dCWUlCETQhE0IT80yTvpIiwSzNzrXr3IZbVzZlhWuojJcusA8Ea3bghlkTo0+is7EZhVJA2BQ1hSeILgCDN+W0LRYK1Zt3A3ulGA1AJWcxtqhJadRC7o3mq7i4iMqZSbRpvzdICBy1xGtS3v2MlxVvqC+bUvmgkRpJ0HZTYdIJCmL6OVzWv18ZUe+thntkX7QCZNOjm6O4B5kAzBGunVThmANio3CiXNOcWjdNtx2cVle7Bi0fC2gjqxF6SAQfiNVjBNIeZGxTuqsdZrgV5MDp28K0UDUkB8nnoKAgmlSJNI7aEWXbAXAtxCxgBteyoq7S6k4DaFYwb2srsc4wAVttm8o7Ntbym4CLlpkUA6BiyHMR5Fjz1jUsPXYHAsNxH0XU18bhKjmOFRvuuB+QBt5qdi+VOEFu0mGuvbKEFpydIlSGuEgyW4AbompHUKgaBTaRHAeOtV6eKoF73VqjHTzsNg1WHnKTaXKnCXbTLI5yYRjBOUMIJbfmIzSNxLk0VKFRzSMhn7++d0tDF0KdQHphG0ceUahaOAhYPa18NdZlIIIGo8laGDpuZSDXCCsXSdZlTEuewyDCgzVpZ6AaEImhCVbkbuOlBEoBjUnCP866RLZehdxX+JxH1S/7hqnjvgHNOp6167WYpkUIUDaOwsNiCGv2bd0qIUuoMCZgT209tV7PhMJC0HWonebgPFLHqCndYq94pMo3I7zcB4pY9QUdYq94oyjcjvMwHilj1Fo6xV7xRkbuR3mYDxSx6i0dYq94oyN3I7zcB4pY9RaOsVe8UZG7kd5mA8UseotHWKveKMjdyTvMwHilj1Fo6xV7xRkbuS95mA8UseotHWKveKMjdyO8zAeKWPUWjrFXvFGRu5HeZgPFLHqLR1ir3ijI3ck7zMB4pY9RaOsVe8UZG7kveZgPFLHqLR1ir3ijI3cjvMwHilj1Fo6xV7xRkbuR3m4DxSx6go6xV7xRlG5WeCwVuygt2UW2gmFUQBJk6dpJPnqNz3OMkpQIXekSooQihCi7Q2ZZxChb9tLigyA4BAMRMHjrTmvcy7TCQgHWq/vNwHilj1BT+sVe8UmUbkd5mA8UseotHWKveKMjdyO8zAeKWPUWjrFXvFGRu5HebgPFLHqLR1ir3ijI3cjvNwHilj1Fo6xV7xRkbuR3mYDxSx6i0dYq94oyN3IHIzAeKWPUWjrFXvFGRu5HebgPFLHqLR1ir3ijKNyO8zAeKWPUWjrFXvFGRu5HeZgPFLHqLR1ir3ijI3ck7zMB4pY9RaOsVe8UZG7kvebgPFLHqLR1ir3ijI3ck7zMB4pY9RaOsVe8UZG7kvedgPFLHqCjrFXvFGUKXs7YWHw5LWLNu0WEEooEiZgxTXVXv+IylAA1KfTEq/9k="/>
          <p:cNvSpPr>
            <a:spLocks noChangeAspect="1" noChangeArrowheads="1"/>
          </p:cNvSpPr>
          <p:nvPr/>
        </p:nvSpPr>
        <p:spPr bwMode="auto">
          <a:xfrm>
            <a:off x="393280" y="-362367"/>
            <a:ext cx="914299" cy="914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74290" tIns="137145" rIns="274290" bIns="137145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00461" y="8051483"/>
            <a:ext cx="7347024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dirty="0"/>
              <a:t>INTRODUÇÃO</a:t>
            </a:r>
          </a:p>
          <a:p>
            <a:endParaRPr lang="pt-BR" sz="8000" dirty="0"/>
          </a:p>
          <a:p>
            <a:r>
              <a:rPr lang="pt-BR" sz="6000" dirty="0"/>
              <a:t>Utilizar fonte de texto tamanho 40 a 60</a:t>
            </a:r>
          </a:p>
          <a:p>
            <a:endParaRPr lang="pt-BR" sz="6000" dirty="0"/>
          </a:p>
          <a:p>
            <a:r>
              <a:rPr lang="pt-BR" sz="6000" dirty="0"/>
              <a:t>Times New Roman ou Arial</a:t>
            </a:r>
          </a:p>
          <a:p>
            <a:endParaRPr lang="pt-BR" sz="6000" dirty="0"/>
          </a:p>
          <a:p>
            <a:r>
              <a:rPr lang="pt-BR" sz="6000" dirty="0"/>
              <a:t>Imagens com boa definição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440053" y="19443299"/>
            <a:ext cx="7347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dirty="0"/>
              <a:t>OBJETIVO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440052" y="30555255"/>
            <a:ext cx="86315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dirty="0"/>
              <a:t>METODOLOGIA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4400210" y="7810544"/>
            <a:ext cx="73470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dirty="0"/>
              <a:t>RESULTADOS E DISCUSSÃO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14383746" y="27249415"/>
            <a:ext cx="7347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dirty="0"/>
              <a:t>CONCLUSÃO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14400210" y="33851960"/>
            <a:ext cx="86409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dirty="0"/>
              <a:t>REFERÊNCIAS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99634" y="4381115"/>
            <a:ext cx="2822925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/>
              <a:t>CURSO TÉCNICO EM ...</a:t>
            </a:r>
          </a:p>
          <a:p>
            <a:pPr algn="ctr"/>
            <a:endParaRPr lang="pt-BR" sz="3000" dirty="0"/>
          </a:p>
          <a:p>
            <a:pPr algn="ctr"/>
            <a:r>
              <a:rPr lang="pt-BR" sz="3000" dirty="0"/>
              <a:t>AUTOR 1; AUTOR 2; AUTOR 3; ... (NOME DOS AUTORES SEPARADOS POR ;)</a:t>
            </a:r>
          </a:p>
          <a:p>
            <a:pPr algn="ctr"/>
            <a:endParaRPr lang="pt-BR" sz="3000" dirty="0"/>
          </a:p>
          <a:p>
            <a:pPr algn="ctr"/>
            <a:r>
              <a:rPr lang="pt-BR" sz="3000" dirty="0"/>
              <a:t>ORIENTADOR 1; ORIENTADOR 2; ... (NOME DOS ORIENTADORES SEPARADOS POR ;)</a:t>
            </a:r>
          </a:p>
        </p:txBody>
      </p:sp>
      <p:sp>
        <p:nvSpPr>
          <p:cNvPr id="5" name="Retângulo 4"/>
          <p:cNvSpPr/>
          <p:nvPr/>
        </p:nvSpPr>
        <p:spPr>
          <a:xfrm>
            <a:off x="-2" y="0"/>
            <a:ext cx="28800427" cy="4109345"/>
          </a:xfrm>
          <a:prstGeom prst="rect">
            <a:avLst/>
          </a:prstGeom>
          <a:solidFill>
            <a:srgbClr val="B22D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0" b="1" dirty="0">
                <a:latin typeface="Arial Narrow" panose="020B0606020202030204" pitchFamily="34" charset="0"/>
              </a:rPr>
              <a:t>TÍTULO COMPLETO DO TRABALHO EM TAMANHO DE FONTE ENTRE 90 E 120 PT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31" y="39314287"/>
            <a:ext cx="27178485" cy="32709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74</Words>
  <Application>Microsoft Office PowerPoint</Application>
  <PresentationFormat>Personalizar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ETEC</cp:lastModifiedBy>
  <cp:revision>89</cp:revision>
  <dcterms:created xsi:type="dcterms:W3CDTF">2010-08-03T17:35:15Z</dcterms:created>
  <dcterms:modified xsi:type="dcterms:W3CDTF">2026-01-30T12:02:25Z</dcterms:modified>
</cp:coreProperties>
</file>