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529858-F9C0-4F1F-ABF6-87140FBEF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531E98-EB4D-4A1E-967A-20FBE6B50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0901B3-9E96-4D43-9EBD-4A7D6AA85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12BE9C-DDD3-4CE2-AE9F-C666A6E9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6A181E-B5C7-4874-80E9-E23E70AA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8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F97F4-44E5-497A-B391-36D07DDFB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5AACB8A-CDA1-4CBD-82AB-B82E20429B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0E4C11-C830-41AD-96AE-0A9C7E9C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742EC4-6E7A-4565-AF51-A86946CD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F505A6-EAC0-4CD1-8A39-02F8A080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20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9D2BF1-B0FC-4431-8F01-D62C8A91C4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9EC1D70-0C2C-4147-973E-C1B890367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AD4D0B-2616-4C41-87AC-7CE3FE75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2A5041-8DAF-4953-A417-5C215BE9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485FF-B61C-4B99-A0BD-445EDD03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45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4163E9-3CE2-4026-B16F-2F527E28A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4929FA-BC0E-46C6-8359-4FBF9DCF9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FA83BC-010B-4A5B-87C5-5F4AB6045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4A1347-9DE1-49BE-B835-438170B6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592E58-904C-422A-B07A-A93A6B39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82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5CE81-D0FD-446E-BE0A-6473B900E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898D90-8500-41C9-B77D-E06F88BCD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919DDC-B7D3-4BDF-A1D3-3F75BB8B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BD2BF4-EBE8-4EBC-8BCB-846C5453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8DBBBD-8667-4406-ABC3-0737651CF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045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923FE-3058-482D-96C1-3E4A39A61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5FE1-A516-4978-B096-0E0EEA4F65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7D0712B-C6C8-4563-B67F-C5EE4033B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14E935-EA8C-405A-8F36-860B16E5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15BE111-B467-44E7-8034-B258C6B6F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32B64D-ADFF-4962-AEF6-BC9123F40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625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A469E-0537-4234-9E96-C85BE008A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812198-DD6B-4CBF-A8B0-9A0D7F110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82C5532-F9FB-49E5-83BD-DD13F1C44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2EE359F-E2D8-48E4-AEFC-6A669AA83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1ED4B6A-F160-423C-9CF4-D4A899A95F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A3CEF0D-1EBA-42B4-909E-83934EC6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13502A6-2062-4DC4-8A06-7A85B03F9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87E39D1-8886-4361-95B3-965A9BF9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72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0992B-BFA5-4900-8EC4-8958FD24F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DD5C34-3F03-42EF-96DA-E9459C3C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601D698-B8C3-41E0-BB95-6165316F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CD4BF3-DDA8-4607-B885-14A7AF72E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5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641CE63-51A0-444D-8536-1D6F077F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8ABB682-BB4A-497F-9791-09120B7E4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18D3376-541A-40E3-B551-E81CBDBCE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58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01EFA0-5A9F-4CB5-883A-853A916E1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CC18CD-F9AF-476C-8180-0152D161C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7D62402-0F24-45CC-8903-AB1E0EC30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486F196-A8DD-4D8A-AA2F-DF864BC45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B41D2B-A892-42F1-81F5-4BCDAF963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825CA9-96CF-4A87-9B7C-5C0ADF6B1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912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ED490D-FA33-48FE-88D8-82A4523E5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85070CA-EA89-475D-AE4C-FD5879BC3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E84351-9AB6-4B8C-B5CB-E441A0ED1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85A880-7A17-497A-90A5-32F6EEE66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866E8D-F6AA-40DF-A2B0-7752AD88C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4CE0B8-017F-428F-BE35-A4C8D8AC8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11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F791432-B172-457B-A938-96ACA38CA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E18B74-D37C-430B-A3DC-C2D65059A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7AB2CB-2608-466F-A183-30DA1DE2F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57651-72C8-4337-B92D-9CCCB3B79FA8}" type="datetimeFigureOut">
              <a:rPr lang="pt-BR" smtClean="0"/>
              <a:t>27/04/2026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D8E227-F57E-4FEE-831A-58BF451DF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B2EF35-3377-430D-BD41-22394A82E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F7B54-2369-4C7C-B25E-A886A63263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01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EAF987E-F862-46E4-8DED-5E3669B04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1086" y="193915"/>
            <a:ext cx="2578868" cy="69224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6A91C83-1914-4075-A7B5-96E2C82B5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46" y="241550"/>
            <a:ext cx="1786390" cy="823466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505D217-50F6-4FE2-AD94-FBA5276D3CD3}"/>
              </a:ext>
            </a:extLst>
          </p:cNvPr>
          <p:cNvSpPr/>
          <p:nvPr/>
        </p:nvSpPr>
        <p:spPr>
          <a:xfrm>
            <a:off x="226423" y="130629"/>
            <a:ext cx="11817531" cy="15065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E23FF5F-B575-4D74-A703-D840F3EE686C}"/>
              </a:ext>
            </a:extLst>
          </p:cNvPr>
          <p:cNvSpPr txBox="1"/>
          <p:nvPr/>
        </p:nvSpPr>
        <p:spPr>
          <a:xfrm>
            <a:off x="2666430" y="392152"/>
            <a:ext cx="6170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/>
              <a:t>Faculdade de Tecnologia Guarulhos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D46D17B-F595-4C7D-9CB0-D51C227A5970}"/>
              </a:ext>
            </a:extLst>
          </p:cNvPr>
          <p:cNvSpPr txBox="1"/>
          <p:nvPr/>
        </p:nvSpPr>
        <p:spPr>
          <a:xfrm>
            <a:off x="1727560" y="1043410"/>
            <a:ext cx="8736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/>
              <a:t>Curso Superior de Tecnologia em </a:t>
            </a:r>
            <a:r>
              <a:rPr lang="pt-BR" sz="3200" b="1" dirty="0"/>
              <a:t>Comércio Exterior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E2492871-2D58-4C56-BF98-FD8A41614329}"/>
              </a:ext>
            </a:extLst>
          </p:cNvPr>
          <p:cNvSpPr/>
          <p:nvPr/>
        </p:nvSpPr>
        <p:spPr>
          <a:xfrm>
            <a:off x="165463" y="6409512"/>
            <a:ext cx="11817531" cy="396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D2E8655-E2E1-4426-A008-E823D5066192}"/>
              </a:ext>
            </a:extLst>
          </p:cNvPr>
          <p:cNvSpPr txBox="1"/>
          <p:nvPr/>
        </p:nvSpPr>
        <p:spPr>
          <a:xfrm>
            <a:off x="4458106" y="1898734"/>
            <a:ext cx="2586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/>
              <a:t>TÍTULO DO TG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5CBE0A3-2FBD-443D-9FF0-96AE73F944C8}"/>
              </a:ext>
            </a:extLst>
          </p:cNvPr>
          <p:cNvSpPr txBox="1"/>
          <p:nvPr/>
        </p:nvSpPr>
        <p:spPr>
          <a:xfrm>
            <a:off x="2462754" y="2924457"/>
            <a:ext cx="676140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b="1" dirty="0"/>
              <a:t>Alunos(as):</a:t>
            </a:r>
          </a:p>
          <a:p>
            <a:pPr algn="ctr"/>
            <a:r>
              <a:rPr lang="pt-BR" sz="2500" b="1" dirty="0"/>
              <a:t>Nome Completo 1</a:t>
            </a:r>
          </a:p>
          <a:p>
            <a:pPr algn="ctr"/>
            <a:r>
              <a:rPr lang="pt-BR" sz="2500" b="1" dirty="0"/>
              <a:t>Nome Completo 2</a:t>
            </a:r>
          </a:p>
          <a:p>
            <a:pPr algn="ctr"/>
            <a:r>
              <a:rPr lang="pt-BR" sz="2500" b="1" dirty="0"/>
              <a:t>Nome Completo 3</a:t>
            </a:r>
          </a:p>
          <a:p>
            <a:pPr algn="ctr"/>
            <a:endParaRPr lang="pt-BR" sz="2500" b="1" dirty="0"/>
          </a:p>
          <a:p>
            <a:pPr algn="ctr"/>
            <a:r>
              <a:rPr lang="pt-BR" sz="2500" b="1" dirty="0" err="1"/>
              <a:t>Prof</a:t>
            </a:r>
            <a:r>
              <a:rPr lang="pt-BR" sz="2500" b="1" dirty="0"/>
              <a:t>(a). Orientador(a): ______________________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9957723-2E91-47E4-A721-02196D6BDEC8}"/>
              </a:ext>
            </a:extLst>
          </p:cNvPr>
          <p:cNvSpPr txBox="1"/>
          <p:nvPr/>
        </p:nvSpPr>
        <p:spPr>
          <a:xfrm>
            <a:off x="5044994" y="5669889"/>
            <a:ext cx="1596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/>
              <a:t>Guarulhos – SP</a:t>
            </a:r>
          </a:p>
          <a:p>
            <a:pPr algn="ctr"/>
            <a:r>
              <a:rPr lang="pt-BR" dirty="0"/>
              <a:t>2026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6A1E64CC-11BC-474F-A32D-35DEF51430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9008" y="894470"/>
            <a:ext cx="816157" cy="535185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769D7B0B-78D5-40DC-83C7-CD1773BD32CC}"/>
              </a:ext>
            </a:extLst>
          </p:cNvPr>
          <p:cNvSpPr/>
          <p:nvPr/>
        </p:nvSpPr>
        <p:spPr>
          <a:xfrm>
            <a:off x="4197047" y="6409512"/>
            <a:ext cx="3754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https://fatecguarulhos.cps.sp.gov.br/</a:t>
            </a:r>
          </a:p>
        </p:txBody>
      </p:sp>
    </p:spTree>
    <p:extLst>
      <p:ext uri="{BB962C8B-B14F-4D97-AF65-F5344CB8AC3E}">
        <p14:creationId xmlns:p14="http://schemas.microsoft.com/office/powerpoint/2010/main" val="8735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EAF987E-F862-46E4-8DED-5E3669B04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1086" y="193915"/>
            <a:ext cx="2578868" cy="69224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6A91C83-1914-4075-A7B5-96E2C82B5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46" y="241550"/>
            <a:ext cx="1786390" cy="823466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505D217-50F6-4FE2-AD94-FBA5276D3CD3}"/>
              </a:ext>
            </a:extLst>
          </p:cNvPr>
          <p:cNvSpPr/>
          <p:nvPr/>
        </p:nvSpPr>
        <p:spPr>
          <a:xfrm>
            <a:off x="226423" y="130629"/>
            <a:ext cx="11817531" cy="15065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E23FF5F-B575-4D74-A703-D840F3EE686C}"/>
              </a:ext>
            </a:extLst>
          </p:cNvPr>
          <p:cNvSpPr txBox="1"/>
          <p:nvPr/>
        </p:nvSpPr>
        <p:spPr>
          <a:xfrm>
            <a:off x="2666430" y="392152"/>
            <a:ext cx="6170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/>
              <a:t>Faculdade de Tecnologia Guarulhos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D46D17B-F595-4C7D-9CB0-D51C227A5970}"/>
              </a:ext>
            </a:extLst>
          </p:cNvPr>
          <p:cNvSpPr txBox="1"/>
          <p:nvPr/>
        </p:nvSpPr>
        <p:spPr>
          <a:xfrm>
            <a:off x="1727560" y="1043410"/>
            <a:ext cx="8736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/>
              <a:t>Curso Superior de Tecnologia em </a:t>
            </a:r>
            <a:r>
              <a:rPr lang="pt-BR" sz="3200" b="1" dirty="0"/>
              <a:t>Comércio Exterior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D2E8655-E2E1-4426-A008-E823D5066192}"/>
              </a:ext>
            </a:extLst>
          </p:cNvPr>
          <p:cNvSpPr txBox="1"/>
          <p:nvPr/>
        </p:nvSpPr>
        <p:spPr>
          <a:xfrm>
            <a:off x="4437273" y="1778787"/>
            <a:ext cx="3568926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Introdução</a:t>
            </a:r>
          </a:p>
          <a:p>
            <a:r>
              <a:rPr lang="pt-BR" sz="2500" b="1" dirty="0"/>
              <a:t>Objetivos</a:t>
            </a:r>
          </a:p>
          <a:p>
            <a:r>
              <a:rPr lang="pt-BR" sz="2500" b="1" dirty="0"/>
              <a:t>Método</a:t>
            </a:r>
          </a:p>
          <a:p>
            <a:r>
              <a:rPr lang="pt-BR" sz="2500" b="1" dirty="0"/>
              <a:t>Fundamentação Teórica</a:t>
            </a:r>
          </a:p>
          <a:p>
            <a:r>
              <a:rPr lang="pt-BR" sz="2500" b="1" dirty="0"/>
              <a:t>Desenvolvimento</a:t>
            </a:r>
          </a:p>
          <a:p>
            <a:r>
              <a:rPr lang="pt-BR" sz="2500" b="1" dirty="0"/>
              <a:t>Resultados</a:t>
            </a:r>
          </a:p>
          <a:p>
            <a:r>
              <a:rPr lang="pt-BR" sz="2500" b="1" dirty="0"/>
              <a:t>Conclusão</a:t>
            </a:r>
          </a:p>
          <a:p>
            <a:r>
              <a:rPr lang="pt-BR" sz="2500" b="1" dirty="0"/>
              <a:t>Referências Bibliográficas</a:t>
            </a:r>
          </a:p>
          <a:p>
            <a:endParaRPr lang="pt-BR" sz="2500" b="1" dirty="0"/>
          </a:p>
          <a:p>
            <a:endParaRPr lang="pt-BR" sz="2500" b="1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9957723-2E91-47E4-A721-02196D6BDEC8}"/>
              </a:ext>
            </a:extLst>
          </p:cNvPr>
          <p:cNvSpPr txBox="1"/>
          <p:nvPr/>
        </p:nvSpPr>
        <p:spPr>
          <a:xfrm>
            <a:off x="5044994" y="5669889"/>
            <a:ext cx="1596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/>
              <a:t>Guarulhos – SP</a:t>
            </a:r>
          </a:p>
          <a:p>
            <a:pPr algn="ctr"/>
            <a:r>
              <a:rPr lang="pt-BR" dirty="0"/>
              <a:t>2026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6A1E64CC-11BC-474F-A32D-35DEF51430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9008" y="894470"/>
            <a:ext cx="816157" cy="535185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EB39F45-FCFA-4B17-A9BB-24D9116E370D}"/>
              </a:ext>
            </a:extLst>
          </p:cNvPr>
          <p:cNvSpPr txBox="1"/>
          <p:nvPr/>
        </p:nvSpPr>
        <p:spPr>
          <a:xfrm>
            <a:off x="825257" y="3103046"/>
            <a:ext cx="30433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/>
              <a:t>Itens Obrigatórios</a:t>
            </a:r>
          </a:p>
        </p:txBody>
      </p:sp>
      <p:sp>
        <p:nvSpPr>
          <p:cNvPr id="5" name="Chave Esquerda 4">
            <a:extLst>
              <a:ext uri="{FF2B5EF4-FFF2-40B4-BE49-F238E27FC236}">
                <a16:creationId xmlns:a16="http://schemas.microsoft.com/office/drawing/2014/main" id="{9BAC456C-1354-43E7-809E-C4ECC42BB1A9}"/>
              </a:ext>
            </a:extLst>
          </p:cNvPr>
          <p:cNvSpPr/>
          <p:nvPr/>
        </p:nvSpPr>
        <p:spPr>
          <a:xfrm>
            <a:off x="4058194" y="1778787"/>
            <a:ext cx="548640" cy="3202516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2BDE6643-E7C4-44D0-8C96-153E96FEA6A7}"/>
              </a:ext>
            </a:extLst>
          </p:cNvPr>
          <p:cNvSpPr/>
          <p:nvPr/>
        </p:nvSpPr>
        <p:spPr>
          <a:xfrm>
            <a:off x="165463" y="6409512"/>
            <a:ext cx="11817531" cy="396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B2CB80AF-6C51-44AD-8F03-CAD495B5A041}"/>
              </a:ext>
            </a:extLst>
          </p:cNvPr>
          <p:cNvSpPr/>
          <p:nvPr/>
        </p:nvSpPr>
        <p:spPr>
          <a:xfrm>
            <a:off x="4197047" y="6409512"/>
            <a:ext cx="3754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https://fatecguarulhos.cps.sp.gov.br/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22CECA0-8527-41F5-B2E3-D1F7B9225761}"/>
              </a:ext>
            </a:extLst>
          </p:cNvPr>
          <p:cNvSpPr txBox="1"/>
          <p:nvPr/>
        </p:nvSpPr>
        <p:spPr>
          <a:xfrm>
            <a:off x="9016009" y="3235517"/>
            <a:ext cx="235073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b="1" dirty="0">
                <a:solidFill>
                  <a:srgbClr val="FF0000"/>
                </a:solidFill>
              </a:rPr>
              <a:t>Obs.: Tempo de APRESENTAÇÃO: 10 a 15 min</a:t>
            </a:r>
          </a:p>
        </p:txBody>
      </p:sp>
    </p:spTree>
    <p:extLst>
      <p:ext uri="{BB962C8B-B14F-4D97-AF65-F5344CB8AC3E}">
        <p14:creationId xmlns:p14="http://schemas.microsoft.com/office/powerpoint/2010/main" val="2330432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101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NERY DOS SANTOS</dc:creator>
  <cp:lastModifiedBy>DANIEL NERY DOS SANTOS</cp:lastModifiedBy>
  <cp:revision>6</cp:revision>
  <dcterms:created xsi:type="dcterms:W3CDTF">2026-04-27T13:07:59Z</dcterms:created>
  <dcterms:modified xsi:type="dcterms:W3CDTF">2026-04-27T13:35:19Z</dcterms:modified>
</cp:coreProperties>
</file>