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9" r:id="rId2"/>
  </p:sldIdLst>
  <p:sldSz cx="32399288" cy="43200638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09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2086235" indent="-1439480" algn="l" rtl="0" fontAlgn="base">
      <a:spcBef>
        <a:spcPct val="0"/>
      </a:spcBef>
      <a:spcAft>
        <a:spcPct val="0"/>
      </a:spcAft>
      <a:defRPr sz="109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4174715" indent="-2881205" algn="l" rtl="0" fontAlgn="base">
      <a:spcBef>
        <a:spcPct val="0"/>
      </a:spcBef>
      <a:spcAft>
        <a:spcPct val="0"/>
      </a:spcAft>
      <a:defRPr sz="109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6263195" indent="-4322930" algn="l" rtl="0" fontAlgn="base">
      <a:spcBef>
        <a:spcPct val="0"/>
      </a:spcBef>
      <a:spcAft>
        <a:spcPct val="0"/>
      </a:spcAft>
      <a:defRPr sz="109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8351675" indent="-5764655" algn="l" rtl="0" fontAlgn="base">
      <a:spcBef>
        <a:spcPct val="0"/>
      </a:spcBef>
      <a:spcAft>
        <a:spcPct val="0"/>
      </a:spcAft>
      <a:defRPr sz="109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3233776" algn="l" defTabSz="1293510" rtl="0" eaLnBrk="1" latinLnBrk="0" hangingPunct="1">
      <a:defRPr sz="109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3880531" algn="l" defTabSz="1293510" rtl="0" eaLnBrk="1" latinLnBrk="0" hangingPunct="1">
      <a:defRPr sz="109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4527286" algn="l" defTabSz="1293510" rtl="0" eaLnBrk="1" latinLnBrk="0" hangingPunct="1">
      <a:defRPr sz="109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5174041" algn="l" defTabSz="1293510" rtl="0" eaLnBrk="1" latinLnBrk="0" hangingPunct="1">
      <a:defRPr sz="109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4707" userDrawn="1">
          <p15:clr>
            <a:srgbClr val="A4A3A4"/>
          </p15:clr>
        </p15:guide>
        <p15:guide id="2" pos="9536" userDrawn="1">
          <p15:clr>
            <a:srgbClr val="A4A3A4"/>
          </p15:clr>
        </p15:guide>
        <p15:guide id="3" orient="horz" pos="13607" userDrawn="1">
          <p15:clr>
            <a:srgbClr val="A4A3A4"/>
          </p15:clr>
        </p15:guide>
        <p15:guide id="4" pos="1020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E5FB"/>
    <a:srgbClr val="C2C2F0"/>
    <a:srgbClr val="ADADAD"/>
    <a:srgbClr val="FBFBFB"/>
    <a:srgbClr val="8497B0"/>
    <a:srgbClr val="F9F9F9"/>
    <a:srgbClr val="CADA68"/>
    <a:srgbClr val="BBD041"/>
    <a:srgbClr val="B5ED03"/>
    <a:srgbClr val="F0F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Estilo Escuro 2 - Ênfase 5/Ênfas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59" autoAdjust="0"/>
    <p:restoredTop sz="90929"/>
  </p:normalViewPr>
  <p:slideViewPr>
    <p:cSldViewPr>
      <p:cViewPr>
        <p:scale>
          <a:sx n="30" d="100"/>
          <a:sy n="30" d="100"/>
        </p:scale>
        <p:origin x="408" y="-5168"/>
      </p:cViewPr>
      <p:guideLst>
        <p:guide orient="horz" pos="14707"/>
        <p:guide pos="9536"/>
        <p:guide orient="horz" pos="13607"/>
        <p:guide pos="1020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4014" y="108"/>
      </p:cViewPr>
      <p:guideLst/>
    </p:cSldViewPr>
  </p:notesViewPr>
  <p:gridSpacing cx="360045" cy="36004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0EFDED70-2F98-4834-B4C4-59B19A3E74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745C94F-8082-4A2A-8A5D-F4101E67024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1F2423-0467-4321-9B98-3FF0315F683F}" type="datetimeFigureOut">
              <a:rPr lang="pt-BR" smtClean="0"/>
              <a:t>30/01/2019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7BF6176-1EA8-4E1B-A56D-57F3365DA2F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8C41133-8C12-4F7D-AC0F-39228A23849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762F2B-4FA6-4DFE-B1D5-8620DDD5B9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08307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57450" y="27757915"/>
            <a:ext cx="27539395" cy="8580125"/>
          </a:xfrm>
          <a:prstGeom prst="rect">
            <a:avLst/>
          </a:prstGeom>
        </p:spPr>
        <p:txBody>
          <a:bodyPr anchor="t"/>
          <a:lstStyle>
            <a:lvl1pPr algn="l">
              <a:defRPr sz="18199" b="1" cap="all"/>
            </a:lvl1pPr>
          </a:lstStyle>
          <a:p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557450" y="18307775"/>
            <a:ext cx="27539395" cy="945014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9199"/>
            </a:lvl1pPr>
            <a:lvl2pPr marL="2088065" indent="0">
              <a:buNone/>
              <a:defRPr sz="8200"/>
            </a:lvl2pPr>
            <a:lvl3pPr marL="4176128" indent="0">
              <a:buNone/>
              <a:defRPr sz="7399"/>
            </a:lvl3pPr>
            <a:lvl4pPr marL="6264194" indent="0">
              <a:buNone/>
              <a:defRPr sz="6399"/>
            </a:lvl4pPr>
            <a:lvl5pPr marL="8352258" indent="0">
              <a:buNone/>
              <a:defRPr sz="6399"/>
            </a:lvl5pPr>
            <a:lvl6pPr marL="10440322" indent="0">
              <a:buNone/>
              <a:defRPr sz="6399"/>
            </a:lvl6pPr>
            <a:lvl7pPr marL="12528387" indent="0">
              <a:buNone/>
              <a:defRPr sz="6399"/>
            </a:lvl7pPr>
            <a:lvl8pPr marL="14616449" indent="0">
              <a:buNone/>
              <a:defRPr sz="6399"/>
            </a:lvl8pPr>
            <a:lvl9pPr marL="16704513" indent="0">
              <a:buNone/>
              <a:defRPr sz="6399"/>
            </a:lvl9pPr>
          </a:lstStyle>
          <a:p>
            <a:pPr lvl="0"/>
            <a:endParaRPr lang="de-DE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428986" y="39361640"/>
            <a:ext cx="6750654" cy="287868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1069919" y="39361640"/>
            <a:ext cx="10259454" cy="287868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23219654" y="39361640"/>
            <a:ext cx="6750653" cy="287868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FFD877-AA96-4054-8E91-899D471E8342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9497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23084500" y="3840057"/>
            <a:ext cx="6884849" cy="34560510"/>
          </a:xfrm>
          <a:prstGeom prst="rect">
            <a:avLst/>
          </a:prstGeom>
        </p:spPr>
        <p:txBody>
          <a:bodyPr vert="eaVert"/>
          <a:lstStyle/>
          <a:p>
            <a:endParaRPr lang="de-DE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429949" y="3840057"/>
            <a:ext cx="19934562" cy="34560510"/>
          </a:xfrm>
          <a:prstGeom prst="rect">
            <a:avLst/>
          </a:prstGeom>
        </p:spPr>
        <p:txBody>
          <a:bodyPr vert="eaVert"/>
          <a:lstStyle/>
          <a:p>
            <a:pPr lvl="0"/>
            <a:endParaRPr lang="de-DE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428986" y="39361640"/>
            <a:ext cx="6750654" cy="287868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1069919" y="39361640"/>
            <a:ext cx="10259454" cy="287868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23219654" y="39361640"/>
            <a:ext cx="6750653" cy="287868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094C42-4AB4-4A63-AA80-58BC43CCCE3C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2901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859893" y="24480361"/>
            <a:ext cx="22679503" cy="1104016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2088065" indent="0" algn="ctr">
              <a:buNone/>
              <a:defRPr/>
            </a:lvl2pPr>
            <a:lvl3pPr marL="4176128" indent="0" algn="ctr">
              <a:buNone/>
              <a:defRPr/>
            </a:lvl3pPr>
            <a:lvl4pPr marL="6264194" indent="0" algn="ctr">
              <a:buNone/>
              <a:defRPr/>
            </a:lvl4pPr>
            <a:lvl5pPr marL="8352258" indent="0" algn="ctr">
              <a:buNone/>
              <a:defRPr/>
            </a:lvl5pPr>
            <a:lvl6pPr marL="10440322" indent="0" algn="ctr">
              <a:buNone/>
              <a:defRPr/>
            </a:lvl6pPr>
            <a:lvl7pPr marL="12528387" indent="0" algn="ctr">
              <a:buNone/>
              <a:defRPr/>
            </a:lvl7pPr>
            <a:lvl8pPr marL="14616449" indent="0" algn="ctr">
              <a:buNone/>
              <a:defRPr/>
            </a:lvl8pPr>
            <a:lvl9pPr marL="16704513" indent="0" algn="ctr">
              <a:buNone/>
              <a:defRPr/>
            </a:lvl9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44455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28987" y="3839002"/>
            <a:ext cx="27541319" cy="7200105"/>
          </a:xfrm>
          <a:prstGeom prst="rect">
            <a:avLst/>
          </a:prstGeom>
        </p:spPr>
        <p:txBody>
          <a:bodyPr/>
          <a:lstStyle/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429950" y="12480184"/>
            <a:ext cx="13409705" cy="25920383"/>
          </a:xfrm>
          <a:prstGeom prst="rect">
            <a:avLst/>
          </a:prstGeom>
        </p:spPr>
        <p:txBody>
          <a:bodyPr/>
          <a:lstStyle>
            <a:lvl1pPr>
              <a:defRPr sz="12699"/>
            </a:lvl1pPr>
            <a:lvl2pPr>
              <a:defRPr sz="10900"/>
            </a:lvl2pPr>
            <a:lvl3pPr>
              <a:defRPr sz="9199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6559639" y="12480184"/>
            <a:ext cx="13409705" cy="25920383"/>
          </a:xfrm>
          <a:prstGeom prst="rect">
            <a:avLst/>
          </a:prstGeom>
        </p:spPr>
        <p:txBody>
          <a:bodyPr/>
          <a:lstStyle>
            <a:lvl1pPr>
              <a:defRPr sz="12699"/>
            </a:lvl1pPr>
            <a:lvl2pPr>
              <a:defRPr sz="10900"/>
            </a:lvl2pPr>
            <a:lvl3pPr>
              <a:defRPr sz="9199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endParaRPr lang="de-DE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428986" y="39361640"/>
            <a:ext cx="6750654" cy="287868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1069919" y="39361640"/>
            <a:ext cx="10259454" cy="287868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23219654" y="39361640"/>
            <a:ext cx="6750653" cy="287868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86AEC3-7A7E-4C92-A379-3D2270A1A16F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8820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19965" y="1732533"/>
            <a:ext cx="29159360" cy="720010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619966" y="9667651"/>
            <a:ext cx="14317188" cy="403505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0900" b="1"/>
            </a:lvl1pPr>
            <a:lvl2pPr marL="2088065" indent="0">
              <a:buNone/>
              <a:defRPr sz="9199" b="1"/>
            </a:lvl2pPr>
            <a:lvl3pPr marL="4176128" indent="0">
              <a:buNone/>
              <a:defRPr sz="8200" b="1"/>
            </a:lvl3pPr>
            <a:lvl4pPr marL="6264194" indent="0">
              <a:buNone/>
              <a:defRPr sz="7399" b="1"/>
            </a:lvl4pPr>
            <a:lvl5pPr marL="8352258" indent="0">
              <a:buNone/>
              <a:defRPr sz="7399" b="1"/>
            </a:lvl5pPr>
            <a:lvl6pPr marL="10440322" indent="0">
              <a:buNone/>
              <a:defRPr sz="7399" b="1"/>
            </a:lvl6pPr>
            <a:lvl7pPr marL="12528387" indent="0">
              <a:buNone/>
              <a:defRPr sz="7399" b="1"/>
            </a:lvl7pPr>
            <a:lvl8pPr marL="14616449" indent="0">
              <a:buNone/>
              <a:defRPr sz="7399" b="1"/>
            </a:lvl8pPr>
            <a:lvl9pPr marL="16704513" indent="0">
              <a:buNone/>
              <a:defRPr sz="7399" b="1"/>
            </a:lvl9pPr>
          </a:lstStyle>
          <a:p>
            <a:pPr lvl="0"/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619966" y="13702710"/>
            <a:ext cx="14317188" cy="24885367"/>
          </a:xfrm>
          <a:prstGeom prst="rect">
            <a:avLst/>
          </a:prstGeom>
        </p:spPr>
        <p:txBody>
          <a:bodyPr/>
          <a:lstStyle>
            <a:lvl1pPr>
              <a:defRPr sz="10900"/>
            </a:lvl1pPr>
            <a:lvl2pPr>
              <a:defRPr sz="9199"/>
            </a:lvl2pPr>
            <a:lvl3pPr>
              <a:defRPr sz="8200"/>
            </a:lvl3pPr>
            <a:lvl4pPr>
              <a:defRPr sz="7399"/>
            </a:lvl4pPr>
            <a:lvl5pPr>
              <a:defRPr sz="7399"/>
            </a:lvl5pPr>
            <a:lvl6pPr>
              <a:defRPr sz="7399"/>
            </a:lvl6pPr>
            <a:lvl7pPr>
              <a:defRPr sz="7399"/>
            </a:lvl7pPr>
            <a:lvl8pPr>
              <a:defRPr sz="7399"/>
            </a:lvl8pPr>
            <a:lvl9pPr>
              <a:defRPr sz="7399"/>
            </a:lvl9pPr>
          </a:lstStyle>
          <a:p>
            <a:pPr lvl="0"/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16462143" y="9667651"/>
            <a:ext cx="14317184" cy="403505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0900" b="1"/>
            </a:lvl1pPr>
            <a:lvl2pPr marL="2088065" indent="0">
              <a:buNone/>
              <a:defRPr sz="9199" b="1"/>
            </a:lvl2pPr>
            <a:lvl3pPr marL="4176128" indent="0">
              <a:buNone/>
              <a:defRPr sz="8200" b="1"/>
            </a:lvl3pPr>
            <a:lvl4pPr marL="6264194" indent="0">
              <a:buNone/>
              <a:defRPr sz="7399" b="1"/>
            </a:lvl4pPr>
            <a:lvl5pPr marL="8352258" indent="0">
              <a:buNone/>
              <a:defRPr sz="7399" b="1"/>
            </a:lvl5pPr>
            <a:lvl6pPr marL="10440322" indent="0">
              <a:buNone/>
              <a:defRPr sz="7399" b="1"/>
            </a:lvl6pPr>
            <a:lvl7pPr marL="12528387" indent="0">
              <a:buNone/>
              <a:defRPr sz="7399" b="1"/>
            </a:lvl7pPr>
            <a:lvl8pPr marL="14616449" indent="0">
              <a:buNone/>
              <a:defRPr sz="7399" b="1"/>
            </a:lvl8pPr>
            <a:lvl9pPr marL="16704513" indent="0">
              <a:buNone/>
              <a:defRPr sz="7399" b="1"/>
            </a:lvl9pPr>
          </a:lstStyle>
          <a:p>
            <a:pPr lvl="0"/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16462143" y="13702710"/>
            <a:ext cx="14317184" cy="24885367"/>
          </a:xfrm>
          <a:prstGeom prst="rect">
            <a:avLst/>
          </a:prstGeom>
        </p:spPr>
        <p:txBody>
          <a:bodyPr/>
          <a:lstStyle>
            <a:lvl1pPr>
              <a:defRPr sz="10900"/>
            </a:lvl1pPr>
            <a:lvl2pPr>
              <a:defRPr sz="9199"/>
            </a:lvl2pPr>
            <a:lvl3pPr>
              <a:defRPr sz="8200"/>
            </a:lvl3pPr>
            <a:lvl4pPr>
              <a:defRPr sz="7399"/>
            </a:lvl4pPr>
            <a:lvl5pPr>
              <a:defRPr sz="7399"/>
            </a:lvl5pPr>
            <a:lvl6pPr>
              <a:defRPr sz="7399"/>
            </a:lvl6pPr>
            <a:lvl7pPr>
              <a:defRPr sz="7399"/>
            </a:lvl7pPr>
            <a:lvl8pPr>
              <a:defRPr sz="7399"/>
            </a:lvl8pPr>
            <a:lvl9pPr>
              <a:defRPr sz="7399"/>
            </a:lvl9pPr>
          </a:lstStyle>
          <a:p>
            <a:pPr lvl="0"/>
            <a:endParaRPr lang="de-DE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428986" y="39361640"/>
            <a:ext cx="6750654" cy="287868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1069919" y="39361640"/>
            <a:ext cx="10259454" cy="287868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23219654" y="39361640"/>
            <a:ext cx="6750653" cy="287868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75D905-92AA-43DA-B9CC-F29D0D238176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281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28987" y="3839002"/>
            <a:ext cx="27541319" cy="7200105"/>
          </a:xfrm>
          <a:prstGeom prst="rect">
            <a:avLst/>
          </a:prstGeom>
        </p:spPr>
        <p:txBody>
          <a:bodyPr/>
          <a:lstStyle/>
          <a:p>
            <a:endParaRPr lang="de-DE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428986" y="39361640"/>
            <a:ext cx="6750654" cy="287868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1069919" y="39361640"/>
            <a:ext cx="10259454" cy="287868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23219654" y="39361640"/>
            <a:ext cx="6750653" cy="287868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B3630E-69E0-471B-8DA1-B9AED6C9EF42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5934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428986" y="39361640"/>
            <a:ext cx="6750654" cy="287868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1069919" y="39361640"/>
            <a:ext cx="10259454" cy="287868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23219654" y="39361640"/>
            <a:ext cx="6750653" cy="287868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8506AD-2D8D-4A27-A677-236AEE1812D7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943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19966" y="1717529"/>
            <a:ext cx="10657268" cy="7320107"/>
          </a:xfrm>
          <a:prstGeom prst="rect">
            <a:avLst/>
          </a:prstGeom>
        </p:spPr>
        <p:txBody>
          <a:bodyPr anchor="b"/>
          <a:lstStyle>
            <a:lvl1pPr algn="l">
              <a:defRPr sz="9199" b="1"/>
            </a:lvl1pPr>
          </a:lstStyle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2667224" y="1717527"/>
            <a:ext cx="18112100" cy="36870546"/>
          </a:xfrm>
          <a:prstGeom prst="rect">
            <a:avLst/>
          </a:prstGeom>
        </p:spPr>
        <p:txBody>
          <a:bodyPr/>
          <a:lstStyle>
            <a:lvl1pPr>
              <a:defRPr sz="14600"/>
            </a:lvl1pPr>
            <a:lvl2pPr>
              <a:defRPr sz="12699"/>
            </a:lvl2pPr>
            <a:lvl3pPr>
              <a:defRPr sz="10900"/>
            </a:lvl3pPr>
            <a:lvl4pPr>
              <a:defRPr sz="9199"/>
            </a:lvl4pPr>
            <a:lvl5pPr>
              <a:defRPr sz="9199"/>
            </a:lvl5pPr>
            <a:lvl6pPr>
              <a:defRPr sz="9199"/>
            </a:lvl6pPr>
            <a:lvl7pPr>
              <a:defRPr sz="9199"/>
            </a:lvl7pPr>
            <a:lvl8pPr>
              <a:defRPr sz="9199"/>
            </a:lvl8pPr>
            <a:lvl9pPr>
              <a:defRPr sz="9199"/>
            </a:lvl9pPr>
          </a:lstStyle>
          <a:p>
            <a:pPr lvl="0"/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619966" y="9037637"/>
            <a:ext cx="10657268" cy="2955043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399"/>
            </a:lvl1pPr>
            <a:lvl2pPr marL="2088065" indent="0">
              <a:buNone/>
              <a:defRPr sz="5499"/>
            </a:lvl2pPr>
            <a:lvl3pPr marL="4176128" indent="0">
              <a:buNone/>
              <a:defRPr sz="4501"/>
            </a:lvl3pPr>
            <a:lvl4pPr marL="6264194" indent="0">
              <a:buNone/>
              <a:defRPr sz="4100"/>
            </a:lvl4pPr>
            <a:lvl5pPr marL="8352258" indent="0">
              <a:buNone/>
              <a:defRPr sz="4100"/>
            </a:lvl5pPr>
            <a:lvl6pPr marL="10440322" indent="0">
              <a:buNone/>
              <a:defRPr sz="4100"/>
            </a:lvl6pPr>
            <a:lvl7pPr marL="12528387" indent="0">
              <a:buNone/>
              <a:defRPr sz="4100"/>
            </a:lvl7pPr>
            <a:lvl8pPr marL="14616449" indent="0">
              <a:buNone/>
              <a:defRPr sz="4100"/>
            </a:lvl8pPr>
            <a:lvl9pPr marL="16704513" indent="0">
              <a:buNone/>
              <a:defRPr sz="4100"/>
            </a:lvl9pPr>
          </a:lstStyle>
          <a:p>
            <a:pPr lvl="0"/>
            <a:endParaRPr lang="de-DE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428986" y="39361640"/>
            <a:ext cx="6750654" cy="287868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1069919" y="39361640"/>
            <a:ext cx="10259454" cy="287868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23219654" y="39361640"/>
            <a:ext cx="6750653" cy="287868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4C923B-B111-4134-AC62-EABAC13BFEA5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8851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2364" y="30240447"/>
            <a:ext cx="19439573" cy="3570052"/>
          </a:xfrm>
          <a:prstGeom prst="rect">
            <a:avLst/>
          </a:prstGeom>
        </p:spPr>
        <p:txBody>
          <a:bodyPr anchor="b"/>
          <a:lstStyle>
            <a:lvl1pPr algn="l">
              <a:defRPr sz="9199" b="1"/>
            </a:lvl1pPr>
          </a:lstStyle>
          <a:p>
            <a:endParaRPr lang="de-DE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6352364" y="3862563"/>
            <a:ext cx="19439573" cy="2592038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600"/>
            </a:lvl1pPr>
            <a:lvl2pPr marL="2088065" indent="0">
              <a:buNone/>
              <a:defRPr sz="12699"/>
            </a:lvl2pPr>
            <a:lvl3pPr marL="4176128" indent="0">
              <a:buNone/>
              <a:defRPr sz="10900"/>
            </a:lvl3pPr>
            <a:lvl4pPr marL="6264194" indent="0">
              <a:buNone/>
              <a:defRPr sz="9199"/>
            </a:lvl4pPr>
            <a:lvl5pPr marL="8352258" indent="0">
              <a:buNone/>
              <a:defRPr sz="9199"/>
            </a:lvl5pPr>
            <a:lvl6pPr marL="10440322" indent="0">
              <a:buNone/>
              <a:defRPr sz="9199"/>
            </a:lvl6pPr>
            <a:lvl7pPr marL="12528387" indent="0">
              <a:buNone/>
              <a:defRPr sz="9199"/>
            </a:lvl7pPr>
            <a:lvl8pPr marL="14616449" indent="0">
              <a:buNone/>
              <a:defRPr sz="9199"/>
            </a:lvl8pPr>
            <a:lvl9pPr marL="16704513" indent="0">
              <a:buNone/>
              <a:defRPr sz="9199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52364" y="33810499"/>
            <a:ext cx="19439573" cy="50700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399"/>
            </a:lvl1pPr>
            <a:lvl2pPr marL="2088065" indent="0">
              <a:buNone/>
              <a:defRPr sz="5499"/>
            </a:lvl2pPr>
            <a:lvl3pPr marL="4176128" indent="0">
              <a:buNone/>
              <a:defRPr sz="4501"/>
            </a:lvl3pPr>
            <a:lvl4pPr marL="6264194" indent="0">
              <a:buNone/>
              <a:defRPr sz="4100"/>
            </a:lvl4pPr>
            <a:lvl5pPr marL="8352258" indent="0">
              <a:buNone/>
              <a:defRPr sz="4100"/>
            </a:lvl5pPr>
            <a:lvl6pPr marL="10440322" indent="0">
              <a:buNone/>
              <a:defRPr sz="4100"/>
            </a:lvl6pPr>
            <a:lvl7pPr marL="12528387" indent="0">
              <a:buNone/>
              <a:defRPr sz="4100"/>
            </a:lvl7pPr>
            <a:lvl8pPr marL="14616449" indent="0">
              <a:buNone/>
              <a:defRPr sz="4100"/>
            </a:lvl8pPr>
            <a:lvl9pPr marL="16704513" indent="0">
              <a:buNone/>
              <a:defRPr sz="4100"/>
            </a:lvl9pPr>
          </a:lstStyle>
          <a:p>
            <a:pPr lvl="0"/>
            <a:endParaRPr lang="de-DE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428986" y="39361640"/>
            <a:ext cx="6750654" cy="287868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1069919" y="39361640"/>
            <a:ext cx="10259454" cy="287868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23219654" y="39361640"/>
            <a:ext cx="6750653" cy="287868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178D3C-C018-4EFD-BA57-505A1D20CABE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045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28987" y="3839002"/>
            <a:ext cx="27541319" cy="7200105"/>
          </a:xfrm>
          <a:prstGeom prst="rect">
            <a:avLst/>
          </a:prstGeom>
        </p:spPr>
        <p:txBody>
          <a:bodyPr/>
          <a:lstStyle/>
          <a:p>
            <a:endParaRPr lang="de-DE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428987" y="12479581"/>
            <a:ext cx="27541319" cy="25921742"/>
          </a:xfrm>
          <a:prstGeom prst="rect">
            <a:avLst/>
          </a:prstGeom>
        </p:spPr>
        <p:txBody>
          <a:bodyPr vert="eaVert"/>
          <a:lstStyle/>
          <a:p>
            <a:pPr lvl="0"/>
            <a:endParaRPr lang="de-DE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428986" y="39361640"/>
            <a:ext cx="6750654" cy="287868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1069919" y="39361640"/>
            <a:ext cx="10259454" cy="287868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23219654" y="39361640"/>
            <a:ext cx="6750653" cy="287868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BFD49C-0B53-4736-AB0E-F93C5C3533F0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0015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1691" y="392733"/>
            <a:ext cx="5169724" cy="510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Agrupar 6">
            <a:extLst>
              <a:ext uri="{FF2B5EF4-FFF2-40B4-BE49-F238E27FC236}">
                <a16:creationId xmlns:a16="http://schemas.microsoft.com/office/drawing/2014/main" id="{BC125C40-EC76-4F88-8034-EAF3DF348776}"/>
              </a:ext>
            </a:extLst>
          </p:cNvPr>
          <p:cNvGrpSpPr/>
          <p:nvPr userDrawn="1"/>
        </p:nvGrpSpPr>
        <p:grpSpPr>
          <a:xfrm>
            <a:off x="545923" y="40367509"/>
            <a:ext cx="31288399" cy="2680963"/>
            <a:chOff x="510211" y="40001110"/>
            <a:chExt cx="29241752" cy="2656629"/>
          </a:xfrm>
        </p:grpSpPr>
        <p:sp>
          <p:nvSpPr>
            <p:cNvPr id="8" name="Text Box 6">
              <a:extLst>
                <a:ext uri="{FF2B5EF4-FFF2-40B4-BE49-F238E27FC236}">
                  <a16:creationId xmlns:a16="http://schemas.microsoft.com/office/drawing/2014/main" id="{666EE813-CB70-4324-BF78-A875BEB87A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0211" y="40733528"/>
              <a:ext cx="29241752" cy="1546197"/>
            </a:xfrm>
            <a:prstGeom prst="rect">
              <a:avLst/>
            </a:prstGeom>
            <a:solidFill>
              <a:srgbClr val="C2C2F0"/>
            </a:solidFill>
            <a:ln>
              <a:noFill/>
            </a:ln>
            <a:extLst/>
          </p:spPr>
          <p:txBody>
            <a:bodyPr wrap="square" lIns="417635" tIns="208818" rIns="417635" bIns="208818" anchor="ctr">
              <a:spAutoFit/>
            </a:bodyPr>
            <a:lstStyle>
              <a:lvl1pPr eaLnBrk="0" hangingPunct="0">
                <a:defRPr sz="77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77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77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77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77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7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7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7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7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altLang="de-DE" sz="7399" dirty="0">
                  <a:latin typeface="Calibri" panose="020F0502020204030204" pitchFamily="34" charset="0"/>
                </a:rPr>
                <a:t> </a:t>
              </a:r>
            </a:p>
          </p:txBody>
        </p:sp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95E76B97-252C-4C89-B5F9-96CA4B41E74D}"/>
                </a:ext>
              </a:extLst>
            </p:cNvPr>
            <p:cNvSpPr/>
            <p:nvPr/>
          </p:nvSpPr>
          <p:spPr>
            <a:xfrm>
              <a:off x="26365861" y="40001110"/>
              <a:ext cx="2097728" cy="265662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0900"/>
            </a:p>
          </p:txBody>
        </p:sp>
        <p:sp>
          <p:nvSpPr>
            <p:cNvPr id="10" name="CaixaDeTexto 9">
              <a:extLst>
                <a:ext uri="{FF2B5EF4-FFF2-40B4-BE49-F238E27FC236}">
                  <a16:creationId xmlns:a16="http://schemas.microsoft.com/office/drawing/2014/main" id="{C9B377EA-05C7-4415-AA13-9760D84DCDCF}"/>
                </a:ext>
              </a:extLst>
            </p:cNvPr>
            <p:cNvSpPr txBox="1"/>
            <p:nvPr/>
          </p:nvSpPr>
          <p:spPr>
            <a:xfrm>
              <a:off x="1913078" y="40873726"/>
              <a:ext cx="22626451" cy="1235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7499" dirty="0">
                  <a:solidFill>
                    <a:srgbClr val="662D9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III Congresso Latino Americano de Engenharia do Vento</a:t>
              </a:r>
              <a:endParaRPr lang="pt-BR" sz="7499" dirty="0"/>
            </a:p>
          </p:txBody>
        </p:sp>
      </p:grpSp>
      <p:sp>
        <p:nvSpPr>
          <p:cNvPr id="12" name="Retângulo 11">
            <a:extLst>
              <a:ext uri="{FF2B5EF4-FFF2-40B4-BE49-F238E27FC236}">
                <a16:creationId xmlns:a16="http://schemas.microsoft.com/office/drawing/2014/main" id="{6A6A8A95-253F-4427-A82B-9D84EF6E5D14}"/>
              </a:ext>
            </a:extLst>
          </p:cNvPr>
          <p:cNvSpPr/>
          <p:nvPr userDrawn="1"/>
        </p:nvSpPr>
        <p:spPr>
          <a:xfrm>
            <a:off x="8619886" y="520379"/>
            <a:ext cx="23059418" cy="628504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900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BA3A7823-1F6F-41A2-850F-EA52693B2E2E}"/>
              </a:ext>
            </a:extLst>
          </p:cNvPr>
          <p:cNvSpPr/>
          <p:nvPr userDrawn="1"/>
        </p:nvSpPr>
        <p:spPr>
          <a:xfrm>
            <a:off x="789853" y="5498265"/>
            <a:ext cx="784424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dirty="0">
                <a:solidFill>
                  <a:srgbClr val="662D9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III Congresso Latino Americano de Engenharia do Vento</a:t>
            </a:r>
            <a:endParaRPr lang="pt-BR" sz="4000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1D300038-E986-4C4E-91EA-85A7797CFA77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11225" y="40857495"/>
            <a:ext cx="2244549" cy="2034357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54025" y="40974758"/>
            <a:ext cx="1785313" cy="1763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49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0099">
          <a:solidFill>
            <a:schemeClr val="tx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0099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0099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0099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0099">
          <a:solidFill>
            <a:schemeClr val="tx2"/>
          </a:solidFill>
          <a:latin typeface="Times New Roman" charset="0"/>
        </a:defRPr>
      </a:lvl5pPr>
      <a:lvl6pPr marL="2088065" algn="ctr" rtl="0" fontAlgn="base">
        <a:spcBef>
          <a:spcPct val="0"/>
        </a:spcBef>
        <a:spcAft>
          <a:spcPct val="0"/>
        </a:spcAft>
        <a:defRPr sz="20099">
          <a:solidFill>
            <a:schemeClr val="tx2"/>
          </a:solidFill>
          <a:latin typeface="Times New Roman" charset="0"/>
        </a:defRPr>
      </a:lvl6pPr>
      <a:lvl7pPr marL="4176128" algn="ctr" rtl="0" fontAlgn="base">
        <a:spcBef>
          <a:spcPct val="0"/>
        </a:spcBef>
        <a:spcAft>
          <a:spcPct val="0"/>
        </a:spcAft>
        <a:defRPr sz="20099">
          <a:solidFill>
            <a:schemeClr val="tx2"/>
          </a:solidFill>
          <a:latin typeface="Times New Roman" charset="0"/>
        </a:defRPr>
      </a:lvl7pPr>
      <a:lvl8pPr marL="6264194" algn="ctr" rtl="0" fontAlgn="base">
        <a:spcBef>
          <a:spcPct val="0"/>
        </a:spcBef>
        <a:spcAft>
          <a:spcPct val="0"/>
        </a:spcAft>
        <a:defRPr sz="20099">
          <a:solidFill>
            <a:schemeClr val="tx2"/>
          </a:solidFill>
          <a:latin typeface="Times New Roman" charset="0"/>
        </a:defRPr>
      </a:lvl8pPr>
      <a:lvl9pPr marL="8352258" algn="ctr" rtl="0" fontAlgn="base">
        <a:spcBef>
          <a:spcPct val="0"/>
        </a:spcBef>
        <a:spcAft>
          <a:spcPct val="0"/>
        </a:spcAft>
        <a:defRPr sz="20099">
          <a:solidFill>
            <a:schemeClr val="tx2"/>
          </a:solidFill>
          <a:latin typeface="Times New Roman" charset="0"/>
        </a:defRPr>
      </a:lvl9pPr>
    </p:titleStyle>
    <p:bodyStyle>
      <a:lvl1pPr marL="1565152" indent="-1565152" algn="l" rtl="0" eaLnBrk="0" fontAlgn="base" hangingPunct="0">
        <a:spcBef>
          <a:spcPct val="20000"/>
        </a:spcBef>
        <a:spcAft>
          <a:spcPct val="0"/>
        </a:spcAft>
        <a:buChar char="•"/>
        <a:defRPr sz="146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393034" indent="-1304668" algn="l" rtl="0" eaLnBrk="0" fontAlgn="base" hangingPunct="0">
        <a:spcBef>
          <a:spcPct val="20000"/>
        </a:spcBef>
        <a:spcAft>
          <a:spcPct val="0"/>
        </a:spcAft>
        <a:buChar char="–"/>
        <a:defRPr sz="12699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5218670" indent="-1041937" algn="l" rtl="0" eaLnBrk="0" fontAlgn="base" hangingPunct="0">
        <a:spcBef>
          <a:spcPct val="20000"/>
        </a:spcBef>
        <a:spcAft>
          <a:spcPct val="0"/>
        </a:spcAft>
        <a:buChar char="•"/>
        <a:defRPr sz="109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marL="7307036" indent="-1041937" algn="l" rtl="0" eaLnBrk="0" fontAlgn="base" hangingPunct="0">
        <a:spcBef>
          <a:spcPct val="20000"/>
        </a:spcBef>
        <a:spcAft>
          <a:spcPct val="0"/>
        </a:spcAft>
        <a:buChar char="–"/>
        <a:defRPr sz="9199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marL="9395401" indent="-1041937" algn="l" rtl="0" eaLnBrk="0" fontAlgn="base" hangingPunct="0">
        <a:spcBef>
          <a:spcPct val="20000"/>
        </a:spcBef>
        <a:spcAft>
          <a:spcPct val="0"/>
        </a:spcAft>
        <a:buChar char="»"/>
        <a:defRPr sz="9199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11484353" indent="-1044032" algn="l" rtl="0" fontAlgn="base">
        <a:spcBef>
          <a:spcPct val="20000"/>
        </a:spcBef>
        <a:spcAft>
          <a:spcPct val="0"/>
        </a:spcAft>
        <a:buChar char="»"/>
        <a:defRPr sz="9199">
          <a:solidFill>
            <a:schemeClr val="tx1"/>
          </a:solidFill>
          <a:latin typeface="+mn-lt"/>
        </a:defRPr>
      </a:lvl6pPr>
      <a:lvl7pPr marL="13572419" indent="-1044032" algn="l" rtl="0" fontAlgn="base">
        <a:spcBef>
          <a:spcPct val="20000"/>
        </a:spcBef>
        <a:spcAft>
          <a:spcPct val="0"/>
        </a:spcAft>
        <a:buChar char="»"/>
        <a:defRPr sz="9199">
          <a:solidFill>
            <a:schemeClr val="tx1"/>
          </a:solidFill>
          <a:latin typeface="+mn-lt"/>
        </a:defRPr>
      </a:lvl7pPr>
      <a:lvl8pPr marL="15660481" indent="-1044032" algn="l" rtl="0" fontAlgn="base">
        <a:spcBef>
          <a:spcPct val="20000"/>
        </a:spcBef>
        <a:spcAft>
          <a:spcPct val="0"/>
        </a:spcAft>
        <a:buChar char="»"/>
        <a:defRPr sz="9199">
          <a:solidFill>
            <a:schemeClr val="tx1"/>
          </a:solidFill>
          <a:latin typeface="+mn-lt"/>
        </a:defRPr>
      </a:lvl8pPr>
      <a:lvl9pPr marL="17748547" indent="-1044032" algn="l" rtl="0" fontAlgn="base">
        <a:spcBef>
          <a:spcPct val="20000"/>
        </a:spcBef>
        <a:spcAft>
          <a:spcPct val="0"/>
        </a:spcAft>
        <a:buChar char="»"/>
        <a:defRPr sz="9199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4176128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065" algn="l" defTabSz="4176128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128" algn="l" defTabSz="4176128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194" algn="l" defTabSz="4176128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258" algn="l" defTabSz="4176128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0322" algn="l" defTabSz="4176128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8387" algn="l" defTabSz="4176128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6449" algn="l" defTabSz="4176128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4513" algn="l" defTabSz="4176128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tângulo 46"/>
          <p:cNvSpPr/>
          <p:nvPr/>
        </p:nvSpPr>
        <p:spPr>
          <a:xfrm>
            <a:off x="695480" y="35066587"/>
            <a:ext cx="31200925" cy="5458033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6" name="Retângulo 45"/>
          <p:cNvSpPr/>
          <p:nvPr/>
        </p:nvSpPr>
        <p:spPr>
          <a:xfrm>
            <a:off x="16478422" y="11311832"/>
            <a:ext cx="15407864" cy="23250106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Retângulo 28"/>
          <p:cNvSpPr/>
          <p:nvPr/>
        </p:nvSpPr>
        <p:spPr>
          <a:xfrm>
            <a:off x="695480" y="11311832"/>
            <a:ext cx="15407864" cy="23250106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Retângulo 3"/>
          <p:cNvSpPr/>
          <p:nvPr/>
        </p:nvSpPr>
        <p:spPr>
          <a:xfrm>
            <a:off x="695482" y="7198519"/>
            <a:ext cx="31200925" cy="3691756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695481" y="7258627"/>
            <a:ext cx="31181516" cy="3315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417574" tIns="208787" rIns="417574" bIns="208787">
            <a:spAutoFit/>
          </a:bodyPr>
          <a:lstStyle/>
          <a:p>
            <a:pPr lvl="0" algn="just"/>
            <a:r>
              <a:rPr lang="pt-BR" sz="5999" b="1" dirty="0">
                <a:latin typeface="Calibri" panose="020F0502020204030204" pitchFamily="34" charset="0"/>
              </a:rPr>
              <a:t>1 INTRODUÇÃO</a:t>
            </a:r>
            <a:endParaRPr lang="pt-BR" sz="800" b="1" dirty="0">
              <a:latin typeface="Calibri" panose="020F0502020204030204" pitchFamily="34" charset="0"/>
            </a:endParaRPr>
          </a:p>
          <a:p>
            <a:pPr lvl="0" algn="just"/>
            <a:r>
              <a:rPr lang="pt-BR" sz="3201" dirty="0">
                <a:latin typeface="Calibri" panose="020F0502020204030204" pitchFamily="34" charset="0"/>
              </a:rPr>
              <a:t>Não utilizar resumo no pôster. Insira aqui a introdução do seu trabalho.</a:t>
            </a:r>
          </a:p>
          <a:p>
            <a:pPr algn="just"/>
            <a:endParaRPr lang="pt-BR" sz="3201" dirty="0">
              <a:latin typeface="Calibri" panose="020F0502020204030204" pitchFamily="34" charset="0"/>
            </a:endParaRPr>
          </a:p>
          <a:p>
            <a:pPr algn="just"/>
            <a:r>
              <a:rPr lang="pt-BR" sz="3201" b="1" u="sng" dirty="0">
                <a:latin typeface="Calibri" panose="020F0502020204030204" pitchFamily="34" charset="0"/>
              </a:rPr>
              <a:t>É importante manter inalterado o layout padrão proposto neste modelo, inclusive dimensões, logotipos, fontes, tamanho de texto, cores e colunas. O texto e eventuais imagens, figuras, tabelas e quadros deverão ser inseridos nas colunas abaixo, sempre citando as fontes. </a:t>
            </a:r>
            <a:endParaRPr lang="pt-BR" sz="3201" b="1" i="1" u="sng" dirty="0">
              <a:latin typeface="Calibri" panose="020F0502020204030204" pitchFamily="34" charset="0"/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6166423" y="977989"/>
            <a:ext cx="25729981" cy="30467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>
                <a:latin typeface="Century Gothic" panose="020B0502020202020204" pitchFamily="34" charset="0"/>
              </a:defRPr>
            </a:lvl1pPr>
          </a:lstStyle>
          <a:p>
            <a:pPr algn="ctr"/>
            <a:r>
              <a:rPr lang="pt-BR" sz="9600" b="1" cap="all" dirty="0">
                <a:solidFill>
                  <a:schemeClr val="bg1"/>
                </a:solidFill>
                <a:latin typeface="Calibri" panose="020F0502020204030204" pitchFamily="34" charset="0"/>
              </a:rPr>
              <a:t>MODELO DE APRESENTAÇÃO PARA A DEFESA DE TG DA FATEC TATUAPÉ – TÍTULO DO TRABALHO</a:t>
            </a:r>
            <a:endParaRPr lang="pt-BR" sz="9600" b="1" dirty="0">
              <a:solidFill>
                <a:schemeClr val="bg1"/>
              </a:solidFill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6166424" y="4306295"/>
            <a:ext cx="25710573" cy="11078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pt-BR" sz="6599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Autor 1, Autor 2, Autor 3, </a:t>
            </a:r>
            <a:r>
              <a:rPr lang="pt-BR" sz="6599" dirty="0" err="1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Co-orientador</a:t>
            </a:r>
            <a:r>
              <a:rPr lang="pt-BR" sz="6599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Orientador</a:t>
            </a:r>
            <a:endParaRPr lang="pt-BR" sz="6599" dirty="0">
              <a:solidFill>
                <a:schemeClr val="bg1"/>
              </a:solidFill>
              <a:ea typeface="Times New Roman" panose="02020603050405020304" pitchFamily="18" charset="0"/>
            </a:endParaRPr>
          </a:p>
        </p:txBody>
      </p:sp>
      <p:sp>
        <p:nvSpPr>
          <p:cNvPr id="17" name="Textfeld 16"/>
          <p:cNvSpPr txBox="1"/>
          <p:nvPr/>
        </p:nvSpPr>
        <p:spPr>
          <a:xfrm>
            <a:off x="6166423" y="5695638"/>
            <a:ext cx="257299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pt-BR" sz="48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Curso de Tecnologia em XXXXXXXXX – FATEC Tatuapé</a:t>
            </a: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676073" y="11394924"/>
            <a:ext cx="15423851" cy="157193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417574" tIns="208787" rIns="417574" bIns="208787">
            <a:spAutoFit/>
          </a:bodyPr>
          <a:lstStyle/>
          <a:p>
            <a:pPr lvl="0" algn="just"/>
            <a:r>
              <a:rPr lang="pt-BR" sz="5999" b="1" dirty="0">
                <a:latin typeface="Calibri" panose="020F0502020204030204" pitchFamily="34" charset="0"/>
              </a:rPr>
              <a:t>2 DESENVOLVIMENTO</a:t>
            </a:r>
            <a:endParaRPr lang="pt-BR" sz="3201" dirty="0">
              <a:latin typeface="Calibri" panose="020F0502020204030204" pitchFamily="34" charset="0"/>
            </a:endParaRPr>
          </a:p>
          <a:p>
            <a:pPr algn="just"/>
            <a:br>
              <a:rPr lang="pt-BR" sz="3201" dirty="0">
                <a:latin typeface="Calibri" panose="020F0502020204030204" pitchFamily="34" charset="0"/>
              </a:rPr>
            </a:br>
            <a:r>
              <a:rPr lang="pt-BR" sz="3201" dirty="0">
                <a:latin typeface="Calibri" panose="020F0502020204030204" pitchFamily="34" charset="0"/>
              </a:rPr>
              <a:t>Insira aqui o texto do seu trabalho. Os títulos (2 Desenvolvimento, 3 Resultados, </a:t>
            </a:r>
            <a:r>
              <a:rPr lang="pt-BR" sz="3201" dirty="0" err="1">
                <a:latin typeface="Calibri" panose="020F0502020204030204" pitchFamily="34" charset="0"/>
              </a:rPr>
              <a:t>etc</a:t>
            </a:r>
            <a:r>
              <a:rPr lang="pt-BR" sz="3201" dirty="0">
                <a:latin typeface="Calibri" panose="020F0502020204030204" pitchFamily="34" charset="0"/>
              </a:rPr>
              <a:t>) são sugestões, e poderão ser alterados para atender melhor ao conteúdo de cada trabalho.</a:t>
            </a:r>
          </a:p>
          <a:p>
            <a:pPr algn="just"/>
            <a:endParaRPr lang="pt-BR" sz="3201" dirty="0">
              <a:latin typeface="Calibri" panose="020F0502020204030204" pitchFamily="34" charset="0"/>
            </a:endParaRPr>
          </a:p>
          <a:p>
            <a:pPr algn="just"/>
            <a:r>
              <a:rPr lang="pt-BR" sz="3201" dirty="0">
                <a:latin typeface="Calibri" panose="020F0502020204030204" pitchFamily="34" charset="0"/>
              </a:rPr>
              <a:t>Cada equipe deverá trazer para a defesa do TG o seu pôster impresso em lona, com bastão e cordinha para pendurar. A responsabilidade e o pagamento do pôster ficará a cargo do grupo de TG.</a:t>
            </a:r>
          </a:p>
          <a:p>
            <a:pPr algn="just"/>
            <a:endParaRPr lang="pt-BR" sz="3201" dirty="0">
              <a:latin typeface="Calibri" panose="020F0502020204030204" pitchFamily="34" charset="0"/>
            </a:endParaRPr>
          </a:p>
          <a:p>
            <a:pPr algn="just"/>
            <a:r>
              <a:rPr lang="pt-BR" sz="3201" dirty="0">
                <a:latin typeface="Calibri" panose="020F0502020204030204" pitchFamily="34" charset="0"/>
              </a:rPr>
              <a:t>Seu pôster será apresentado em dia e horários combinados com o orientador. Porém, deverá ficar exposto durante toda a semana de defesa de TG, mesmo sem a presença do grupo nos demais dias. É importante obedecer às datas e regras definidas pela CTG e divulgadas no site da Fatec Tatuapé.</a:t>
            </a:r>
          </a:p>
          <a:p>
            <a:pPr algn="just"/>
            <a:endParaRPr lang="pt-BR" sz="3201" dirty="0">
              <a:latin typeface="Calibri" panose="020F0502020204030204" pitchFamily="34" charset="0"/>
            </a:endParaRPr>
          </a:p>
          <a:p>
            <a:pPr algn="just"/>
            <a:r>
              <a:rPr lang="pt-BR" sz="3201" dirty="0">
                <a:latin typeface="Calibri" panose="020F0502020204030204" pitchFamily="34" charset="0"/>
              </a:rPr>
              <a:t>Confira a resolução das imagens antes de mandar imprimir o pôster.</a:t>
            </a:r>
          </a:p>
          <a:p>
            <a:pPr algn="just"/>
            <a:endParaRPr lang="pt-BR" sz="3201" dirty="0">
              <a:latin typeface="Calibri" panose="020F0502020204030204" pitchFamily="34" charset="0"/>
            </a:endParaRPr>
          </a:p>
          <a:p>
            <a:pPr algn="just"/>
            <a:r>
              <a:rPr lang="pt-BR" sz="3201" dirty="0">
                <a:latin typeface="Calibri" panose="020F0502020204030204" pitchFamily="34" charset="0"/>
              </a:rPr>
              <a:t>Esse modelo já está no tamanho padrão da defesa de TG, que é 90 cm x 120 cm. Porém, confira as dimensões antes de imprimir.</a:t>
            </a:r>
          </a:p>
          <a:p>
            <a:pPr algn="just"/>
            <a:endParaRPr lang="pt-BR" sz="3201" b="1" dirty="0">
              <a:latin typeface="Calibri" panose="020F0502020204030204" pitchFamily="34" charset="0"/>
            </a:endParaRPr>
          </a:p>
          <a:p>
            <a:pPr algn="just"/>
            <a:endParaRPr lang="pt-BR" sz="3201" b="1" dirty="0">
              <a:latin typeface="Calibri" panose="020F0502020204030204" pitchFamily="34" charset="0"/>
            </a:endParaRPr>
          </a:p>
          <a:p>
            <a:pPr algn="just"/>
            <a:endParaRPr lang="pt-BR" sz="3201" dirty="0">
              <a:latin typeface="Calibri" panose="020F0502020204030204" pitchFamily="34" charset="0"/>
            </a:endParaRPr>
          </a:p>
          <a:p>
            <a:pPr algn="just"/>
            <a:endParaRPr lang="pt-BR" sz="3201" dirty="0">
              <a:latin typeface="Calibri" panose="020F0502020204030204" pitchFamily="34" charset="0"/>
            </a:endParaRPr>
          </a:p>
          <a:p>
            <a:pPr algn="just"/>
            <a:endParaRPr lang="pt-BR" sz="3201" dirty="0">
              <a:latin typeface="Calibri" panose="020F0502020204030204" pitchFamily="34" charset="0"/>
            </a:endParaRPr>
          </a:p>
          <a:p>
            <a:pPr algn="just"/>
            <a:endParaRPr lang="pt-BR" sz="3201" dirty="0">
              <a:latin typeface="Calibri" panose="020F0502020204030204" pitchFamily="34" charset="0"/>
            </a:endParaRPr>
          </a:p>
          <a:p>
            <a:pPr algn="just"/>
            <a:endParaRPr lang="pt-BR" sz="3201" dirty="0">
              <a:latin typeface="Calibri" panose="020F0502020204030204" pitchFamily="34" charset="0"/>
            </a:endParaRPr>
          </a:p>
          <a:p>
            <a:pPr algn="just"/>
            <a:endParaRPr lang="pt-BR" sz="3201" dirty="0">
              <a:latin typeface="Calibri" panose="020F0502020204030204" pitchFamily="34" charset="0"/>
            </a:endParaRPr>
          </a:p>
          <a:p>
            <a:pPr algn="just"/>
            <a:endParaRPr lang="pt-BR" sz="3201" dirty="0">
              <a:latin typeface="Calibri" panose="020F0502020204030204" pitchFamily="34" charset="0"/>
            </a:endParaRPr>
          </a:p>
          <a:p>
            <a:pPr algn="just"/>
            <a:endParaRPr lang="pt-BR" sz="3000" dirty="0">
              <a:latin typeface="Calibri" panose="020F0502020204030204" pitchFamily="34" charset="0"/>
            </a:endParaRPr>
          </a:p>
          <a:p>
            <a:pPr algn="just"/>
            <a:r>
              <a:rPr lang="pt-BR" sz="800" dirty="0">
                <a:latin typeface="Calibri" panose="020F0502020204030204" pitchFamily="34" charset="0"/>
              </a:rPr>
              <a:t>	</a:t>
            </a:r>
            <a:r>
              <a:rPr lang="pt-BR" sz="2000" b="1" dirty="0">
                <a:latin typeface="Calibri" panose="020F0502020204030204" pitchFamily="34" charset="0"/>
              </a:rPr>
              <a:t>				</a:t>
            </a:r>
          </a:p>
          <a:p>
            <a:pPr algn="just"/>
            <a:r>
              <a:rPr lang="pt-BR" sz="2000" b="1" dirty="0">
                <a:latin typeface="Calibri" panose="020F0502020204030204" pitchFamily="34" charset="0"/>
              </a:rPr>
              <a:t>					</a:t>
            </a:r>
            <a:endParaRPr lang="pt-BR" sz="3201" dirty="0">
              <a:latin typeface="Calibri" panose="020F0502020204030204" pitchFamily="34" charset="0"/>
            </a:endParaRPr>
          </a:p>
        </p:txBody>
      </p:sp>
      <p:sp>
        <p:nvSpPr>
          <p:cNvPr id="39" name="Text Box 7"/>
          <p:cNvSpPr txBox="1">
            <a:spLocks noChangeArrowheads="1"/>
          </p:cNvSpPr>
          <p:nvPr/>
        </p:nvSpPr>
        <p:spPr bwMode="auto">
          <a:xfrm>
            <a:off x="16478422" y="11311831"/>
            <a:ext cx="15417988" cy="2791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417574" tIns="208787" rIns="417574" bIns="208787">
            <a:spAutoFit/>
          </a:bodyPr>
          <a:lstStyle/>
          <a:p>
            <a:r>
              <a:rPr lang="pt-BR" sz="5999" b="1" dirty="0">
                <a:latin typeface="Calibri" panose="020F0502020204030204" pitchFamily="34" charset="0"/>
              </a:rPr>
              <a:t>3 RESULTADOS E DISCUSSÕES</a:t>
            </a:r>
          </a:p>
          <a:p>
            <a:endParaRPr lang="pt-BR" sz="3201" dirty="0">
              <a:latin typeface="Calibri" panose="020F0502020204030204" pitchFamily="34" charset="0"/>
            </a:endParaRPr>
          </a:p>
          <a:p>
            <a:r>
              <a:rPr lang="pt-BR" sz="3201" dirty="0">
                <a:latin typeface="Calibri" panose="020F0502020204030204" pitchFamily="34" charset="0"/>
              </a:rPr>
              <a:t>Insira aqui os resultados da sua pesquisa.</a:t>
            </a:r>
          </a:p>
          <a:p>
            <a:pPr algn="just"/>
            <a:endParaRPr lang="pt-BR" sz="3000" dirty="0">
              <a:latin typeface="Calibri" panose="020F0502020204030204" pitchFamily="34" charset="0"/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719004" y="35132120"/>
            <a:ext cx="31153875" cy="403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pt-BR" sz="5800" b="1" dirty="0">
                <a:latin typeface="Calibri" panose="020F0502020204030204" pitchFamily="34" charset="0"/>
              </a:rPr>
              <a:t>CONCLUSÕES</a:t>
            </a:r>
          </a:p>
          <a:p>
            <a:r>
              <a:rPr lang="pt-BR" sz="3201" dirty="0">
                <a:latin typeface="Calibri" panose="020F0502020204030204" pitchFamily="34" charset="0"/>
              </a:rPr>
              <a:t>Insira aqui as principais conclusões do seu </a:t>
            </a:r>
            <a:r>
              <a:rPr lang="pt-BR" sz="3201" dirty="0">
                <a:latin typeface="Calibri" panose="020F0502020204030204" pitchFamily="34" charset="0"/>
                <a:cs typeface="Calibri" panose="020F0502020204030204" pitchFamily="34" charset="0"/>
              </a:rPr>
              <a:t>trabalho. As conclusões devem conter as observações do(s) autor(es) em consonância com os objetivos apresentados.</a:t>
            </a:r>
          </a:p>
          <a:p>
            <a:pPr lvl="0"/>
            <a:endParaRPr lang="pt-BR" sz="3000" dirty="0">
              <a:latin typeface="Calibri" panose="020F0502020204030204" pitchFamily="34" charset="0"/>
            </a:endParaRPr>
          </a:p>
          <a:p>
            <a:endParaRPr lang="pt-BR" sz="5199" b="1" cap="all" dirty="0">
              <a:latin typeface="Calibri" panose="020F0502020204030204" pitchFamily="34" charset="0"/>
            </a:endParaRPr>
          </a:p>
          <a:p>
            <a:r>
              <a:rPr lang="pt-BR" sz="5199" b="1" cap="all" dirty="0">
                <a:latin typeface="Calibri" panose="020F0502020204030204" pitchFamily="34" charset="0"/>
              </a:rPr>
              <a:t>BIBLIOGRAFIA</a:t>
            </a:r>
          </a:p>
          <a:p>
            <a:r>
              <a:rPr lang="pt-BR" sz="3201" dirty="0">
                <a:latin typeface="Calibri" panose="020F0502020204030204" pitchFamily="34" charset="0"/>
              </a:rPr>
              <a:t>Insira aqui as fontes citadas neste pôster, tanto no texto como em eventuais imagens, figuras, tabelas, quadros, etc.</a:t>
            </a:r>
          </a:p>
        </p:txBody>
      </p:sp>
      <p:sp>
        <p:nvSpPr>
          <p:cNvPr id="21" name="Textfeld 16">
            <a:extLst>
              <a:ext uri="{FF2B5EF4-FFF2-40B4-BE49-F238E27FC236}">
                <a16:creationId xmlns:a16="http://schemas.microsoft.com/office/drawing/2014/main" id="{3E4FC08B-564D-4C8D-B697-E3CBBC7F1539}"/>
              </a:ext>
            </a:extLst>
          </p:cNvPr>
          <p:cNvSpPr txBox="1"/>
          <p:nvPr/>
        </p:nvSpPr>
        <p:spPr>
          <a:xfrm>
            <a:off x="676073" y="41762839"/>
            <a:ext cx="288452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pt-BR" sz="48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e-mail: autor 1; e-mail: autor 2, e-mail: autor3; e-mail: </a:t>
            </a:r>
            <a:r>
              <a:rPr lang="pt-BR" sz="4800" dirty="0" err="1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co-orientador</a:t>
            </a:r>
            <a:r>
              <a:rPr lang="pt-BR" sz="48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; e-mail: orientador</a:t>
            </a:r>
          </a:p>
        </p:txBody>
      </p:sp>
    </p:spTree>
    <p:extLst>
      <p:ext uri="{BB962C8B-B14F-4D97-AF65-F5344CB8AC3E}">
        <p14:creationId xmlns:p14="http://schemas.microsoft.com/office/powerpoint/2010/main" val="26249978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666</TotalTime>
  <Words>191</Words>
  <Application>Microsoft Office PowerPoint</Application>
  <PresentationFormat>Personalizar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Helvetica</vt:lpstr>
      <vt:lpstr>Times New Roman</vt:lpstr>
      <vt:lpstr>Default Design</vt:lpstr>
      <vt:lpstr>Apresentação do PowerPoint</vt:lpstr>
    </vt:vector>
  </TitlesOfParts>
  <Company>European Aeronautic Defense and Space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TSlack</dc:creator>
  <cp:lastModifiedBy> </cp:lastModifiedBy>
  <cp:revision>285</cp:revision>
  <cp:lastPrinted>2015-12-08T06:47:42Z</cp:lastPrinted>
  <dcterms:created xsi:type="dcterms:W3CDTF">2009-09-09T10:36:54Z</dcterms:created>
  <dcterms:modified xsi:type="dcterms:W3CDTF">2019-01-30T17:39:48Z</dcterms:modified>
</cp:coreProperties>
</file>