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E727FCE-3666-9393-FD76-30EE800BDE58}" name="ANDREA FERREIRA CAVALCANTE CAPUTO" initials="AC" userId="S::andrea.caputo@fatec.sp.gov.br::0e663886-567c-4269-94ca-67c2419884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695EFE-1DE5-8EEB-97BB-2C6B5BD38517}" v="597" dt="2023-06-08T04:45:29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1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62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9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2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9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3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7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0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250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47C0-67AD-3310-FCF8-19A855108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523835"/>
            <a:ext cx="10993549" cy="1066801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FC0FA6-EE08-A121-2D26-889E3E1C0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697215"/>
            <a:ext cx="10993546" cy="5255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1100">
                <a:solidFill>
                  <a:schemeClr val="bg2"/>
                </a:solidFill>
              </a:rPr>
              <a:t>Autores </a:t>
            </a:r>
          </a:p>
          <a:p>
            <a:pPr>
              <a:lnSpc>
                <a:spcPct val="90000"/>
              </a:lnSpc>
            </a:pPr>
            <a:r>
              <a:rPr lang="pt-BR" sz="1100">
                <a:solidFill>
                  <a:schemeClr val="bg2"/>
                </a:solidFill>
              </a:rPr>
              <a:t>orientação</a:t>
            </a: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9A307B0E-6347-4324-8857-0E4CC5BA0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BE18609C-4A9D-43F8-92EE-7FE824AF6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3900"/>
            <a:ext cx="12192000" cy="37081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C21259A-31B3-C719-2A4F-03ED39182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61" y="1101326"/>
            <a:ext cx="3014297" cy="2788224"/>
          </a:xfrm>
          <a:prstGeom prst="rect">
            <a:avLst/>
          </a:prstGeom>
        </p:spPr>
      </p:pic>
      <p:sp>
        <p:nvSpPr>
          <p:cNvPr id="24" name="Rectangle 13">
            <a:extLst>
              <a:ext uri="{FF2B5EF4-FFF2-40B4-BE49-F238E27FC236}">
                <a16:creationId xmlns:a16="http://schemas.microsoft.com/office/drawing/2014/main" id="{06FA3AF4-F031-47FE-9E8F-46C163F4A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4392" y="641102"/>
            <a:ext cx="3666744" cy="3698516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9FD8AA0-7EC5-EB13-AE15-AD5178598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182" y="2179979"/>
            <a:ext cx="6820731" cy="630918"/>
          </a:xfrm>
          <a:prstGeom prst="rect">
            <a:avLst/>
          </a:prstGeom>
        </p:spPr>
      </p:pic>
      <p:sp>
        <p:nvSpPr>
          <p:cNvPr id="26" name="Rectangle 15">
            <a:extLst>
              <a:ext uri="{FF2B5EF4-FFF2-40B4-BE49-F238E27FC236}">
                <a16:creationId xmlns:a16="http://schemas.microsoft.com/office/drawing/2014/main" id="{87CE3C25-B6F1-4550-9977-DD6FC0EEC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8704" y="642071"/>
            <a:ext cx="7475220" cy="3701443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437AA1ED-9ED7-4ECC-B17A-C8FD3F776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48660" y="4432079"/>
            <a:ext cx="83731" cy="19607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0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C17911-21FE-A152-6DE1-10E67996C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C5B696-8876-3C37-1850-40C3DBAEB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pt-BR" dirty="0"/>
              <a:t>Incluir todas as referências da pesquisa</a:t>
            </a:r>
          </a:p>
        </p:txBody>
      </p:sp>
    </p:spTree>
    <p:extLst>
      <p:ext uri="{BB962C8B-B14F-4D97-AF65-F5344CB8AC3E}">
        <p14:creationId xmlns:p14="http://schemas.microsoft.com/office/powerpoint/2010/main" val="387681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D7271-F5C2-4CA7-F3FD-466BCF7F2F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05435" indent="-305435"/>
            <a:r>
              <a:rPr lang="en-US" dirty="0"/>
              <a:t>(</a:t>
            </a:r>
            <a:r>
              <a:rPr lang="en-US" dirty="0" err="1"/>
              <a:t>Agradecimento</a:t>
            </a:r>
            <a:r>
              <a:rPr lang="en-US" dirty="0"/>
              <a:t> – ex.: </a:t>
            </a:r>
            <a:r>
              <a:rPr lang="en-US" dirty="0" err="1"/>
              <a:t>Obrigado</a:t>
            </a:r>
            <a:r>
              <a:rPr lang="en-US" dirty="0"/>
              <a:t>!)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1D1D0-7472-596E-152E-FEEC2C690F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05435" indent="-305435"/>
            <a:r>
              <a:rPr lang="en-US" dirty="0" err="1"/>
              <a:t>Contatos</a:t>
            </a:r>
            <a:r>
              <a:rPr lang="en-US" dirty="0"/>
              <a:t> dos </a:t>
            </a:r>
            <a:r>
              <a:rPr lang="en-US" dirty="0" err="1"/>
              <a:t>autores</a:t>
            </a:r>
            <a:r>
              <a:rPr lang="en-US" dirty="0"/>
              <a:t> (e-mail)</a:t>
            </a:r>
          </a:p>
        </p:txBody>
      </p:sp>
    </p:spTree>
    <p:extLst>
      <p:ext uri="{BB962C8B-B14F-4D97-AF65-F5344CB8AC3E}">
        <p14:creationId xmlns:p14="http://schemas.microsoft.com/office/powerpoint/2010/main" val="1038916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8D490-CE2E-31B2-7892-19D016A0A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Instruções</a:t>
            </a:r>
            <a:r>
              <a:rPr lang="en-US" dirty="0"/>
              <a:t> </a:t>
            </a:r>
            <a:r>
              <a:rPr lang="en-US" dirty="0" err="1"/>
              <a:t>gerais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3FF1-7066-8AD9-F489-14260ABD9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en-US" dirty="0"/>
              <a:t>Esse </a:t>
            </a:r>
            <a:r>
              <a:rPr lang="en-US" dirty="0" err="1"/>
              <a:t>arquivo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servir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padrão</a:t>
            </a:r>
            <a:r>
              <a:rPr lang="en-US" dirty="0"/>
              <a:t> de </a:t>
            </a:r>
            <a:r>
              <a:rPr lang="en-US" dirty="0" err="1"/>
              <a:t>conteúdo</a:t>
            </a:r>
            <a:r>
              <a:rPr lang="en-US" dirty="0"/>
              <a:t> e </a:t>
            </a:r>
            <a:r>
              <a:rPr lang="en-US" dirty="0" err="1"/>
              <a:t>organização</a:t>
            </a:r>
            <a:r>
              <a:rPr lang="en-US" dirty="0"/>
              <a:t> para a </a:t>
            </a:r>
            <a:r>
              <a:rPr lang="en-US" dirty="0" err="1"/>
              <a:t>apresentação</a:t>
            </a:r>
            <a:r>
              <a:rPr lang="en-US" dirty="0"/>
              <a:t> no Workshop da </a:t>
            </a:r>
            <a:r>
              <a:rPr lang="en-US" dirty="0" err="1"/>
              <a:t>Fatec</a:t>
            </a:r>
            <a:r>
              <a:rPr lang="en-US" dirty="0"/>
              <a:t> </a:t>
            </a:r>
            <a:r>
              <a:rPr lang="en-US" dirty="0" err="1"/>
              <a:t>Tatuapé</a:t>
            </a:r>
            <a:r>
              <a:rPr lang="en-US" dirty="0"/>
              <a:t>.</a:t>
            </a:r>
          </a:p>
          <a:p>
            <a:pPr marL="305435" indent="-305435"/>
            <a:r>
              <a:rPr lang="en-US" dirty="0"/>
              <a:t>O slide </a:t>
            </a:r>
            <a:r>
              <a:rPr lang="en-US" dirty="0" err="1"/>
              <a:t>Sumário</a:t>
            </a:r>
            <a:r>
              <a:rPr lang="en-US" dirty="0"/>
              <a:t> é </a:t>
            </a:r>
            <a:r>
              <a:rPr lang="en-US" dirty="0" err="1"/>
              <a:t>opcional</a:t>
            </a:r>
            <a:r>
              <a:rPr lang="en-US" dirty="0"/>
              <a:t> (</a:t>
            </a:r>
            <a:r>
              <a:rPr lang="en-US" dirty="0" err="1"/>
              <a:t>pode</a:t>
            </a:r>
            <a:r>
              <a:rPr lang="en-US" dirty="0"/>
              <a:t> ser </a:t>
            </a:r>
            <a:r>
              <a:rPr lang="en-US" dirty="0" err="1"/>
              <a:t>mantido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excluído</a:t>
            </a:r>
            <a:r>
              <a:rPr lang="en-US" dirty="0"/>
              <a:t>).</a:t>
            </a:r>
          </a:p>
          <a:p>
            <a:pPr marL="305435" indent="-305435"/>
            <a:r>
              <a:rPr lang="en-US" dirty="0"/>
              <a:t>O </a:t>
            </a:r>
            <a:r>
              <a:rPr lang="en-US" dirty="0" err="1"/>
              <a:t>número</a:t>
            </a:r>
            <a:r>
              <a:rPr lang="en-US" dirty="0"/>
              <a:t> de slides para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itens</a:t>
            </a:r>
            <a:r>
              <a:rPr lang="en-US" dirty="0"/>
              <a:t> </a:t>
            </a:r>
            <a:r>
              <a:rPr lang="en-US" dirty="0" err="1"/>
              <a:t>Fundamentação</a:t>
            </a:r>
            <a:r>
              <a:rPr lang="en-US" dirty="0"/>
              <a:t> </a:t>
            </a:r>
            <a:r>
              <a:rPr lang="en-US" dirty="0" err="1"/>
              <a:t>Teórica</a:t>
            </a:r>
            <a:r>
              <a:rPr lang="en-US" dirty="0"/>
              <a:t>, </a:t>
            </a:r>
            <a:r>
              <a:rPr lang="en-US" dirty="0" err="1"/>
              <a:t>Análise</a:t>
            </a:r>
            <a:r>
              <a:rPr lang="en-US" dirty="0"/>
              <a:t>, </a:t>
            </a:r>
            <a:r>
              <a:rPr lang="en-US" dirty="0" err="1"/>
              <a:t>Resultados</a:t>
            </a:r>
            <a:r>
              <a:rPr lang="en-US" dirty="0"/>
              <a:t>, </a:t>
            </a:r>
            <a:r>
              <a:rPr lang="en-US" dirty="0" err="1"/>
              <a:t>Considerações</a:t>
            </a:r>
            <a:r>
              <a:rPr lang="en-US" dirty="0"/>
              <a:t> </a:t>
            </a:r>
            <a:r>
              <a:rPr lang="en-US" dirty="0" err="1"/>
              <a:t>Finais</a:t>
            </a:r>
            <a:r>
              <a:rPr lang="en-US" dirty="0"/>
              <a:t> e </a:t>
            </a:r>
            <a:r>
              <a:rPr lang="en-US" dirty="0" err="1"/>
              <a:t>Referências</a:t>
            </a:r>
            <a:r>
              <a:rPr lang="en-US" dirty="0"/>
              <a:t> </a:t>
            </a:r>
            <a:r>
              <a:rPr lang="en-US" dirty="0" err="1"/>
              <a:t>dependerá</a:t>
            </a:r>
            <a:r>
              <a:rPr lang="en-US" dirty="0"/>
              <a:t> da </a:t>
            </a:r>
            <a:r>
              <a:rPr lang="en-US" dirty="0" err="1"/>
              <a:t>necessidade</a:t>
            </a:r>
            <a:r>
              <a:rPr lang="en-US" dirty="0"/>
              <a:t> para a </a:t>
            </a:r>
            <a:r>
              <a:rPr lang="en-US" dirty="0" err="1"/>
              <a:t>adequada</a:t>
            </a:r>
            <a:r>
              <a:rPr lang="en-US" dirty="0"/>
              <a:t> </a:t>
            </a:r>
            <a:r>
              <a:rPr lang="en-US" dirty="0" err="1"/>
              <a:t>apresentação</a:t>
            </a:r>
            <a:r>
              <a:rPr lang="en-US" dirty="0"/>
              <a:t> </a:t>
            </a:r>
            <a:r>
              <a:rPr lang="en-US" dirty="0" err="1"/>
              <a:t>desse</a:t>
            </a:r>
            <a:r>
              <a:rPr lang="en-US" dirty="0"/>
              <a:t> </a:t>
            </a:r>
            <a:r>
              <a:rPr lang="en-US" dirty="0" err="1"/>
              <a:t>conteúdo</a:t>
            </a:r>
            <a:r>
              <a:rPr lang="en-US" dirty="0"/>
              <a:t>. Quanto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anteriores</a:t>
            </a:r>
            <a:r>
              <a:rPr lang="en-US" dirty="0"/>
              <a:t>, </a:t>
            </a:r>
            <a:r>
              <a:rPr lang="en-US" dirty="0" err="1"/>
              <a:t>mantenha</a:t>
            </a:r>
            <a:r>
              <a:rPr lang="en-US" dirty="0"/>
              <a:t>-se a </a:t>
            </a:r>
            <a:r>
              <a:rPr lang="en-US" dirty="0" err="1"/>
              <a:t>quantidade</a:t>
            </a:r>
            <a:r>
              <a:rPr lang="en-US" dirty="0"/>
              <a:t> de </a:t>
            </a:r>
            <a:r>
              <a:rPr lang="en-US" dirty="0" err="1"/>
              <a:t>apenas</a:t>
            </a:r>
            <a:r>
              <a:rPr lang="en-US" dirty="0"/>
              <a:t> 1 slide,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nesse</a:t>
            </a:r>
            <a:r>
              <a:rPr lang="en-US" dirty="0"/>
              <a:t> </a:t>
            </a:r>
            <a:r>
              <a:rPr lang="en-US" dirty="0" err="1"/>
              <a:t>modelo</a:t>
            </a:r>
            <a:r>
              <a:rPr lang="en-US" dirty="0"/>
              <a:t>.</a:t>
            </a:r>
          </a:p>
          <a:p>
            <a:pPr marL="305435" indent="-305435"/>
            <a:r>
              <a:rPr lang="en-US" dirty="0"/>
              <a:t>Sempre que </a:t>
            </a:r>
            <a:r>
              <a:rPr lang="en-US" dirty="0" err="1"/>
              <a:t>necessário</a:t>
            </a:r>
            <a:r>
              <a:rPr lang="en-US" dirty="0"/>
              <a:t>, </a:t>
            </a:r>
            <a:r>
              <a:rPr lang="en-US" dirty="0" err="1"/>
              <a:t>os</a:t>
            </a:r>
            <a:r>
              <a:rPr lang="en-US" dirty="0"/>
              <a:t> slides </a:t>
            </a:r>
            <a:r>
              <a:rPr lang="en-US" dirty="0" err="1"/>
              <a:t>deverão</a:t>
            </a:r>
            <a:r>
              <a:rPr lang="en-US" dirty="0"/>
              <a:t> </a:t>
            </a:r>
            <a:r>
              <a:rPr lang="en-US" dirty="0" err="1"/>
              <a:t>contemplar</a:t>
            </a:r>
            <a:r>
              <a:rPr lang="en-US" dirty="0"/>
              <a:t> a </a:t>
            </a:r>
            <a:r>
              <a:rPr lang="en-US" dirty="0" err="1"/>
              <a:t>apresentação</a:t>
            </a:r>
            <a:r>
              <a:rPr lang="en-US" dirty="0"/>
              <a:t> de imagens, </a:t>
            </a:r>
            <a:r>
              <a:rPr lang="en-US" dirty="0" err="1"/>
              <a:t>tabelas</a:t>
            </a:r>
            <a:r>
              <a:rPr lang="en-US" dirty="0"/>
              <a:t>, </a:t>
            </a:r>
            <a:r>
              <a:rPr lang="en-US" dirty="0" err="1"/>
              <a:t>gráficos</a:t>
            </a:r>
            <a:r>
              <a:rPr lang="en-US" dirty="0"/>
              <a:t> etc.</a:t>
            </a:r>
          </a:p>
          <a:p>
            <a:pPr marL="305435" indent="-305435"/>
            <a:r>
              <a:rPr lang="en-US" dirty="0"/>
              <a:t>É </a:t>
            </a:r>
            <a:r>
              <a:rPr lang="en-US" dirty="0" err="1"/>
              <a:t>proibido</a:t>
            </a:r>
            <a:r>
              <a:rPr lang="en-US" dirty="0"/>
              <a:t> </a:t>
            </a:r>
            <a:r>
              <a:rPr lang="en-US" dirty="0" err="1"/>
              <a:t>incluir</a:t>
            </a:r>
            <a:r>
              <a:rPr lang="en-US" dirty="0"/>
              <a:t> </a:t>
            </a:r>
            <a:r>
              <a:rPr lang="en-US" dirty="0" err="1"/>
              <a:t>marca</a:t>
            </a:r>
            <a:r>
              <a:rPr lang="en-US" dirty="0"/>
              <a:t> </a:t>
            </a:r>
            <a:r>
              <a:rPr lang="en-US" dirty="0" err="1"/>
              <a:t>d'água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imagens que </a:t>
            </a:r>
            <a:r>
              <a:rPr lang="en-US" dirty="0" err="1"/>
              <a:t>alterem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padrão</a:t>
            </a:r>
            <a:r>
              <a:rPr lang="en-US" dirty="0"/>
              <a:t> e que,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consequência</a:t>
            </a:r>
            <a:r>
              <a:rPr lang="en-US" dirty="0"/>
              <a:t>, </a:t>
            </a:r>
            <a:r>
              <a:rPr lang="en-US" dirty="0" err="1"/>
              <a:t>comprometam</a:t>
            </a:r>
            <a:r>
              <a:rPr lang="en-US" dirty="0"/>
              <a:t> a </a:t>
            </a:r>
            <a:r>
              <a:rPr lang="en-US" dirty="0" err="1"/>
              <a:t>clareza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apresentação</a:t>
            </a:r>
            <a:r>
              <a:rPr lang="en-US" dirty="0"/>
              <a:t> do </a:t>
            </a:r>
            <a:r>
              <a:rPr lang="en-US" dirty="0" err="1"/>
              <a:t>conteúdo</a:t>
            </a:r>
            <a:r>
              <a:rPr lang="en-US" dirty="0"/>
              <a:t>.</a:t>
            </a:r>
          </a:p>
          <a:p>
            <a:pPr marL="305435" indent="-305435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1EED99-35A3-2A03-0676-9018A64EE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Não</a:t>
            </a:r>
            <a:r>
              <a:rPr lang="en-US" dirty="0"/>
              <a:t> se </a:t>
            </a:r>
            <a:r>
              <a:rPr lang="en-US" dirty="0" err="1"/>
              <a:t>esqueça</a:t>
            </a:r>
            <a:r>
              <a:rPr lang="en-US" dirty="0"/>
              <a:t> de </a:t>
            </a:r>
            <a:r>
              <a:rPr lang="en-US" dirty="0" err="1"/>
              <a:t>deletar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slide.</a:t>
            </a:r>
          </a:p>
        </p:txBody>
      </p:sp>
    </p:spTree>
    <p:extLst>
      <p:ext uri="{BB962C8B-B14F-4D97-AF65-F5344CB8AC3E}">
        <p14:creationId xmlns:p14="http://schemas.microsoft.com/office/powerpoint/2010/main" val="126337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103AF-AC87-7FAA-1B8C-598E6EA5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Sumário 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08C002-F44E-020F-7E52-E15732775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53397"/>
          </a:xfrm>
        </p:spPr>
        <p:txBody>
          <a:bodyPr>
            <a:normAutofit/>
          </a:bodyPr>
          <a:lstStyle/>
          <a:p>
            <a:pPr marL="305435" indent="-305435"/>
            <a:r>
              <a:rPr lang="pt-BR" dirty="0"/>
              <a:t>Tema</a:t>
            </a:r>
            <a:endParaRPr lang="en-US"/>
          </a:p>
          <a:p>
            <a:pPr marL="305435" indent="-305435"/>
            <a:r>
              <a:rPr lang="pt-BR" dirty="0"/>
              <a:t>Problema </a:t>
            </a:r>
          </a:p>
          <a:p>
            <a:pPr marL="305435" indent="-305435"/>
            <a:r>
              <a:rPr lang="pt-BR" dirty="0"/>
              <a:t>Hipótese </a:t>
            </a:r>
          </a:p>
          <a:p>
            <a:pPr marL="305435" indent="-305435"/>
            <a:r>
              <a:rPr lang="pt-BR" dirty="0"/>
              <a:t>Objetivos </a:t>
            </a:r>
          </a:p>
          <a:p>
            <a:pPr marL="305435" indent="-305435"/>
            <a:r>
              <a:rPr lang="pt-BR" dirty="0"/>
              <a:t>Metodologia </a:t>
            </a:r>
          </a:p>
          <a:p>
            <a:pPr marL="305435" indent="-305435"/>
            <a:r>
              <a:rPr lang="pt-BR" dirty="0"/>
              <a:t>Referencial Teórico </a:t>
            </a:r>
          </a:p>
          <a:p>
            <a:pPr marL="305435" indent="-305435"/>
            <a:r>
              <a:rPr lang="pt-BR" dirty="0"/>
              <a:t>Análise </a:t>
            </a:r>
          </a:p>
          <a:p>
            <a:pPr marL="305435" indent="-305435"/>
            <a:r>
              <a:rPr lang="pt-BR" dirty="0"/>
              <a:t>Resultados </a:t>
            </a:r>
          </a:p>
          <a:p>
            <a:pPr marL="305435" indent="-305435"/>
            <a:r>
              <a:rPr lang="pt-BR" dirty="0"/>
              <a:t>Considerações Finais</a:t>
            </a:r>
          </a:p>
          <a:p>
            <a:pPr marL="305435" indent="-305435"/>
            <a:r>
              <a:rPr lang="pt-BR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804860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54DD3-9142-689D-4BAE-078C25F40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B6E6300-4E8E-AF48-0842-E6171D388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3961798"/>
            <a:ext cx="5087075" cy="536005"/>
          </a:xfrm>
        </p:spPr>
        <p:txBody>
          <a:bodyPr/>
          <a:lstStyle/>
          <a:p>
            <a:r>
              <a:rPr lang="pt-BR" dirty="0"/>
              <a:t>Problema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3B0CE0-BAD1-4AEA-A1FA-5D69072F2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4636958"/>
            <a:ext cx="5378723" cy="1224094"/>
          </a:xfrm>
        </p:spPr>
        <p:txBody>
          <a:bodyPr/>
          <a:lstStyle/>
          <a:p>
            <a:pPr marL="0" indent="0">
              <a:buNone/>
            </a:pPr>
            <a:r>
              <a:rPr lang="pt-BR" dirty="0" err="1"/>
              <a:t>xxx</a:t>
            </a:r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4B06ADA-D594-E970-801E-BA390D407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Hipótese (opcional)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6C676E-8E40-C106-A552-6824766F5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5860" y="2926052"/>
            <a:ext cx="5393100" cy="2934999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Caso não haja hipótese,  delete os quadros correspondentes, mantendo nesse slide apenas tema e problema,  redimensionando em toda a largura do slide.</a:t>
            </a:r>
            <a:endParaRPr lang="en-US" dirty="0"/>
          </a:p>
        </p:txBody>
      </p:sp>
      <p:sp>
        <p:nvSpPr>
          <p:cNvPr id="8" name="Espaço Reservado para Texto 3">
            <a:extLst>
              <a:ext uri="{FF2B5EF4-FFF2-40B4-BE49-F238E27FC236}">
                <a16:creationId xmlns:a16="http://schemas.microsoft.com/office/drawing/2014/main" id="{DDFBEA1B-46AC-13DE-FD1B-838CC46EABAB}"/>
              </a:ext>
            </a:extLst>
          </p:cNvPr>
          <p:cNvSpPr txBox="1">
            <a:spLocks/>
          </p:cNvSpPr>
          <p:nvPr/>
        </p:nvSpPr>
        <p:spPr>
          <a:xfrm>
            <a:off x="1039619" y="2273896"/>
            <a:ext cx="5087075" cy="536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2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Tema</a:t>
            </a:r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A7541217-345B-F8F4-0416-55F43B471496}"/>
              </a:ext>
            </a:extLst>
          </p:cNvPr>
          <p:cNvSpPr txBox="1">
            <a:spLocks/>
          </p:cNvSpPr>
          <p:nvPr/>
        </p:nvSpPr>
        <p:spPr>
          <a:xfrm>
            <a:off x="561657" y="2805283"/>
            <a:ext cx="5393100" cy="1109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/>
              <a:t>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11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2B24C7-B362-F71A-B8BF-227964F4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B0B41B-2131-7CFC-29E2-E550456A6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Geral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8403B3-88E1-517D-2C75-A38BC94471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9D5532F-1728-0396-7EC0-120C49AF4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/>
              <a:t>Específicos 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8FDC8C6-C944-4099-6BBC-1533BEB409D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24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92D3C-049A-087E-7741-33C0F521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A0E274-9B6C-99A8-9464-A56CA3162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02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1E1A1-20AD-8F4B-C275-4663CCD16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DD535A-85D9-4CD0-47D2-0ACDA7DA3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81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83581-CEFD-8555-778F-C021E46E3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6F9C46-C42F-5EAC-642F-7B43462CE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645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72AAA3-6DD0-1F73-21FD-4E673E70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Discussão dos Resultados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EC6CAA-8654-A992-FB96-62CB6DD38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47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0500-7F8D-338E-3F8A-19F422696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BDA793-E813-DC2D-95CE-E0F42BE6D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46090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213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Gill Sans MT</vt:lpstr>
      <vt:lpstr>Wingdings 2</vt:lpstr>
      <vt:lpstr>Dividend</vt:lpstr>
      <vt:lpstr>Título do trabalho</vt:lpstr>
      <vt:lpstr>Sumário </vt:lpstr>
      <vt:lpstr>apresentação</vt:lpstr>
      <vt:lpstr>Objetivos </vt:lpstr>
      <vt:lpstr>Metodologia </vt:lpstr>
      <vt:lpstr>Referencial Teórico </vt:lpstr>
      <vt:lpstr>Análise </vt:lpstr>
      <vt:lpstr>Discussão dos Resultados </vt:lpstr>
      <vt:lpstr>Considerações Finais </vt:lpstr>
      <vt:lpstr>Referências </vt:lpstr>
      <vt:lpstr>Apresentação do PowerPoint</vt:lpstr>
      <vt:lpstr>Instruções gerais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ANDREA CAPUTO</dc:creator>
  <cp:lastModifiedBy>ADRIANO IWAO MORIKAWA</cp:lastModifiedBy>
  <cp:revision>167</cp:revision>
  <dcterms:created xsi:type="dcterms:W3CDTF">2023-06-07T19:27:58Z</dcterms:created>
  <dcterms:modified xsi:type="dcterms:W3CDTF">2023-06-15T12:11:24Z</dcterms:modified>
</cp:coreProperties>
</file>