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2880042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6"/>
    <a:srgbClr val="008EC8"/>
    <a:srgbClr val="3EBEDE"/>
    <a:srgbClr val="00B593"/>
    <a:srgbClr val="005FA7"/>
    <a:srgbClr val="001042"/>
    <a:srgbClr val="FE7AA3"/>
    <a:srgbClr val="FE447E"/>
    <a:srgbClr val="FFFFFF"/>
    <a:srgbClr val="146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3737" autoAdjust="0"/>
  </p:normalViewPr>
  <p:slideViewPr>
    <p:cSldViewPr snapToGrid="0">
      <p:cViewPr>
        <p:scale>
          <a:sx n="25" d="100"/>
          <a:sy n="25" d="100"/>
        </p:scale>
        <p:origin x="2532" y="-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D6E42-39D4-4D73-8924-E1386F4AA767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ACC32-07A9-4FD8-A4ED-DE56BB4B1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87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ACC32-07A9-4FD8-A4ED-DE56BB4B1D1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18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891626"/>
            <a:ext cx="24480361" cy="1253324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8908198"/>
            <a:ext cx="21600319" cy="869160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05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92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68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0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71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06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85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05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43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41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0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A73C-55AC-4E9D-B242-5E0CB1CDC5B9}" type="datetimeFigureOut">
              <a:rPr lang="pt-BR" smtClean="0"/>
              <a:t>13/05/2026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B9F32-7E51-47C6-84D1-C27F0DEF2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49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8EF9A83C-097B-4080-9AA7-EBCA056B3A3B}"/>
              </a:ext>
            </a:extLst>
          </p:cNvPr>
          <p:cNvSpPr txBox="1"/>
          <p:nvPr/>
        </p:nvSpPr>
        <p:spPr>
          <a:xfrm>
            <a:off x="15816635" y="8465983"/>
            <a:ext cx="12005773" cy="24830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005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4800" dirty="0">
              <a:solidFill>
                <a:srgbClr val="005FA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gravida,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solidFill>
                <a:srgbClr val="005FA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005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4800" dirty="0">
              <a:solidFill>
                <a:srgbClr val="005FA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gravida,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500" dirty="0">
              <a:solidFill>
                <a:srgbClr val="00104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E3CF12F7-A062-8B6F-0D07-A42A66C1DE20}"/>
              </a:ext>
            </a:extLst>
          </p:cNvPr>
          <p:cNvSpPr txBox="1"/>
          <p:nvPr/>
        </p:nvSpPr>
        <p:spPr>
          <a:xfrm>
            <a:off x="9982128" y="2964494"/>
            <a:ext cx="180975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rgbClr val="005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PROJETO EM NEGRITO:</a:t>
            </a:r>
          </a:p>
          <a:p>
            <a:pPr algn="ctr"/>
            <a:r>
              <a:rPr lang="pt-BR" sz="6000" dirty="0">
                <a:solidFill>
                  <a:srgbClr val="3EB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DO PROJETO SE HOUVER</a:t>
            </a:r>
          </a:p>
          <a:p>
            <a:pPr algn="ctr"/>
            <a:endParaRPr lang="pt-BR" sz="6000" dirty="0">
              <a:solidFill>
                <a:srgbClr val="3EB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6000" b="1" dirty="0">
                <a:solidFill>
                  <a:srgbClr val="005E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Descentralizada de Urupês</a:t>
            </a:r>
          </a:p>
          <a:p>
            <a:pPr algn="ctr"/>
            <a:r>
              <a:rPr lang="pt-BR" sz="6000" dirty="0">
                <a:solidFill>
                  <a:srgbClr val="3EB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 em Contabilidade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EF9A83C-097B-4080-9AA7-EBCA056B3A3B}"/>
              </a:ext>
            </a:extLst>
          </p:cNvPr>
          <p:cNvSpPr txBox="1"/>
          <p:nvPr/>
        </p:nvSpPr>
        <p:spPr>
          <a:xfrm>
            <a:off x="3950191" y="9011401"/>
            <a:ext cx="10782758" cy="17558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005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JUSTIFICATIVA</a:t>
            </a:r>
            <a:endParaRPr lang="pt-BR" sz="4800" dirty="0">
              <a:solidFill>
                <a:srgbClr val="005FA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gravida,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005F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4800" dirty="0">
              <a:solidFill>
                <a:srgbClr val="005FA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non,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gravida,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quis. In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pt-BR" sz="3500" dirty="0">
                <a:solidFill>
                  <a:srgbClr val="001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t-BR" sz="35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C4C181A-F57D-C479-D60E-2A65DB0E7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670" y="26570247"/>
            <a:ext cx="5257800" cy="52959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3A096E1-B917-7AA1-82A1-1EB5BD732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9114" y="16720458"/>
            <a:ext cx="4423861" cy="445591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1FD63E2-1048-7138-4848-0DFCE4B09C5C}"/>
              </a:ext>
            </a:extLst>
          </p:cNvPr>
          <p:cNvSpPr/>
          <p:nvPr/>
        </p:nvSpPr>
        <p:spPr>
          <a:xfrm>
            <a:off x="3734157" y="3322252"/>
            <a:ext cx="4089400" cy="78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16A978A-5F1D-A57C-E8C3-B1A83847CC7B}"/>
              </a:ext>
            </a:extLst>
          </p:cNvPr>
          <p:cNvGrpSpPr/>
          <p:nvPr/>
        </p:nvGrpSpPr>
        <p:grpSpPr>
          <a:xfrm>
            <a:off x="-168823" y="-240098"/>
            <a:ext cx="28969248" cy="39014301"/>
            <a:chOff x="-168823" y="-240098"/>
            <a:chExt cx="28969248" cy="39014301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C66DB294-8458-940C-35E1-5FD32B09EA5A}"/>
                </a:ext>
              </a:extLst>
            </p:cNvPr>
            <p:cNvGrpSpPr/>
            <p:nvPr/>
          </p:nvGrpSpPr>
          <p:grpSpPr>
            <a:xfrm>
              <a:off x="-168823" y="-240098"/>
              <a:ext cx="28969248" cy="39014301"/>
              <a:chOff x="-168823" y="-240098"/>
              <a:chExt cx="28969248" cy="39014301"/>
            </a:xfrm>
          </p:grpSpPr>
          <p:pic>
            <p:nvPicPr>
              <p:cNvPr id="5" name="Imagem 4">
                <a:extLst>
                  <a:ext uri="{FF2B5EF4-FFF2-40B4-BE49-F238E27FC236}">
                    <a16:creationId xmlns:a16="http://schemas.microsoft.com/office/drawing/2014/main" id="{309D7CDB-D573-6426-F5BD-FA9A4C9B7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9386" r="16607" b="12834"/>
              <a:stretch/>
            </p:blipFill>
            <p:spPr>
              <a:xfrm rot="16200000">
                <a:off x="-14374490" y="21168876"/>
                <a:ext cx="31810994" cy="3399659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769BA344-8615-066A-D008-FD9D41C9C280}"/>
                  </a:ext>
                </a:extLst>
              </p:cNvPr>
              <p:cNvSpPr/>
              <p:nvPr/>
            </p:nvSpPr>
            <p:spPr>
              <a:xfrm>
                <a:off x="0" y="32617154"/>
                <a:ext cx="28800425" cy="3382584"/>
              </a:xfrm>
              <a:prstGeom prst="rect">
                <a:avLst/>
              </a:prstGeom>
              <a:solidFill>
                <a:srgbClr val="005EA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70" name="Imagem 69">
                <a:extLst>
                  <a:ext uri="{FF2B5EF4-FFF2-40B4-BE49-F238E27FC236}">
                    <a16:creationId xmlns:a16="http://schemas.microsoft.com/office/drawing/2014/main" id="{F652EA23-A1DA-0226-92DB-B2D80FB3A6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07531" y="33395885"/>
                <a:ext cx="5931922" cy="2334970"/>
              </a:xfrm>
              <a:prstGeom prst="rect">
                <a:avLst/>
              </a:prstGeom>
            </p:spPr>
          </p:pic>
          <p:pic>
            <p:nvPicPr>
              <p:cNvPr id="77" name="Imagem 76">
                <a:extLst>
                  <a:ext uri="{FF2B5EF4-FFF2-40B4-BE49-F238E27FC236}">
                    <a16:creationId xmlns:a16="http://schemas.microsoft.com/office/drawing/2014/main" id="{E7E6196D-E467-841D-FDE4-1476D7D58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25000"/>
              </a:blip>
              <a:stretch>
                <a:fillRect/>
              </a:stretch>
            </p:blipFill>
            <p:spPr>
              <a:xfrm>
                <a:off x="-168823" y="30186362"/>
                <a:ext cx="10785358" cy="5380827"/>
              </a:xfrm>
              <a:prstGeom prst="rect">
                <a:avLst/>
              </a:prstGeom>
            </p:spPr>
          </p:pic>
          <p:pic>
            <p:nvPicPr>
              <p:cNvPr id="6" name="Imagem 5">
                <a:extLst>
                  <a:ext uri="{FF2B5EF4-FFF2-40B4-BE49-F238E27FC236}">
                    <a16:creationId xmlns:a16="http://schemas.microsoft.com/office/drawing/2014/main" id="{ECDF85CC-EB7F-3F72-527A-8A5DBB45F9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4823609" y="490821"/>
                <a:ext cx="7701207" cy="2327940"/>
              </a:xfrm>
              <a:prstGeom prst="rect">
                <a:avLst/>
              </a:prstGeom>
            </p:spPr>
          </p:pic>
          <p:pic>
            <p:nvPicPr>
              <p:cNvPr id="7" name="Imagem 6">
                <a:extLst>
                  <a:ext uri="{FF2B5EF4-FFF2-40B4-BE49-F238E27FC236}">
                    <a16:creationId xmlns:a16="http://schemas.microsoft.com/office/drawing/2014/main" id="{2C200424-1CF6-0A1E-D68B-1506B88D3E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8017" y="-240098"/>
                <a:ext cx="9004110" cy="9004110"/>
              </a:xfrm>
              <a:prstGeom prst="rect">
                <a:avLst/>
              </a:prstGeom>
            </p:spPr>
          </p:pic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6E748CB3-9F97-A43B-16D4-F811213A48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25000"/>
              </a:blip>
              <a:stretch>
                <a:fillRect/>
              </a:stretch>
            </p:blipFill>
            <p:spPr>
              <a:xfrm rot="10800000">
                <a:off x="17381281" y="33050263"/>
                <a:ext cx="10785358" cy="5380827"/>
              </a:xfrm>
              <a:prstGeom prst="rect">
                <a:avLst/>
              </a:prstGeom>
            </p:spPr>
          </p:pic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93C06BAA-A824-7FC3-8DA9-878998C59F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0837" y="2959400"/>
                <a:ext cx="5096040" cy="3144911"/>
              </a:xfrm>
              <a:prstGeom prst="rect">
                <a:avLst/>
              </a:prstGeom>
            </p:spPr>
          </p:pic>
        </p:grp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79C23275-72A4-189C-0623-416E25B55B44}"/>
                </a:ext>
              </a:extLst>
            </p:cNvPr>
            <p:cNvSpPr/>
            <p:nvPr/>
          </p:nvSpPr>
          <p:spPr>
            <a:xfrm>
              <a:off x="3734156" y="3322252"/>
              <a:ext cx="4089401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6600" b="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2ª Mostra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7962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383</Words>
  <Application>Microsoft Office PowerPoint</Application>
  <PresentationFormat>Personalizar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Dreaming Outloud Script Pro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ABNER FORTUNATO BATISTA</cp:lastModifiedBy>
  <cp:revision>24</cp:revision>
  <dcterms:created xsi:type="dcterms:W3CDTF">2019-06-04T20:33:38Z</dcterms:created>
  <dcterms:modified xsi:type="dcterms:W3CDTF">2026-05-13T17:56:51Z</dcterms:modified>
</cp:coreProperties>
</file>