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434C53"/>
    <a:srgbClr val="545454"/>
    <a:srgbClr val="FF0078"/>
    <a:srgbClr val="00F3FC"/>
    <a:srgbClr val="FE1A61"/>
    <a:srgbClr val="454D53"/>
    <a:srgbClr val="FE7AA3"/>
    <a:srgbClr val="FE447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3737" autoAdjust="0"/>
  </p:normalViewPr>
  <p:slideViewPr>
    <p:cSldViewPr snapToGrid="0">
      <p:cViewPr varScale="1">
        <p:scale>
          <a:sx n="11" d="100"/>
          <a:sy n="11" d="100"/>
        </p:scale>
        <p:origin x="2436" y="15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4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A73C-55AC-4E9D-B242-5E0CB1CDC5B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9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14106075" y="9216014"/>
            <a:ext cx="13758613" cy="2402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800" dirty="0">
              <a:solidFill>
                <a:srgbClr val="009A4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800" dirty="0">
              <a:solidFill>
                <a:srgbClr val="009A4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3CF12F7-A062-8B6F-0D07-A42A66C1DE20}"/>
              </a:ext>
            </a:extLst>
          </p:cNvPr>
          <p:cNvSpPr txBox="1"/>
          <p:nvPr/>
        </p:nvSpPr>
        <p:spPr>
          <a:xfrm>
            <a:off x="1730833" y="5514733"/>
            <a:ext cx="270695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TCC EM CAIXA ALTA</a:t>
            </a:r>
          </a:p>
          <a:p>
            <a:r>
              <a:rPr lang="pt-BR" sz="48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</a:p>
          <a:p>
            <a:r>
              <a:rPr lang="pt-BR" sz="48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Alunos: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739342" y="9330800"/>
            <a:ext cx="12775938" cy="1675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4800" dirty="0">
              <a:solidFill>
                <a:srgbClr val="009A4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b="1" dirty="0">
              <a:solidFill>
                <a:srgbClr val="009A4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821FD62-893B-F167-2DFA-FB7D317B95A3}"/>
              </a:ext>
            </a:extLst>
          </p:cNvPr>
          <p:cNvSpPr/>
          <p:nvPr/>
        </p:nvSpPr>
        <p:spPr>
          <a:xfrm>
            <a:off x="0" y="33175630"/>
            <a:ext cx="28817374" cy="3217463"/>
          </a:xfrm>
          <a:prstGeom prst="rect">
            <a:avLst/>
          </a:prstGeom>
          <a:solidFill>
            <a:srgbClr val="434C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F652EA23-A1DA-0226-92DB-B2D80FB3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726" y="33390086"/>
            <a:ext cx="7084234" cy="2788552"/>
          </a:xfrm>
          <a:prstGeom prst="rect">
            <a:avLst/>
          </a:prstGeom>
        </p:spPr>
      </p:pic>
      <p:pic>
        <p:nvPicPr>
          <p:cNvPr id="85" name="Imagem 84">
            <a:extLst>
              <a:ext uri="{FF2B5EF4-FFF2-40B4-BE49-F238E27FC236}">
                <a16:creationId xmlns:a16="http://schemas.microsoft.com/office/drawing/2014/main" id="{F942F136-BBB7-1F6F-AB0F-7153F2A8F2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469" b="20171"/>
          <a:stretch/>
        </p:blipFill>
        <p:spPr>
          <a:xfrm>
            <a:off x="15310757" y="17070511"/>
            <a:ext cx="11806740" cy="6418214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73F4E967-9C23-CA06-1951-2B2CF3FF3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64" y="25769202"/>
            <a:ext cx="11802879" cy="6419644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ABDA0DE4-BB82-E69D-D5DA-7F12D4389AE0}"/>
              </a:ext>
            </a:extLst>
          </p:cNvPr>
          <p:cNvGrpSpPr/>
          <p:nvPr/>
        </p:nvGrpSpPr>
        <p:grpSpPr>
          <a:xfrm>
            <a:off x="-83864" y="-356104"/>
            <a:ext cx="28991194" cy="5772891"/>
            <a:chOff x="-83864" y="-356104"/>
            <a:chExt cx="28991194" cy="5772891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D039954-BD4E-14D6-A303-4CC2B92DFDC2}"/>
                </a:ext>
              </a:extLst>
            </p:cNvPr>
            <p:cNvSpPr/>
            <p:nvPr/>
          </p:nvSpPr>
          <p:spPr>
            <a:xfrm>
              <a:off x="-25486" y="30955"/>
              <a:ext cx="28932816" cy="5385832"/>
            </a:xfrm>
            <a:prstGeom prst="rect">
              <a:avLst/>
            </a:prstGeom>
            <a:solidFill>
              <a:srgbClr val="434C5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2" name="Imagem 71">
              <a:extLst>
                <a:ext uri="{FF2B5EF4-FFF2-40B4-BE49-F238E27FC236}">
                  <a16:creationId xmlns:a16="http://schemas.microsoft.com/office/drawing/2014/main" id="{56BBAFF2-3169-E206-6E6E-07A732D61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21712688" y="-7335"/>
              <a:ext cx="7194642" cy="540573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D5C9E982-3E18-B33B-81B0-EBE0F417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0983" y="-356104"/>
              <a:ext cx="11254294" cy="560705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30780F8-A3BC-2933-36D7-1F33475D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 flipH="1">
              <a:off x="-83864" y="125832"/>
              <a:ext cx="6659721" cy="5003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962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354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ABNER FORTUNATO BATISTA</cp:lastModifiedBy>
  <cp:revision>25</cp:revision>
  <dcterms:created xsi:type="dcterms:W3CDTF">2019-06-04T20:33:38Z</dcterms:created>
  <dcterms:modified xsi:type="dcterms:W3CDTF">2025-10-30T19:29:55Z</dcterms:modified>
</cp:coreProperties>
</file>