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xlsx" ContentType="application/vnd.openxmlformats-officedocument.spreadsheetml.sheet"/>
  <Default Extension="jpg" ContentType="image/jpeg"/>
  <Default Extension="mp4" ContentType="video/mp4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sldIdLst>
    <p:sldId id="278" r:id="rId5"/>
    <p:sldId id="279" r:id="rId6"/>
    <p:sldId id="280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7" r:id="rId22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505FF"/>
    <a:srgbClr val="FFFFFF"/>
    <a:srgbClr val="FF99CC"/>
    <a:srgbClr val="FF0066"/>
    <a:srgbClr val="07AD7A"/>
    <a:srgbClr val="FF9FA1"/>
    <a:srgbClr val="0518C8"/>
    <a:srgbClr val="BF0505"/>
    <a:srgbClr val="091DD4"/>
    <a:srgbClr val="A4A3A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 showGuides="1">
      <p:cViewPr varScale="1">
        <p:scale>
          <a:sx n="115" d="100"/>
          <a:sy n="115" d="100"/>
        </p:scale>
        <p:origin x="372" y="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Planilha_do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07AD7A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9CC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00B0F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0066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00B0F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9CC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FF0066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spPr>
            <a:ln w="6350">
              <a:solidFill>
                <a:schemeClr val="tx1"/>
              </a:solidFill>
            </a:ln>
          </c:spPr>
          <c:dPt>
            <c:idx val="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1992-4A0E-B5D2-7E685E29AAF8}"/>
              </c:ext>
            </c:extLst>
          </c:dPt>
          <c:dPt>
            <c:idx val="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92-4A0E-B5D2-7E685E29AAF8}"/>
              </c:ext>
            </c:extLst>
          </c:dPt>
          <c:dPt>
            <c:idx val="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1992-4A0E-B5D2-7E685E29AAF8}"/>
              </c:ext>
            </c:extLst>
          </c:dPt>
          <c:dPt>
            <c:idx val="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92-4A0E-B5D2-7E685E29AAF8}"/>
              </c:ext>
            </c:extLst>
          </c:dPt>
          <c:dPt>
            <c:idx val="4"/>
            <c:bubble3D val="0"/>
            <c:spPr>
              <a:solidFill>
                <a:srgbClr val="FF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92-4A0E-B5D2-7E685E29AAF8}"/>
              </c:ext>
            </c:extLst>
          </c:dPt>
          <c:dPt>
            <c:idx val="5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92-4A0E-B5D2-7E685E29AAF8}"/>
              </c:ext>
            </c:extLst>
          </c:dPt>
          <c:dPt>
            <c:idx val="6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C-1992-4A0E-B5D2-7E685E29AAF8}"/>
              </c:ext>
            </c:extLst>
          </c:dPt>
          <c:dPt>
            <c:idx val="7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1992-4A0E-B5D2-7E685E29AAF8}"/>
              </c:ext>
            </c:extLst>
          </c:dPt>
          <c:dPt>
            <c:idx val="8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992-4A0E-B5D2-7E685E29AAF8}"/>
              </c:ext>
            </c:extLst>
          </c:dPt>
          <c:dPt>
            <c:idx val="9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1992-4A0E-B5D2-7E685E29AAF8}"/>
              </c:ext>
            </c:extLst>
          </c:dPt>
          <c:dPt>
            <c:idx val="10"/>
            <c:bubble3D val="0"/>
            <c:spPr>
              <a:solidFill>
                <a:schemeClr val="bg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1992-4A0E-B5D2-7E685E29AAF8}"/>
              </c:ext>
            </c:extLst>
          </c:dPt>
          <c:dPt>
            <c:idx val="11"/>
            <c:bubble3D val="0"/>
            <c:spPr>
              <a:solidFill>
                <a:srgbClr val="009F65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1992-4A0E-B5D2-7E685E29AAF8}"/>
              </c:ext>
            </c:extLst>
          </c:dPt>
          <c:dPt>
            <c:idx val="12"/>
            <c:bubble3D val="0"/>
            <c:spPr>
              <a:solidFill>
                <a:srgbClr val="FF6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2-1992-4A0E-B5D2-7E685E29AAF8}"/>
              </c:ext>
            </c:extLst>
          </c:dPt>
          <c:dPt>
            <c:idx val="13"/>
            <c:bubble3D val="0"/>
            <c:spPr>
              <a:solidFill>
                <a:srgbClr val="FF9FA1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3-1992-4A0E-B5D2-7E685E29AAF8}"/>
              </c:ext>
            </c:extLst>
          </c:dPt>
          <c:dPt>
            <c:idx val="14"/>
            <c:bubble3D val="0"/>
            <c:spPr>
              <a:solidFill>
                <a:srgbClr val="C00000"/>
              </a:solidFill>
              <a:ln w="6350">
                <a:solidFill>
                  <a:schemeClr val="tx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4-1992-4A0E-B5D2-7E685E29AAF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Planilha1!$A$2:$A$16</c:f>
              <c:strCache>
                <c:ptCount val="15"/>
                <c:pt idx="0">
                  <c:v>Passou a vez</c:v>
                </c:pt>
                <c:pt idx="1">
                  <c:v>5</c:v>
                </c:pt>
                <c:pt idx="2">
                  <c:v>10</c:v>
                </c:pt>
                <c:pt idx="3">
                  <c:v>15</c:v>
                </c:pt>
                <c:pt idx="4">
                  <c:v>20</c:v>
                </c:pt>
                <c:pt idx="5">
                  <c:v>Passou a vez</c:v>
                </c:pt>
                <c:pt idx="6">
                  <c:v>5</c:v>
                </c:pt>
                <c:pt idx="7">
                  <c:v>10</c:v>
                </c:pt>
                <c:pt idx="8">
                  <c:v>15</c:v>
                </c:pt>
                <c:pt idx="9">
                  <c:v>20</c:v>
                </c:pt>
                <c:pt idx="10">
                  <c:v>Passou a vez</c:v>
                </c:pt>
                <c:pt idx="11">
                  <c:v>5</c:v>
                </c:pt>
                <c:pt idx="12">
                  <c:v>10</c:v>
                </c:pt>
                <c:pt idx="13">
                  <c:v>15</c:v>
                </c:pt>
                <c:pt idx="14">
                  <c:v>20</c:v>
                </c:pt>
              </c:strCache>
            </c:strRef>
          </c:cat>
          <c:val>
            <c:numRef>
              <c:f>Planilha1!$B$2:$B$16</c:f>
              <c:numCache>
                <c:formatCode>General</c:formatCode>
                <c:ptCount val="15"/>
                <c:pt idx="0">
                  <c:v>2</c:v>
                </c:pt>
                <c:pt idx="1">
                  <c:v>2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92-4A0E-B5D2-7E685E29A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B1429E8-9403-4B08-99AA-21366E1E9F8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3782DE4D-921B-43AE-820F-60B5B580EAB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97E782DC-576C-41E5-A86E-18B05823DF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3FC8F00-D852-4605-B3B9-842CFE71EB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91E147A7-29D7-4F18-AA93-08767FF027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6950882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9018B01-B4E5-4BA4-8A03-10F2738B6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3949FA2F-5DC0-48C3-9C2A-75BC2ACB746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1033493A-92D2-4080-89EE-F0C5C3310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CCC8EDDE-0F0B-4D01-9668-0C4EDF3331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52942B0C-CC4C-4E57-B7E2-F086EDC738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025403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2F40E154-B104-4532-A539-515A84B85B5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89E2E870-066F-4677-B8C9-A03677A6E3D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E0ED2FDE-3023-4870-B3DB-F4F36737CF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28858EDB-092C-45D0-9FE8-64D21360F5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415C0494-391F-4880-889C-69D9D69D74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728181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54734E4-5A04-4C5E-A968-9EA5D02C04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EC19636E-18E8-4F31-BE18-F532ACDBE90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E2974192-0716-40DB-80E3-644AE3F015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2D214C80-EAA3-4596-9357-8452E04E71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3A11ED7F-0A38-48E5-8920-EA26BDF9E9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544332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E806883-4417-42DA-948F-5CD7DD1361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1A0659E4-BC9D-498D-8EE8-2277BB51EF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1C7621CC-218A-43EE-95D2-618868B7D8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1C71EF22-BDB1-4167-BCCC-0CD6BAF259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C761499A-E9F7-4E06-83F4-147518325B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64646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05DB5C3-40D6-4491-880E-E9FF70DAA5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CD681B83-CBF2-434A-A811-27500F4E7BF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821A8021-6149-4F5E-918C-594B800D4E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57EFD090-9AFC-43CB-AAD9-8B272E0BB9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457E585D-4CE7-4FB9-96EC-B80FD52351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11B68F1B-8A74-4375-8949-B31A4EC9E1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393924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47042E0-5A6C-4E65-BF41-0FFE38794F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5316A424-EF97-4707-BC07-EDDAB003D28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691E9F61-8E9E-4D7E-8897-D69A8D789AB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91C109FD-19A1-468D-AB17-CE0805FCD7C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B5FF70E2-77FB-43A7-A192-77CABD416F2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D928CC38-A6ED-4F71-80F6-82D9CD6084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66F20AEB-AD71-4EE9-A65D-60AD82C5F5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88EBF413-990F-41E9-810E-36F66645BC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920590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FB8B8E9-FD3A-407E-9C3B-153668F84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276105DC-C919-4152-9457-DFEF6E0F1F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B3A8F1D7-8B60-4075-BEF2-FF7835F253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180D23A0-8A6C-45DD-A27A-28C38CAE3C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242509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420CC5A3-9A4D-49E6-903A-7E9F7C4E13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88A39164-32A7-49F5-9C74-DFAF7D8625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CA3DC4EB-9114-414A-954E-D17DBFC0A0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6508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455E979-367A-44FA-8EF9-C56868339B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28703277-5BC3-4D9E-9A20-566860C1B2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4CF5A083-9ABD-4082-B654-40BAC2457F8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F6191306-8896-472A-B336-8E7A848741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5ED4F05F-D47B-4470-8B3F-38919A6B14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228F753-A1A7-415B-9827-0EB32044B8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0569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8E68115-FB69-4101-AC9C-451DEA0480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0AA44A77-9E4D-408F-9861-874BFD3ACC8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36856AC1-E17C-4CFE-82C9-38E7891460C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331AD6DE-B7F7-44DA-A03D-11E99CDD8C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DE993657-9E0F-4AB8-A076-AB2349A724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7FE39AF-A44B-4F39-A8E1-AC0A468D87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450101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t="-7000" b="-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2ECA7631-CDFD-420A-BEE9-34B15224E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A844A9AE-84C8-4E24-AB86-42C136FC8C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1B2B53BE-65EF-4114-9DD0-CF04051ED64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0C2752-3AE7-456F-AE1A-0F49132AD20D}" type="datetimeFigureOut">
              <a:rPr lang="pt-BR" smtClean="0"/>
              <a:t>28/03/2023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DF1DF26C-273D-4286-A2FB-E22D032C9F8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390809D-50E7-4C4E-AD6A-70915D577C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0D5CB3-5F75-4A24-8507-5362F56F2DD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98956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7.xml"/><Relationship Id="rId4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8.xml"/><Relationship Id="rId4" Type="http://schemas.openxmlformats.org/officeDocument/2006/relationships/audio" Target="../media/audio1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9.xml"/><Relationship Id="rId4" Type="http://schemas.openxmlformats.org/officeDocument/2006/relationships/audio" Target="../media/audio1.wav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10.xml"/><Relationship Id="rId4" Type="http://schemas.openxmlformats.org/officeDocument/2006/relationships/audio" Target="../media/audio1.wav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11.xml"/><Relationship Id="rId4" Type="http://schemas.openxmlformats.org/officeDocument/2006/relationships/audio" Target="../media/audio1.wav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12.xml"/><Relationship Id="rId4" Type="http://schemas.openxmlformats.org/officeDocument/2006/relationships/audio" Target="../media/audio1.wav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13.xml"/><Relationship Id="rId4" Type="http://schemas.openxmlformats.org/officeDocument/2006/relationships/audio" Target="../media/audio1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14.xml"/><Relationship Id="rId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15.xml"/><Relationship Id="rId4" Type="http://schemas.openxmlformats.org/officeDocument/2006/relationships/audio" Target="../media/audio1.wav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1.xml"/><Relationship Id="rId4" Type="http://schemas.openxmlformats.org/officeDocument/2006/relationships/audio" Target="../media/audio1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2.xml"/><Relationship Id="rId4" Type="http://schemas.openxmlformats.org/officeDocument/2006/relationships/audio" Target="../media/audio1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3.xml"/><Relationship Id="rId4" Type="http://schemas.openxmlformats.org/officeDocument/2006/relationships/audio" Target="../media/audio1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4.xml"/><Relationship Id="rId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5.xml"/><Relationship Id="rId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4.png"/><Relationship Id="rId5" Type="http://schemas.openxmlformats.org/officeDocument/2006/relationships/chart" Target="../charts/chart6.xml"/><Relationship Id="rId4" Type="http://schemas.openxmlformats.org/officeDocument/2006/relationships/audio" Target="../media/audio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tângulo: Cantos Arredondados 5">
            <a:extLst>
              <a:ext uri="{FF2B5EF4-FFF2-40B4-BE49-F238E27FC236}">
                <a16:creationId xmlns:a16="http://schemas.microsoft.com/office/drawing/2014/main" id="{A638B56C-93B8-4752-B7B6-599026BE9633}"/>
              </a:ext>
            </a:extLst>
          </p:cNvPr>
          <p:cNvSpPr/>
          <p:nvPr/>
        </p:nvSpPr>
        <p:spPr>
          <a:xfrm>
            <a:off x="72569" y="123372"/>
            <a:ext cx="12061371" cy="6611256"/>
          </a:xfrm>
          <a:prstGeom prst="roundRect">
            <a:avLst>
              <a:gd name="adj" fmla="val 2892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69543" y="211097"/>
            <a:ext cx="4996140" cy="2810329"/>
          </a:xfrm>
          <a:prstGeom prst="rect">
            <a:avLst/>
          </a:prstGeom>
        </p:spPr>
      </p:pic>
      <p:sp>
        <p:nvSpPr>
          <p:cNvPr id="8" name="CaixaDeTexto 7">
            <a:extLst>
              <a:ext uri="{FF2B5EF4-FFF2-40B4-BE49-F238E27FC236}">
                <a16:creationId xmlns:a16="http://schemas.microsoft.com/office/drawing/2014/main" id="{57034EFD-836F-45A9-AC34-16B6C4E8E027}"/>
              </a:ext>
            </a:extLst>
          </p:cNvPr>
          <p:cNvSpPr txBox="1"/>
          <p:nvPr/>
        </p:nvSpPr>
        <p:spPr>
          <a:xfrm>
            <a:off x="141510" y="2120109"/>
            <a:ext cx="717005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1º  Escreva o nome da dica da sua(s) Palavra(s).</a:t>
            </a:r>
          </a:p>
          <a:p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2º Passo: Pinte de branco os quadrados que serão preenchidos pela sua palavra.</a:t>
            </a:r>
          </a:p>
          <a:p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3º - Arraste as letras que estão abaixo do slide para o painel, para montar a palavra.</a:t>
            </a:r>
          </a:p>
          <a:p>
            <a:endParaRPr lang="pt-BR" dirty="0"/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C0923070-3B69-4DCF-9175-4AA308D79366}"/>
              </a:ext>
            </a:extLst>
          </p:cNvPr>
          <p:cNvSpPr txBox="1"/>
          <p:nvPr/>
        </p:nvSpPr>
        <p:spPr>
          <a:xfrm>
            <a:off x="199571" y="3552121"/>
            <a:ext cx="11662226" cy="32265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>
                <a:solidFill>
                  <a:srgbClr val="0518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Começando o jogo</a:t>
            </a:r>
          </a:p>
          <a:p>
            <a:pPr>
              <a:lnSpc>
                <a:spcPct val="150000"/>
              </a:lnSpc>
            </a:pP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4º Jogador 1 deverá rodar a roleta, clique no botão “Roda a Roda” para girar e para parar.</a:t>
            </a:r>
          </a:p>
          <a:p>
            <a:pPr>
              <a:lnSpc>
                <a:spcPct val="150000"/>
              </a:lnSpc>
            </a:pP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Fale para o Jogador 1 “Valendo X pontos fale uma letra.</a:t>
            </a:r>
          </a:p>
          <a:p>
            <a:pPr>
              <a:lnSpc>
                <a:spcPct val="150000"/>
              </a:lnSpc>
            </a:pP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5º A letra que ele falar deverá ser clicada na parte superior, se a letra escolhida constar no jogo ela irá aparecer no painel.</a:t>
            </a:r>
          </a:p>
          <a:p>
            <a:pPr>
              <a:lnSpc>
                <a:spcPct val="150000"/>
              </a:lnSpc>
            </a:pP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6º Caso o jogador 1 tenha acertado, insira os pontos para ele clicando em “Jogador 1” lembrando que os pontos são múltiplos de 5, ou seja, se ele já estiver com 15 pontos e ganhar mais 20, você deverá clicar no  jogador correspondente mais 4 vezes para somar 20 pontos.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CCE0A51A-FB84-4532-9970-6886E2B3EDB1}"/>
              </a:ext>
            </a:extLst>
          </p:cNvPr>
          <p:cNvSpPr txBox="1"/>
          <p:nvPr/>
        </p:nvSpPr>
        <p:spPr>
          <a:xfrm>
            <a:off x="1026885" y="1306651"/>
            <a:ext cx="61685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 b="1" dirty="0">
                <a:solidFill>
                  <a:srgbClr val="0518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Manual do Professor</a:t>
            </a:r>
          </a:p>
        </p:txBody>
      </p:sp>
      <p:sp>
        <p:nvSpPr>
          <p:cNvPr id="11" name="Elipse 10">
            <a:extLst>
              <a:ext uri="{FF2B5EF4-FFF2-40B4-BE49-F238E27FC236}">
                <a16:creationId xmlns:a16="http://schemas.microsoft.com/office/drawing/2014/main" id="{50030CBC-A44D-4EFE-A207-9D4D7E44D1D8}"/>
              </a:ext>
            </a:extLst>
          </p:cNvPr>
          <p:cNvSpPr/>
          <p:nvPr/>
        </p:nvSpPr>
        <p:spPr>
          <a:xfrm>
            <a:off x="8142514" y="2235200"/>
            <a:ext cx="348343" cy="348343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1</a:t>
            </a:r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D6841050-A36D-47AF-9822-A7FA0EA4B1A1}"/>
              </a:ext>
            </a:extLst>
          </p:cNvPr>
          <p:cNvSpPr/>
          <p:nvPr/>
        </p:nvSpPr>
        <p:spPr>
          <a:xfrm>
            <a:off x="8316685" y="1373289"/>
            <a:ext cx="348343" cy="348343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2</a:t>
            </a:r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1F85009A-D113-44EE-AA26-033D5649566E}"/>
              </a:ext>
            </a:extLst>
          </p:cNvPr>
          <p:cNvSpPr/>
          <p:nvPr/>
        </p:nvSpPr>
        <p:spPr>
          <a:xfrm>
            <a:off x="7794171" y="2997272"/>
            <a:ext cx="348343" cy="348343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3</a:t>
            </a:r>
          </a:p>
        </p:txBody>
      </p:sp>
      <p:sp>
        <p:nvSpPr>
          <p:cNvPr id="14" name="Elipse 13">
            <a:extLst>
              <a:ext uri="{FF2B5EF4-FFF2-40B4-BE49-F238E27FC236}">
                <a16:creationId xmlns:a16="http://schemas.microsoft.com/office/drawing/2014/main" id="{9F3AA502-CE70-40DA-8E9E-C66891BEC2B2}"/>
              </a:ext>
            </a:extLst>
          </p:cNvPr>
          <p:cNvSpPr/>
          <p:nvPr/>
        </p:nvSpPr>
        <p:spPr>
          <a:xfrm>
            <a:off x="10907486" y="1417118"/>
            <a:ext cx="348343" cy="348343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ysClr val="windowText" lastClr="000000"/>
                </a:solidFill>
              </a:rPr>
              <a:t>4</a:t>
            </a: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749B4A50-2ECF-4439-B734-15C531489B66}"/>
              </a:ext>
            </a:extLst>
          </p:cNvPr>
          <p:cNvSpPr/>
          <p:nvPr/>
        </p:nvSpPr>
        <p:spPr>
          <a:xfrm>
            <a:off x="8490856" y="246999"/>
            <a:ext cx="348343" cy="348343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5</a:t>
            </a:r>
          </a:p>
        </p:txBody>
      </p:sp>
      <p:sp>
        <p:nvSpPr>
          <p:cNvPr id="17" name="Seta: para a Direita 16">
            <a:extLst>
              <a:ext uri="{FF2B5EF4-FFF2-40B4-BE49-F238E27FC236}">
                <a16:creationId xmlns:a16="http://schemas.microsoft.com/office/drawing/2014/main" id="{FB13A9CE-1475-4F98-9F50-A5F1EB9FE2B3}"/>
              </a:ext>
            </a:extLst>
          </p:cNvPr>
          <p:cNvSpPr/>
          <p:nvPr/>
        </p:nvSpPr>
        <p:spPr>
          <a:xfrm>
            <a:off x="10276112" y="595342"/>
            <a:ext cx="348343" cy="336847"/>
          </a:xfrm>
          <a:prstGeom prst="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Elipse 15">
            <a:extLst>
              <a:ext uri="{FF2B5EF4-FFF2-40B4-BE49-F238E27FC236}">
                <a16:creationId xmlns:a16="http://schemas.microsoft.com/office/drawing/2014/main" id="{6FFE77CD-631C-463B-A959-EDB30586BB0D}"/>
              </a:ext>
            </a:extLst>
          </p:cNvPr>
          <p:cNvSpPr/>
          <p:nvPr/>
        </p:nvSpPr>
        <p:spPr>
          <a:xfrm>
            <a:off x="10058399" y="565244"/>
            <a:ext cx="348343" cy="348343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6</a:t>
            </a:r>
          </a:p>
        </p:txBody>
      </p:sp>
      <p:sp>
        <p:nvSpPr>
          <p:cNvPr id="18" name="Seta: para a Direita 1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B0C47DC-37B4-4332-BB81-05871695C2EE}"/>
              </a:ext>
            </a:extLst>
          </p:cNvPr>
          <p:cNvSpPr/>
          <p:nvPr/>
        </p:nvSpPr>
        <p:spPr>
          <a:xfrm>
            <a:off x="11087103" y="5919481"/>
            <a:ext cx="827313" cy="746728"/>
          </a:xfrm>
          <a:prstGeom prst="rightArrow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9" name="Imagem 18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1088" r="63788"/>
          <a:stretch/>
        </p:blipFill>
        <p:spPr>
          <a:xfrm>
            <a:off x="2444726" y="279209"/>
            <a:ext cx="3651274" cy="10178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26079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Retângulo 633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A5E7A54-7E30-497B-B031-FE1B65E4E040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259FDA22-7183-4055-827A-108BAE63451D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7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64851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48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0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0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" fill="hold">
                      <p:stCondLst>
                        <p:cond delay="0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6" fill="hold">
                      <p:stCondLst>
                        <p:cond delay="0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78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9" fill="hold">
                      <p:stCondLst>
                        <p:cond delay="0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>
                      <p:stCondLst>
                        <p:cond delay="0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24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5" fill="hold">
                      <p:stCondLst>
                        <p:cond delay="0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1" fill="hold">
                      <p:stCondLst>
                        <p:cond delay="0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3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4" fill="hold">
                      <p:stCondLst>
                        <p:cond delay="0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39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0" fill="hold">
                      <p:stCondLst>
                        <p:cond delay="0"/>
                      </p:stCondLst>
                      <p:childTnLst>
                        <p:par>
                          <p:cTn id="341" fill="hold">
                            <p:stCondLst>
                              <p:cond delay="0"/>
                            </p:stCondLst>
                            <p:childTnLst>
                              <p:par>
                                <p:cTn id="3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85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6" fill="hold">
                      <p:stCondLst>
                        <p:cond delay="0"/>
                      </p:stCondLst>
                      <p:childTnLst>
                        <p:par>
                          <p:cTn id="387" fill="hold">
                            <p:stCondLst>
                              <p:cond delay="0"/>
                            </p:stCondLst>
                            <p:childTnLst>
                              <p:par>
                                <p:cTn id="3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0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9" fill="hold">
                      <p:stCondLst>
                        <p:cond delay="0"/>
                      </p:stCondLst>
                      <p:childTnLst>
                        <p:par>
                          <p:cTn id="410" fill="hold">
                            <p:stCondLst>
                              <p:cond delay="0"/>
                            </p:stCondLst>
                            <p:childTnLst>
                              <p:par>
                                <p:cTn id="4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29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0" fill="hold">
                      <p:stCondLst>
                        <p:cond delay="0"/>
                      </p:stCondLst>
                      <p:childTnLst>
                        <p:par>
                          <p:cTn id="431" fill="hold">
                            <p:stCondLst>
                              <p:cond delay="0"/>
                            </p:stCondLst>
                            <p:childTnLst>
                              <p:par>
                                <p:cTn id="4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2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3" fill="hold">
                      <p:stCondLst>
                        <p:cond delay="0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75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6" fill="hold">
                      <p:stCondLst>
                        <p:cond delay="0"/>
                      </p:stCondLst>
                      <p:childTnLst>
                        <p:par>
                          <p:cTn id="477" fill="hold">
                            <p:stCondLst>
                              <p:cond delay="0"/>
                            </p:stCondLst>
                            <p:childTnLst>
                              <p:par>
                                <p:cTn id="4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498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9" fill="hold">
                      <p:stCondLst>
                        <p:cond delay="0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4" fill="hold">
                      <p:stCondLst>
                        <p:cond delay="0"/>
                      </p:stCondLst>
                      <p:childTnLst>
                        <p:par>
                          <p:cTn id="525" fill="hold">
                            <p:stCondLst>
                              <p:cond delay="0"/>
                            </p:stCondLst>
                            <p:childTnLst>
                              <p:par>
                                <p:cTn id="5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48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9" fill="hold">
                      <p:stCondLst>
                        <p:cond delay="0"/>
                      </p:stCondLst>
                      <p:childTnLst>
                        <p:par>
                          <p:cTn id="550" fill="hold">
                            <p:stCondLst>
                              <p:cond delay="0"/>
                            </p:stCondLst>
                            <p:childTnLst>
                              <p:par>
                                <p:cTn id="5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1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2" fill="hold">
                      <p:stCondLst>
                        <p:cond delay="0"/>
                      </p:stCondLst>
                      <p:childTnLst>
                        <p:par>
                          <p:cTn id="573" fill="hold">
                            <p:stCondLst>
                              <p:cond delay="0"/>
                            </p:stCondLst>
                            <p:childTnLst>
                              <p:par>
                                <p:cTn id="5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594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5" fill="hold">
                      <p:stCondLst>
                        <p:cond delay="0"/>
                      </p:stCondLst>
                      <p:childTnLst>
                        <p:par>
                          <p:cTn id="596" fill="hold">
                            <p:stCondLst>
                              <p:cond delay="0"/>
                            </p:stCondLst>
                            <p:childTnLst>
                              <p:par>
                                <p:cTn id="5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17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8" fill="hold">
                      <p:stCondLst>
                        <p:cond delay="0"/>
                      </p:stCondLst>
                      <p:childTnLst>
                        <p:par>
                          <p:cTn id="619" fill="hold">
                            <p:stCondLst>
                              <p:cond delay="0"/>
                            </p:stCondLst>
                            <p:childTnLst>
                              <p:par>
                                <p:cTn id="6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0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1" fill="hold">
                      <p:stCondLst>
                        <p:cond delay="0"/>
                      </p:stCondLst>
                      <p:childTnLst>
                        <p:par>
                          <p:cTn id="642" fill="hold">
                            <p:stCondLst>
                              <p:cond delay="0"/>
                            </p:stCondLst>
                            <p:childTnLst>
                              <p:par>
                                <p:cTn id="6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3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64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5" fill="hold">
                      <p:stCondLst>
                        <p:cond delay="0"/>
                      </p:stCondLst>
                      <p:childTnLst>
                        <p:par>
                          <p:cTn id="666" fill="hold">
                            <p:stCondLst>
                              <p:cond delay="0"/>
                            </p:stCondLst>
                            <p:childTnLst>
                              <p:par>
                                <p:cTn id="6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0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1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3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74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5" fill="hold">
                      <p:stCondLst>
                        <p:cond delay="0"/>
                      </p:stCondLst>
                      <p:childTnLst>
                        <p:par>
                          <p:cTn id="676" fill="hold">
                            <p:stCondLst>
                              <p:cond delay="0"/>
                            </p:stCondLst>
                            <p:childTnLst>
                              <p:par>
                                <p:cTn id="6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3" fill="hold">
                      <p:stCondLst>
                        <p:cond delay="indefinite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7" fill="hold">
                      <p:stCondLst>
                        <p:cond delay="indefinite"/>
                      </p:stCondLst>
                      <p:childTnLst>
                        <p:par>
                          <p:cTn id="688" fill="hold">
                            <p:stCondLst>
                              <p:cond delay="0"/>
                            </p:stCondLst>
                            <p:childTnLst>
                              <p:par>
                                <p:cTn id="6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1" fill="hold">
                      <p:stCondLst>
                        <p:cond delay="indefinite"/>
                      </p:stCondLst>
                      <p:childTnLst>
                        <p:par>
                          <p:cTn id="692" fill="hold">
                            <p:stCondLst>
                              <p:cond delay="0"/>
                            </p:stCondLst>
                            <p:childTnLst>
                              <p:par>
                                <p:cTn id="6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5" fill="hold">
                      <p:stCondLst>
                        <p:cond delay="indefinite"/>
                      </p:stCondLst>
                      <p:childTnLst>
                        <p:par>
                          <p:cTn id="696" fill="hold">
                            <p:stCondLst>
                              <p:cond delay="0"/>
                            </p:stCondLst>
                            <p:childTnLst>
                              <p:par>
                                <p:cTn id="6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3" fill="hold">
                      <p:stCondLst>
                        <p:cond delay="indefinite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7" fill="hold">
                      <p:stCondLst>
                        <p:cond delay="indefinite"/>
                      </p:stCondLst>
                      <p:childTnLst>
                        <p:par>
                          <p:cTn id="708" fill="hold">
                            <p:stCondLst>
                              <p:cond delay="0"/>
                            </p:stCondLst>
                            <p:childTnLst>
                              <p:par>
                                <p:cTn id="7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1" fill="hold">
                      <p:stCondLst>
                        <p:cond delay="indefinite"/>
                      </p:stCondLst>
                      <p:childTnLst>
                        <p:par>
                          <p:cTn id="712" fill="hold">
                            <p:stCondLst>
                              <p:cond delay="0"/>
                            </p:stCondLst>
                            <p:childTnLst>
                              <p:par>
                                <p:cTn id="7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5" fill="hold">
                      <p:stCondLst>
                        <p:cond delay="indefinite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9" fill="hold">
                      <p:stCondLst>
                        <p:cond delay="indefinite"/>
                      </p:stCondLst>
                      <p:childTnLst>
                        <p:par>
                          <p:cTn id="720" fill="hold">
                            <p:stCondLst>
                              <p:cond delay="0"/>
                            </p:stCondLst>
                            <p:childTnLst>
                              <p:par>
                                <p:cTn id="7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3" fill="hold">
                      <p:stCondLst>
                        <p:cond delay="indefinite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7" fill="hold">
                      <p:stCondLst>
                        <p:cond delay="indefinite"/>
                      </p:stCondLst>
                      <p:childTnLst>
                        <p:par>
                          <p:cTn id="728" fill="hold">
                            <p:stCondLst>
                              <p:cond delay="0"/>
                            </p:stCondLst>
                            <p:childTnLst>
                              <p:par>
                                <p:cTn id="7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1" fill="hold">
                      <p:stCondLst>
                        <p:cond delay="indefinite"/>
                      </p:stCondLst>
                      <p:childTnLst>
                        <p:par>
                          <p:cTn id="732" fill="hold">
                            <p:stCondLst>
                              <p:cond delay="0"/>
                            </p:stCondLst>
                            <p:childTnLst>
                              <p:par>
                                <p:cTn id="7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5" fill="hold">
                      <p:stCondLst>
                        <p:cond delay="indefinite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9" fill="hold">
                      <p:stCondLst>
                        <p:cond delay="indefinite"/>
                      </p:stCondLst>
                      <p:childTnLst>
                        <p:par>
                          <p:cTn id="740" fill="hold">
                            <p:stCondLst>
                              <p:cond delay="0"/>
                            </p:stCondLst>
                            <p:childTnLst>
                              <p:par>
                                <p:cTn id="7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3" fill="hold">
                      <p:stCondLst>
                        <p:cond delay="indefinite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7" fill="hold">
                      <p:stCondLst>
                        <p:cond delay="indefinite"/>
                      </p:stCondLst>
                      <p:childTnLst>
                        <p:par>
                          <p:cTn id="748" fill="hold">
                            <p:stCondLst>
                              <p:cond delay="0"/>
                            </p:stCondLst>
                            <p:childTnLst>
                              <p:par>
                                <p:cTn id="7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1" fill="hold">
                      <p:stCondLst>
                        <p:cond delay="indefinite"/>
                      </p:stCondLst>
                      <p:childTnLst>
                        <p:par>
                          <p:cTn id="752" fill="hold">
                            <p:stCondLst>
                              <p:cond delay="0"/>
                            </p:stCondLst>
                            <p:childTnLst>
                              <p:par>
                                <p:cTn id="7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5" fill="hold">
                      <p:stCondLst>
                        <p:cond delay="indefinite"/>
                      </p:stCondLst>
                      <p:childTnLst>
                        <p:par>
                          <p:cTn id="756" fill="hold">
                            <p:stCondLst>
                              <p:cond delay="0"/>
                            </p:stCondLst>
                            <p:childTnLst>
                              <p:par>
                                <p:cTn id="7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9" fill="hold">
                      <p:stCondLst>
                        <p:cond delay="indefinite"/>
                      </p:stCondLst>
                      <p:childTnLst>
                        <p:par>
                          <p:cTn id="760" fill="hold">
                            <p:stCondLst>
                              <p:cond delay="0"/>
                            </p:stCondLst>
                            <p:childTnLst>
                              <p:par>
                                <p:cTn id="7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3" fill="hold">
                      <p:stCondLst>
                        <p:cond delay="indefinite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7" fill="hold">
                      <p:stCondLst>
                        <p:cond delay="indefinite"/>
                      </p:stCondLst>
                      <p:childTnLst>
                        <p:par>
                          <p:cTn id="768" fill="hold">
                            <p:stCondLst>
                              <p:cond delay="0"/>
                            </p:stCondLst>
                            <p:childTnLst>
                              <p:par>
                                <p:cTn id="7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1" fill="hold">
                      <p:stCondLst>
                        <p:cond delay="indefinite"/>
                      </p:stCondLst>
                      <p:childTnLst>
                        <p:par>
                          <p:cTn id="772" fill="hold">
                            <p:stCondLst>
                              <p:cond delay="0"/>
                            </p:stCondLst>
                            <p:childTnLst>
                              <p:par>
                                <p:cTn id="7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5" fill="hold">
                      <p:stCondLst>
                        <p:cond delay="indefinite"/>
                      </p:stCondLst>
                      <p:childTnLst>
                        <p:par>
                          <p:cTn id="776" fill="hold">
                            <p:stCondLst>
                              <p:cond delay="0"/>
                            </p:stCondLst>
                            <p:childTnLst>
                              <p:par>
                                <p:cTn id="7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9" fill="hold">
                      <p:stCondLst>
                        <p:cond delay="indefinite"/>
                      </p:stCondLst>
                      <p:childTnLst>
                        <p:par>
                          <p:cTn id="780" fill="hold">
                            <p:stCondLst>
                              <p:cond delay="0"/>
                            </p:stCondLst>
                            <p:childTnLst>
                              <p:par>
                                <p:cTn id="7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3" fill="hold">
                      <p:stCondLst>
                        <p:cond delay="indefinite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1" fill="hold">
                      <p:stCondLst>
                        <p:cond delay="indefinite"/>
                      </p:stCondLst>
                      <p:childTnLst>
                        <p:par>
                          <p:cTn id="792" fill="hold">
                            <p:stCondLst>
                              <p:cond delay="0"/>
                            </p:stCondLst>
                            <p:childTnLst>
                              <p:par>
                                <p:cTn id="7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5" fill="hold">
                      <p:stCondLst>
                        <p:cond delay="indefinite"/>
                      </p:stCondLst>
                      <p:childTnLst>
                        <p:par>
                          <p:cTn id="796" fill="hold">
                            <p:stCondLst>
                              <p:cond delay="0"/>
                            </p:stCondLst>
                            <p:childTnLst>
                              <p:par>
                                <p:cTn id="7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9" fill="hold">
                      <p:stCondLst>
                        <p:cond delay="indefinite"/>
                      </p:stCondLst>
                      <p:childTnLst>
                        <p:par>
                          <p:cTn id="800" fill="hold">
                            <p:stCondLst>
                              <p:cond delay="0"/>
                            </p:stCondLst>
                            <p:childTnLst>
                              <p:par>
                                <p:cTn id="8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3" fill="hold">
                      <p:stCondLst>
                        <p:cond delay="indefinite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1" fill="hold">
                      <p:stCondLst>
                        <p:cond delay="indefinite"/>
                      </p:stCondLst>
                      <p:childTnLst>
                        <p:par>
                          <p:cTn id="812" fill="hold">
                            <p:stCondLst>
                              <p:cond delay="0"/>
                            </p:stCondLst>
                            <p:childTnLst>
                              <p:par>
                                <p:cTn id="8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5" fill="hold">
                      <p:stCondLst>
                        <p:cond delay="indefinite"/>
                      </p:stCondLst>
                      <p:childTnLst>
                        <p:par>
                          <p:cTn id="816" fill="hold">
                            <p:stCondLst>
                              <p:cond delay="0"/>
                            </p:stCondLst>
                            <p:childTnLst>
                              <p:par>
                                <p:cTn id="8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9" fill="hold">
                      <p:stCondLst>
                        <p:cond delay="indefinite"/>
                      </p:stCondLst>
                      <p:childTnLst>
                        <p:par>
                          <p:cTn id="820" fill="hold">
                            <p:stCondLst>
                              <p:cond delay="0"/>
                            </p:stCondLst>
                            <p:childTnLst>
                              <p:par>
                                <p:cTn id="8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3" fill="hold">
                      <p:stCondLst>
                        <p:cond delay="indefinite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7" fill="hold">
                      <p:stCondLst>
                        <p:cond delay="indefinite"/>
                      </p:stCondLst>
                      <p:childTnLst>
                        <p:par>
                          <p:cTn id="828" fill="hold">
                            <p:stCondLst>
                              <p:cond delay="0"/>
                            </p:stCondLst>
                            <p:childTnLst>
                              <p:par>
                                <p:cTn id="8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1" fill="hold">
                      <p:stCondLst>
                        <p:cond delay="indefinite"/>
                      </p:stCondLst>
                      <p:childTnLst>
                        <p:par>
                          <p:cTn id="832" fill="hold">
                            <p:stCondLst>
                              <p:cond delay="0"/>
                            </p:stCondLst>
                            <p:childTnLst>
                              <p:par>
                                <p:cTn id="8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5" fill="hold">
                      <p:stCondLst>
                        <p:cond delay="indefinite"/>
                      </p:stCondLst>
                      <p:childTnLst>
                        <p:par>
                          <p:cTn id="836" fill="hold">
                            <p:stCondLst>
                              <p:cond delay="0"/>
                            </p:stCondLst>
                            <p:childTnLst>
                              <p:par>
                                <p:cTn id="8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9" fill="hold">
                      <p:stCondLst>
                        <p:cond delay="indefinite"/>
                      </p:stCondLst>
                      <p:childTnLst>
                        <p:par>
                          <p:cTn id="840" fill="hold">
                            <p:stCondLst>
                              <p:cond delay="0"/>
                            </p:stCondLst>
                            <p:childTnLst>
                              <p:par>
                                <p:cTn id="8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3" fill="hold">
                      <p:stCondLst>
                        <p:cond delay="indefinite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7" fill="hold">
                      <p:stCondLst>
                        <p:cond delay="indefinite"/>
                      </p:stCondLst>
                      <p:childTnLst>
                        <p:par>
                          <p:cTn id="848" fill="hold">
                            <p:stCondLst>
                              <p:cond delay="0"/>
                            </p:stCondLst>
                            <p:childTnLst>
                              <p:par>
                                <p:cTn id="8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1" fill="hold">
                      <p:stCondLst>
                        <p:cond delay="indefinite"/>
                      </p:stCondLst>
                      <p:childTnLst>
                        <p:par>
                          <p:cTn id="852" fill="hold">
                            <p:stCondLst>
                              <p:cond delay="0"/>
                            </p:stCondLst>
                            <p:childTnLst>
                              <p:par>
                                <p:cTn id="8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5" fill="hold">
                      <p:stCondLst>
                        <p:cond delay="indefinite"/>
                      </p:stCondLst>
                      <p:childTnLst>
                        <p:par>
                          <p:cTn id="856" fill="hold">
                            <p:stCondLst>
                              <p:cond delay="0"/>
                            </p:stCondLst>
                            <p:childTnLst>
                              <p:par>
                                <p:cTn id="8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9" fill="hold">
                      <p:stCondLst>
                        <p:cond delay="indefinite"/>
                      </p:stCondLst>
                      <p:childTnLst>
                        <p:par>
                          <p:cTn id="860" fill="hold">
                            <p:stCondLst>
                              <p:cond delay="0"/>
                            </p:stCondLst>
                            <p:childTnLst>
                              <p:par>
                                <p:cTn id="8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3" fill="hold">
                      <p:stCondLst>
                        <p:cond delay="indefinite"/>
                      </p:stCondLst>
                      <p:childTnLst>
                        <p:par>
                          <p:cTn id="864" fill="hold">
                            <p:stCondLst>
                              <p:cond delay="0"/>
                            </p:stCondLst>
                            <p:childTnLst>
                              <p:par>
                                <p:cTn id="8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7" fill="hold">
                      <p:stCondLst>
                        <p:cond delay="indefinite"/>
                      </p:stCondLst>
                      <p:childTnLst>
                        <p:par>
                          <p:cTn id="868" fill="hold">
                            <p:stCondLst>
                              <p:cond delay="0"/>
                            </p:stCondLst>
                            <p:childTnLst>
                              <p:par>
                                <p:cTn id="8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1" fill="hold">
                      <p:stCondLst>
                        <p:cond delay="indefinite"/>
                      </p:stCondLst>
                      <p:childTnLst>
                        <p:par>
                          <p:cTn id="872" fill="hold">
                            <p:stCondLst>
                              <p:cond delay="0"/>
                            </p:stCondLst>
                            <p:childTnLst>
                              <p:par>
                                <p:cTn id="8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5" fill="hold">
                      <p:stCondLst>
                        <p:cond delay="indefinite"/>
                      </p:stCondLst>
                      <p:childTnLst>
                        <p:par>
                          <p:cTn id="876" fill="hold">
                            <p:stCondLst>
                              <p:cond delay="0"/>
                            </p:stCondLst>
                            <p:childTnLst>
                              <p:par>
                                <p:cTn id="8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9" fill="hold">
                      <p:stCondLst>
                        <p:cond delay="indefinite"/>
                      </p:stCondLst>
                      <p:childTnLst>
                        <p:par>
                          <p:cTn id="880" fill="hold">
                            <p:stCondLst>
                              <p:cond delay="0"/>
                            </p:stCondLst>
                            <p:childTnLst>
                              <p:par>
                                <p:cTn id="8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3" fill="hold">
                      <p:stCondLst>
                        <p:cond delay="indefinite"/>
                      </p:stCondLst>
                      <p:childTnLst>
                        <p:par>
                          <p:cTn id="884" fill="hold">
                            <p:stCondLst>
                              <p:cond delay="0"/>
                            </p:stCondLst>
                            <p:childTnLst>
                              <p:par>
                                <p:cTn id="8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7" fill="hold">
                      <p:stCondLst>
                        <p:cond delay="indefinite"/>
                      </p:stCondLst>
                      <p:childTnLst>
                        <p:par>
                          <p:cTn id="888" fill="hold">
                            <p:stCondLst>
                              <p:cond delay="0"/>
                            </p:stCondLst>
                            <p:childTnLst>
                              <p:par>
                                <p:cTn id="8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1" fill="hold">
                      <p:stCondLst>
                        <p:cond delay="indefinite"/>
                      </p:stCondLst>
                      <p:childTnLst>
                        <p:par>
                          <p:cTn id="892" fill="hold">
                            <p:stCondLst>
                              <p:cond delay="0"/>
                            </p:stCondLst>
                            <p:childTnLst>
                              <p:par>
                                <p:cTn id="8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9" fill="hold">
                      <p:stCondLst>
                        <p:cond delay="indefinite"/>
                      </p:stCondLst>
                      <p:childTnLst>
                        <p:par>
                          <p:cTn id="900" fill="hold">
                            <p:stCondLst>
                              <p:cond delay="0"/>
                            </p:stCondLst>
                            <p:childTnLst>
                              <p:par>
                                <p:cTn id="9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3" fill="hold">
                      <p:stCondLst>
                        <p:cond delay="indefinite"/>
                      </p:stCondLst>
                      <p:childTnLst>
                        <p:par>
                          <p:cTn id="904" fill="hold">
                            <p:stCondLst>
                              <p:cond delay="0"/>
                            </p:stCondLst>
                            <p:childTnLst>
                              <p:par>
                                <p:cTn id="9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7" fill="hold">
                      <p:stCondLst>
                        <p:cond delay="indefinite"/>
                      </p:stCondLst>
                      <p:childTnLst>
                        <p:par>
                          <p:cTn id="908" fill="hold">
                            <p:stCondLst>
                              <p:cond delay="0"/>
                            </p:stCondLst>
                            <p:childTnLst>
                              <p:par>
                                <p:cTn id="9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1" fill="hold">
                      <p:stCondLst>
                        <p:cond delay="indefinite"/>
                      </p:stCondLst>
                      <p:childTnLst>
                        <p:par>
                          <p:cTn id="912" fill="hold">
                            <p:stCondLst>
                              <p:cond delay="0"/>
                            </p:stCondLst>
                            <p:childTnLst>
                              <p:par>
                                <p:cTn id="9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15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6" fill="hold">
                      <p:stCondLst>
                        <p:cond delay="0"/>
                      </p:stCondLst>
                      <p:childTnLst>
                        <p:par>
                          <p:cTn id="917" fill="hold">
                            <p:stCondLst>
                              <p:cond delay="0"/>
                            </p:stCondLst>
                            <p:childTnLst>
                              <p:par>
                                <p:cTn id="9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0" fill="hold">
                      <p:stCondLst>
                        <p:cond delay="indefinite"/>
                      </p:stCondLst>
                      <p:childTnLst>
                        <p:par>
                          <p:cTn id="921" fill="hold">
                            <p:stCondLst>
                              <p:cond delay="0"/>
                            </p:stCondLst>
                            <p:childTnLst>
                              <p:par>
                                <p:cTn id="9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4" fill="hold">
                      <p:stCondLst>
                        <p:cond delay="indefinite"/>
                      </p:stCondLst>
                      <p:childTnLst>
                        <p:par>
                          <p:cTn id="925" fill="hold">
                            <p:stCondLst>
                              <p:cond delay="0"/>
                            </p:stCondLst>
                            <p:childTnLst>
                              <p:par>
                                <p:cTn id="9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8" fill="hold">
                      <p:stCondLst>
                        <p:cond delay="indefinite"/>
                      </p:stCondLst>
                      <p:childTnLst>
                        <p:par>
                          <p:cTn id="929" fill="hold">
                            <p:stCondLst>
                              <p:cond delay="0"/>
                            </p:stCondLst>
                            <p:childTnLst>
                              <p:par>
                                <p:cTn id="9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2" fill="hold">
                      <p:stCondLst>
                        <p:cond delay="indefinite"/>
                      </p:stCondLst>
                      <p:childTnLst>
                        <p:par>
                          <p:cTn id="933" fill="hold">
                            <p:stCondLst>
                              <p:cond delay="0"/>
                            </p:stCondLst>
                            <p:childTnLst>
                              <p:par>
                                <p:cTn id="9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6" fill="hold">
                      <p:stCondLst>
                        <p:cond delay="indefinite"/>
                      </p:stCondLst>
                      <p:childTnLst>
                        <p:par>
                          <p:cTn id="937" fill="hold">
                            <p:stCondLst>
                              <p:cond delay="0"/>
                            </p:stCondLst>
                            <p:childTnLst>
                              <p:par>
                                <p:cTn id="9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0" fill="hold">
                      <p:stCondLst>
                        <p:cond delay="indefinite"/>
                      </p:stCondLst>
                      <p:childTnLst>
                        <p:par>
                          <p:cTn id="941" fill="hold">
                            <p:stCondLst>
                              <p:cond delay="0"/>
                            </p:stCondLst>
                            <p:childTnLst>
                              <p:par>
                                <p:cTn id="9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4" fill="hold">
                      <p:stCondLst>
                        <p:cond delay="indefinite"/>
                      </p:stCondLst>
                      <p:childTnLst>
                        <p:par>
                          <p:cTn id="945" fill="hold">
                            <p:stCondLst>
                              <p:cond delay="0"/>
                            </p:stCondLst>
                            <p:childTnLst>
                              <p:par>
                                <p:cTn id="9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8" fill="hold">
                      <p:stCondLst>
                        <p:cond delay="indefinite"/>
                      </p:stCondLst>
                      <p:childTnLst>
                        <p:par>
                          <p:cTn id="949" fill="hold">
                            <p:stCondLst>
                              <p:cond delay="0"/>
                            </p:stCondLst>
                            <p:childTnLst>
                              <p:par>
                                <p:cTn id="9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2" fill="hold">
                      <p:stCondLst>
                        <p:cond delay="indefinite"/>
                      </p:stCondLst>
                      <p:childTnLst>
                        <p:par>
                          <p:cTn id="953" fill="hold">
                            <p:stCondLst>
                              <p:cond delay="0"/>
                            </p:stCondLst>
                            <p:childTnLst>
                              <p:par>
                                <p:cTn id="9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6" fill="hold">
                      <p:stCondLst>
                        <p:cond delay="indefinite"/>
                      </p:stCondLst>
                      <p:childTnLst>
                        <p:par>
                          <p:cTn id="957" fill="hold">
                            <p:stCondLst>
                              <p:cond delay="0"/>
                            </p:stCondLst>
                            <p:childTnLst>
                              <p:par>
                                <p:cTn id="9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0" fill="hold">
                      <p:stCondLst>
                        <p:cond delay="indefinite"/>
                      </p:stCondLst>
                      <p:childTnLst>
                        <p:par>
                          <p:cTn id="961" fill="hold">
                            <p:stCondLst>
                              <p:cond delay="0"/>
                            </p:stCondLst>
                            <p:childTnLst>
                              <p:par>
                                <p:cTn id="9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4" fill="hold">
                      <p:stCondLst>
                        <p:cond delay="indefinite"/>
                      </p:stCondLst>
                      <p:childTnLst>
                        <p:par>
                          <p:cTn id="965" fill="hold">
                            <p:stCondLst>
                              <p:cond delay="0"/>
                            </p:stCondLst>
                            <p:childTnLst>
                              <p:par>
                                <p:cTn id="9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8" fill="hold">
                      <p:stCondLst>
                        <p:cond delay="indefinite"/>
                      </p:stCondLst>
                      <p:childTnLst>
                        <p:par>
                          <p:cTn id="969" fill="hold">
                            <p:stCondLst>
                              <p:cond delay="0"/>
                            </p:stCondLst>
                            <p:childTnLst>
                              <p:par>
                                <p:cTn id="9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2" fill="hold">
                      <p:stCondLst>
                        <p:cond delay="indefinite"/>
                      </p:stCondLst>
                      <p:childTnLst>
                        <p:par>
                          <p:cTn id="973" fill="hold">
                            <p:stCondLst>
                              <p:cond delay="0"/>
                            </p:stCondLst>
                            <p:childTnLst>
                              <p:par>
                                <p:cTn id="9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6" fill="hold">
                      <p:stCondLst>
                        <p:cond delay="indefinite"/>
                      </p:stCondLst>
                      <p:childTnLst>
                        <p:par>
                          <p:cTn id="977" fill="hold">
                            <p:stCondLst>
                              <p:cond delay="0"/>
                            </p:stCondLst>
                            <p:childTnLst>
                              <p:par>
                                <p:cTn id="9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0" fill="hold">
                      <p:stCondLst>
                        <p:cond delay="indefinite"/>
                      </p:stCondLst>
                      <p:childTnLst>
                        <p:par>
                          <p:cTn id="981" fill="hold">
                            <p:stCondLst>
                              <p:cond delay="0"/>
                            </p:stCondLst>
                            <p:childTnLst>
                              <p:par>
                                <p:cTn id="9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4" fill="hold">
                      <p:stCondLst>
                        <p:cond delay="indefinite"/>
                      </p:stCondLst>
                      <p:childTnLst>
                        <p:par>
                          <p:cTn id="985" fill="hold">
                            <p:stCondLst>
                              <p:cond delay="0"/>
                            </p:stCondLst>
                            <p:childTnLst>
                              <p:par>
                                <p:cTn id="9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8" fill="hold">
                      <p:stCondLst>
                        <p:cond delay="indefinite"/>
                      </p:stCondLst>
                      <p:childTnLst>
                        <p:par>
                          <p:cTn id="989" fill="hold">
                            <p:stCondLst>
                              <p:cond delay="0"/>
                            </p:stCondLst>
                            <p:childTnLst>
                              <p:par>
                                <p:cTn id="9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2" fill="hold">
                      <p:stCondLst>
                        <p:cond delay="indefinite"/>
                      </p:stCondLst>
                      <p:childTnLst>
                        <p:par>
                          <p:cTn id="993" fill="hold">
                            <p:stCondLst>
                              <p:cond delay="0"/>
                            </p:stCondLst>
                            <p:childTnLst>
                              <p:par>
                                <p:cTn id="9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6" fill="hold">
                      <p:stCondLst>
                        <p:cond delay="indefinite"/>
                      </p:stCondLst>
                      <p:childTnLst>
                        <p:par>
                          <p:cTn id="997" fill="hold">
                            <p:stCondLst>
                              <p:cond delay="0"/>
                            </p:stCondLst>
                            <p:childTnLst>
                              <p:par>
                                <p:cTn id="9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0" fill="hold">
                      <p:stCondLst>
                        <p:cond delay="indefinite"/>
                      </p:stCondLst>
                      <p:childTnLst>
                        <p:par>
                          <p:cTn id="1001" fill="hold">
                            <p:stCondLst>
                              <p:cond delay="0"/>
                            </p:stCondLst>
                            <p:childTnLst>
                              <p:par>
                                <p:cTn id="10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4" fill="hold">
                      <p:stCondLst>
                        <p:cond delay="indefinite"/>
                      </p:stCondLst>
                      <p:childTnLst>
                        <p:par>
                          <p:cTn id="1005" fill="hold">
                            <p:stCondLst>
                              <p:cond delay="0"/>
                            </p:stCondLst>
                            <p:childTnLst>
                              <p:par>
                                <p:cTn id="10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8" fill="hold">
                      <p:stCondLst>
                        <p:cond delay="indefinite"/>
                      </p:stCondLst>
                      <p:childTnLst>
                        <p:par>
                          <p:cTn id="1009" fill="hold">
                            <p:stCondLst>
                              <p:cond delay="0"/>
                            </p:stCondLst>
                            <p:childTnLst>
                              <p:par>
                                <p:cTn id="10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2" fill="hold">
                      <p:stCondLst>
                        <p:cond delay="indefinite"/>
                      </p:stCondLst>
                      <p:childTnLst>
                        <p:par>
                          <p:cTn id="1013" fill="hold">
                            <p:stCondLst>
                              <p:cond delay="0"/>
                            </p:stCondLst>
                            <p:childTnLst>
                              <p:par>
                                <p:cTn id="10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6" fill="hold">
                      <p:stCondLst>
                        <p:cond delay="indefinite"/>
                      </p:stCondLst>
                      <p:childTnLst>
                        <p:par>
                          <p:cTn id="1017" fill="hold">
                            <p:stCondLst>
                              <p:cond delay="0"/>
                            </p:stCondLst>
                            <p:childTnLst>
                              <p:par>
                                <p:cTn id="10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0" fill="hold">
                      <p:stCondLst>
                        <p:cond delay="indefinite"/>
                      </p:stCondLst>
                      <p:childTnLst>
                        <p:par>
                          <p:cTn id="1021" fill="hold">
                            <p:stCondLst>
                              <p:cond delay="0"/>
                            </p:stCondLst>
                            <p:childTnLst>
                              <p:par>
                                <p:cTn id="10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4" fill="hold">
                      <p:stCondLst>
                        <p:cond delay="indefinite"/>
                      </p:stCondLst>
                      <p:childTnLst>
                        <p:par>
                          <p:cTn id="1025" fill="hold">
                            <p:stCondLst>
                              <p:cond delay="0"/>
                            </p:stCondLst>
                            <p:childTnLst>
                              <p:par>
                                <p:cTn id="10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8" fill="hold">
                      <p:stCondLst>
                        <p:cond delay="indefinite"/>
                      </p:stCondLst>
                      <p:childTnLst>
                        <p:par>
                          <p:cTn id="1029" fill="hold">
                            <p:stCondLst>
                              <p:cond delay="0"/>
                            </p:stCondLst>
                            <p:childTnLst>
                              <p:par>
                                <p:cTn id="10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2" fill="hold">
                      <p:stCondLst>
                        <p:cond delay="indefinite"/>
                      </p:stCondLst>
                      <p:childTnLst>
                        <p:par>
                          <p:cTn id="1033" fill="hold">
                            <p:stCondLst>
                              <p:cond delay="0"/>
                            </p:stCondLst>
                            <p:childTnLst>
                              <p:par>
                                <p:cTn id="10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6" fill="hold">
                      <p:stCondLst>
                        <p:cond delay="indefinite"/>
                      </p:stCondLst>
                      <p:childTnLst>
                        <p:par>
                          <p:cTn id="1037" fill="hold">
                            <p:stCondLst>
                              <p:cond delay="0"/>
                            </p:stCondLst>
                            <p:childTnLst>
                              <p:par>
                                <p:cTn id="10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0" fill="hold">
                      <p:stCondLst>
                        <p:cond delay="indefinite"/>
                      </p:stCondLst>
                      <p:childTnLst>
                        <p:par>
                          <p:cTn id="1041" fill="hold">
                            <p:stCondLst>
                              <p:cond delay="0"/>
                            </p:stCondLst>
                            <p:childTnLst>
                              <p:par>
                                <p:cTn id="10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4" fill="hold">
                      <p:stCondLst>
                        <p:cond delay="indefinite"/>
                      </p:stCondLst>
                      <p:childTnLst>
                        <p:par>
                          <p:cTn id="1045" fill="hold">
                            <p:stCondLst>
                              <p:cond delay="0"/>
                            </p:stCondLst>
                            <p:childTnLst>
                              <p:par>
                                <p:cTn id="10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8" fill="hold">
                      <p:stCondLst>
                        <p:cond delay="indefinite"/>
                      </p:stCondLst>
                      <p:childTnLst>
                        <p:par>
                          <p:cTn id="1049" fill="hold">
                            <p:stCondLst>
                              <p:cond delay="0"/>
                            </p:stCondLst>
                            <p:childTnLst>
                              <p:par>
                                <p:cTn id="10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2" fill="hold">
                      <p:stCondLst>
                        <p:cond delay="indefinite"/>
                      </p:stCondLst>
                      <p:childTnLst>
                        <p:par>
                          <p:cTn id="1053" fill="hold">
                            <p:stCondLst>
                              <p:cond delay="0"/>
                            </p:stCondLst>
                            <p:childTnLst>
                              <p:par>
                                <p:cTn id="10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6" fill="hold">
                      <p:stCondLst>
                        <p:cond delay="indefinite"/>
                      </p:stCondLst>
                      <p:childTnLst>
                        <p:par>
                          <p:cTn id="1057" fill="hold">
                            <p:stCondLst>
                              <p:cond delay="0"/>
                            </p:stCondLst>
                            <p:childTnLst>
                              <p:par>
                                <p:cTn id="10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0" fill="hold">
                      <p:stCondLst>
                        <p:cond delay="indefinite"/>
                      </p:stCondLst>
                      <p:childTnLst>
                        <p:par>
                          <p:cTn id="1061" fill="hold">
                            <p:stCondLst>
                              <p:cond delay="0"/>
                            </p:stCondLst>
                            <p:childTnLst>
                              <p:par>
                                <p:cTn id="10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4" fill="hold">
                      <p:stCondLst>
                        <p:cond delay="indefinite"/>
                      </p:stCondLst>
                      <p:childTnLst>
                        <p:par>
                          <p:cTn id="1065" fill="hold">
                            <p:stCondLst>
                              <p:cond delay="0"/>
                            </p:stCondLst>
                            <p:childTnLst>
                              <p:par>
                                <p:cTn id="10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8" fill="hold">
                      <p:stCondLst>
                        <p:cond delay="indefinite"/>
                      </p:stCondLst>
                      <p:childTnLst>
                        <p:par>
                          <p:cTn id="1069" fill="hold">
                            <p:stCondLst>
                              <p:cond delay="0"/>
                            </p:stCondLst>
                            <p:childTnLst>
                              <p:par>
                                <p:cTn id="10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2" fill="hold">
                      <p:stCondLst>
                        <p:cond delay="indefinite"/>
                      </p:stCondLst>
                      <p:childTnLst>
                        <p:par>
                          <p:cTn id="1073" fill="hold">
                            <p:stCondLst>
                              <p:cond delay="0"/>
                            </p:stCondLst>
                            <p:childTnLst>
                              <p:par>
                                <p:cTn id="10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6" fill="hold">
                      <p:stCondLst>
                        <p:cond delay="indefinite"/>
                      </p:stCondLst>
                      <p:childTnLst>
                        <p:par>
                          <p:cTn id="1077" fill="hold">
                            <p:stCondLst>
                              <p:cond delay="0"/>
                            </p:stCondLst>
                            <p:childTnLst>
                              <p:par>
                                <p:cTn id="10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0" fill="hold">
                      <p:stCondLst>
                        <p:cond delay="indefinite"/>
                      </p:stCondLst>
                      <p:childTnLst>
                        <p:par>
                          <p:cTn id="1081" fill="hold">
                            <p:stCondLst>
                              <p:cond delay="0"/>
                            </p:stCondLst>
                            <p:childTnLst>
                              <p:par>
                                <p:cTn id="10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4" fill="hold">
                      <p:stCondLst>
                        <p:cond delay="indefinite"/>
                      </p:stCondLst>
                      <p:childTnLst>
                        <p:par>
                          <p:cTn id="1085" fill="hold">
                            <p:stCondLst>
                              <p:cond delay="0"/>
                            </p:stCondLst>
                            <p:childTnLst>
                              <p:par>
                                <p:cTn id="10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8" fill="hold">
                      <p:stCondLst>
                        <p:cond delay="indefinite"/>
                      </p:stCondLst>
                      <p:childTnLst>
                        <p:par>
                          <p:cTn id="1089" fill="hold">
                            <p:stCondLst>
                              <p:cond delay="0"/>
                            </p:stCondLst>
                            <p:childTnLst>
                              <p:par>
                                <p:cTn id="10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2" fill="hold">
                      <p:stCondLst>
                        <p:cond delay="indefinite"/>
                      </p:stCondLst>
                      <p:childTnLst>
                        <p:par>
                          <p:cTn id="1093" fill="hold">
                            <p:stCondLst>
                              <p:cond delay="0"/>
                            </p:stCondLst>
                            <p:childTnLst>
                              <p:par>
                                <p:cTn id="10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6" fill="hold">
                      <p:stCondLst>
                        <p:cond delay="indefinite"/>
                      </p:stCondLst>
                      <p:childTnLst>
                        <p:par>
                          <p:cTn id="1097" fill="hold">
                            <p:stCondLst>
                              <p:cond delay="0"/>
                            </p:stCondLst>
                            <p:childTnLst>
                              <p:par>
                                <p:cTn id="10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0" fill="hold">
                      <p:stCondLst>
                        <p:cond delay="indefinite"/>
                      </p:stCondLst>
                      <p:childTnLst>
                        <p:par>
                          <p:cTn id="1101" fill="hold">
                            <p:stCondLst>
                              <p:cond delay="0"/>
                            </p:stCondLst>
                            <p:childTnLst>
                              <p:par>
                                <p:cTn id="11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4" fill="hold">
                      <p:stCondLst>
                        <p:cond delay="indefinite"/>
                      </p:stCondLst>
                      <p:childTnLst>
                        <p:par>
                          <p:cTn id="1105" fill="hold">
                            <p:stCondLst>
                              <p:cond delay="0"/>
                            </p:stCondLst>
                            <p:childTnLst>
                              <p:par>
                                <p:cTn id="11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8" fill="hold">
                      <p:stCondLst>
                        <p:cond delay="indefinite"/>
                      </p:stCondLst>
                      <p:childTnLst>
                        <p:par>
                          <p:cTn id="1109" fill="hold">
                            <p:stCondLst>
                              <p:cond delay="0"/>
                            </p:stCondLst>
                            <p:childTnLst>
                              <p:par>
                                <p:cTn id="11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2" fill="hold">
                      <p:stCondLst>
                        <p:cond delay="indefinite"/>
                      </p:stCondLst>
                      <p:childTnLst>
                        <p:par>
                          <p:cTn id="1113" fill="hold">
                            <p:stCondLst>
                              <p:cond delay="0"/>
                            </p:stCondLst>
                            <p:childTnLst>
                              <p:par>
                                <p:cTn id="11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6" fill="hold">
                      <p:stCondLst>
                        <p:cond delay="indefinite"/>
                      </p:stCondLst>
                      <p:childTnLst>
                        <p:par>
                          <p:cTn id="1117" fill="hold">
                            <p:stCondLst>
                              <p:cond delay="0"/>
                            </p:stCondLst>
                            <p:childTnLst>
                              <p:par>
                                <p:cTn id="11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0" fill="hold">
                      <p:stCondLst>
                        <p:cond delay="indefinite"/>
                      </p:stCondLst>
                      <p:childTnLst>
                        <p:par>
                          <p:cTn id="1121" fill="hold">
                            <p:stCondLst>
                              <p:cond delay="0"/>
                            </p:stCondLst>
                            <p:childTnLst>
                              <p:par>
                                <p:cTn id="11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4" fill="hold">
                      <p:stCondLst>
                        <p:cond delay="indefinite"/>
                      </p:stCondLst>
                      <p:childTnLst>
                        <p:par>
                          <p:cTn id="1125" fill="hold">
                            <p:stCondLst>
                              <p:cond delay="0"/>
                            </p:stCondLst>
                            <p:childTnLst>
                              <p:par>
                                <p:cTn id="11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8" fill="hold">
                      <p:stCondLst>
                        <p:cond delay="indefinite"/>
                      </p:stCondLst>
                      <p:childTnLst>
                        <p:par>
                          <p:cTn id="1129" fill="hold">
                            <p:stCondLst>
                              <p:cond delay="0"/>
                            </p:stCondLst>
                            <p:childTnLst>
                              <p:par>
                                <p:cTn id="11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2" fill="hold">
                      <p:stCondLst>
                        <p:cond delay="indefinite"/>
                      </p:stCondLst>
                      <p:childTnLst>
                        <p:par>
                          <p:cTn id="1133" fill="hold">
                            <p:stCondLst>
                              <p:cond delay="0"/>
                            </p:stCondLst>
                            <p:childTnLst>
                              <p:par>
                                <p:cTn id="11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6" fill="hold">
                      <p:stCondLst>
                        <p:cond delay="indefinite"/>
                      </p:stCondLst>
                      <p:childTnLst>
                        <p:par>
                          <p:cTn id="1137" fill="hold">
                            <p:stCondLst>
                              <p:cond delay="0"/>
                            </p:stCondLst>
                            <p:childTnLst>
                              <p:par>
                                <p:cTn id="11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0" fill="hold">
                      <p:stCondLst>
                        <p:cond delay="indefinite"/>
                      </p:stCondLst>
                      <p:childTnLst>
                        <p:par>
                          <p:cTn id="1141" fill="hold">
                            <p:stCondLst>
                              <p:cond delay="0"/>
                            </p:stCondLst>
                            <p:childTnLst>
                              <p:par>
                                <p:cTn id="11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4" fill="hold">
                      <p:stCondLst>
                        <p:cond delay="indefinite"/>
                      </p:stCondLst>
                      <p:childTnLst>
                        <p:par>
                          <p:cTn id="1145" fill="hold">
                            <p:stCondLst>
                              <p:cond delay="0"/>
                            </p:stCondLst>
                            <p:childTnLst>
                              <p:par>
                                <p:cTn id="11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8" fill="hold">
                      <p:stCondLst>
                        <p:cond delay="indefinite"/>
                      </p:stCondLst>
                      <p:childTnLst>
                        <p:par>
                          <p:cTn id="1149" fill="hold">
                            <p:stCondLst>
                              <p:cond delay="0"/>
                            </p:stCondLst>
                            <p:childTnLst>
                              <p:par>
                                <p:cTn id="11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2" fill="hold">
                      <p:stCondLst>
                        <p:cond delay="indefinite"/>
                      </p:stCondLst>
                      <p:childTnLst>
                        <p:par>
                          <p:cTn id="1153" fill="hold">
                            <p:stCondLst>
                              <p:cond delay="0"/>
                            </p:stCondLst>
                            <p:childTnLst>
                              <p:par>
                                <p:cTn id="11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56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7" fill="hold">
                      <p:stCondLst>
                        <p:cond delay="0"/>
                      </p:stCondLst>
                      <p:childTnLst>
                        <p:par>
                          <p:cTn id="1158" fill="hold">
                            <p:stCondLst>
                              <p:cond delay="0"/>
                            </p:stCondLst>
                            <p:childTnLst>
                              <p:par>
                                <p:cTn id="11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1" fill="hold">
                      <p:stCondLst>
                        <p:cond delay="indefinite"/>
                      </p:stCondLst>
                      <p:childTnLst>
                        <p:par>
                          <p:cTn id="1162" fill="hold">
                            <p:stCondLst>
                              <p:cond delay="0"/>
                            </p:stCondLst>
                            <p:childTnLst>
                              <p:par>
                                <p:cTn id="11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5" fill="hold">
                      <p:stCondLst>
                        <p:cond delay="indefinite"/>
                      </p:stCondLst>
                      <p:childTnLst>
                        <p:par>
                          <p:cTn id="1166" fill="hold">
                            <p:stCondLst>
                              <p:cond delay="0"/>
                            </p:stCondLst>
                            <p:childTnLst>
                              <p:par>
                                <p:cTn id="11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9" fill="hold">
                      <p:stCondLst>
                        <p:cond delay="indefinite"/>
                      </p:stCondLst>
                      <p:childTnLst>
                        <p:par>
                          <p:cTn id="1170" fill="hold">
                            <p:stCondLst>
                              <p:cond delay="0"/>
                            </p:stCondLst>
                            <p:childTnLst>
                              <p:par>
                                <p:cTn id="11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3" fill="hold">
                      <p:stCondLst>
                        <p:cond delay="indefinite"/>
                      </p:stCondLst>
                      <p:childTnLst>
                        <p:par>
                          <p:cTn id="1174" fill="hold">
                            <p:stCondLst>
                              <p:cond delay="0"/>
                            </p:stCondLst>
                            <p:childTnLst>
                              <p:par>
                                <p:cTn id="11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7" fill="hold">
                      <p:stCondLst>
                        <p:cond delay="indefinite"/>
                      </p:stCondLst>
                      <p:childTnLst>
                        <p:par>
                          <p:cTn id="1178" fill="hold">
                            <p:stCondLst>
                              <p:cond delay="0"/>
                            </p:stCondLst>
                            <p:childTnLst>
                              <p:par>
                                <p:cTn id="11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1" fill="hold">
                      <p:stCondLst>
                        <p:cond delay="indefinite"/>
                      </p:stCondLst>
                      <p:childTnLst>
                        <p:par>
                          <p:cTn id="1182" fill="hold">
                            <p:stCondLst>
                              <p:cond delay="0"/>
                            </p:stCondLst>
                            <p:childTnLst>
                              <p:par>
                                <p:cTn id="11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5" fill="hold">
                      <p:stCondLst>
                        <p:cond delay="indefinite"/>
                      </p:stCondLst>
                      <p:childTnLst>
                        <p:par>
                          <p:cTn id="1186" fill="hold">
                            <p:stCondLst>
                              <p:cond delay="0"/>
                            </p:stCondLst>
                            <p:childTnLst>
                              <p:par>
                                <p:cTn id="11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9" fill="hold">
                      <p:stCondLst>
                        <p:cond delay="indefinite"/>
                      </p:stCondLst>
                      <p:childTnLst>
                        <p:par>
                          <p:cTn id="1190" fill="hold">
                            <p:stCondLst>
                              <p:cond delay="0"/>
                            </p:stCondLst>
                            <p:childTnLst>
                              <p:par>
                                <p:cTn id="11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3" fill="hold">
                      <p:stCondLst>
                        <p:cond delay="indefinite"/>
                      </p:stCondLst>
                      <p:childTnLst>
                        <p:par>
                          <p:cTn id="1194" fill="hold">
                            <p:stCondLst>
                              <p:cond delay="0"/>
                            </p:stCondLst>
                            <p:childTnLst>
                              <p:par>
                                <p:cTn id="11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7" fill="hold">
                      <p:stCondLst>
                        <p:cond delay="indefinite"/>
                      </p:stCondLst>
                      <p:childTnLst>
                        <p:par>
                          <p:cTn id="1198" fill="hold">
                            <p:stCondLst>
                              <p:cond delay="0"/>
                            </p:stCondLst>
                            <p:childTnLst>
                              <p:par>
                                <p:cTn id="11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1" fill="hold">
                      <p:stCondLst>
                        <p:cond delay="indefinite"/>
                      </p:stCondLst>
                      <p:childTnLst>
                        <p:par>
                          <p:cTn id="1202" fill="hold">
                            <p:stCondLst>
                              <p:cond delay="0"/>
                            </p:stCondLst>
                            <p:childTnLst>
                              <p:par>
                                <p:cTn id="12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5" fill="hold">
                      <p:stCondLst>
                        <p:cond delay="indefinite"/>
                      </p:stCondLst>
                      <p:childTnLst>
                        <p:par>
                          <p:cTn id="1206" fill="hold">
                            <p:stCondLst>
                              <p:cond delay="0"/>
                            </p:stCondLst>
                            <p:childTnLst>
                              <p:par>
                                <p:cTn id="12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9" fill="hold">
                      <p:stCondLst>
                        <p:cond delay="indefinite"/>
                      </p:stCondLst>
                      <p:childTnLst>
                        <p:par>
                          <p:cTn id="1210" fill="hold">
                            <p:stCondLst>
                              <p:cond delay="0"/>
                            </p:stCondLst>
                            <p:childTnLst>
                              <p:par>
                                <p:cTn id="12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3" fill="hold">
                      <p:stCondLst>
                        <p:cond delay="indefinite"/>
                      </p:stCondLst>
                      <p:childTnLst>
                        <p:par>
                          <p:cTn id="1214" fill="hold">
                            <p:stCondLst>
                              <p:cond delay="0"/>
                            </p:stCondLst>
                            <p:childTnLst>
                              <p:par>
                                <p:cTn id="12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7" fill="hold">
                      <p:stCondLst>
                        <p:cond delay="indefinite"/>
                      </p:stCondLst>
                      <p:childTnLst>
                        <p:par>
                          <p:cTn id="1218" fill="hold">
                            <p:stCondLst>
                              <p:cond delay="0"/>
                            </p:stCondLst>
                            <p:childTnLst>
                              <p:par>
                                <p:cTn id="12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1" fill="hold">
                      <p:stCondLst>
                        <p:cond delay="indefinite"/>
                      </p:stCondLst>
                      <p:childTnLst>
                        <p:par>
                          <p:cTn id="1222" fill="hold">
                            <p:stCondLst>
                              <p:cond delay="0"/>
                            </p:stCondLst>
                            <p:childTnLst>
                              <p:par>
                                <p:cTn id="12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5" fill="hold">
                      <p:stCondLst>
                        <p:cond delay="indefinite"/>
                      </p:stCondLst>
                      <p:childTnLst>
                        <p:par>
                          <p:cTn id="1226" fill="hold">
                            <p:stCondLst>
                              <p:cond delay="0"/>
                            </p:stCondLst>
                            <p:childTnLst>
                              <p:par>
                                <p:cTn id="12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9" fill="hold">
                      <p:stCondLst>
                        <p:cond delay="indefinite"/>
                      </p:stCondLst>
                      <p:childTnLst>
                        <p:par>
                          <p:cTn id="1230" fill="hold">
                            <p:stCondLst>
                              <p:cond delay="0"/>
                            </p:stCondLst>
                            <p:childTnLst>
                              <p:par>
                                <p:cTn id="12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3" fill="hold">
                      <p:stCondLst>
                        <p:cond delay="indefinite"/>
                      </p:stCondLst>
                      <p:childTnLst>
                        <p:par>
                          <p:cTn id="1234" fill="hold">
                            <p:stCondLst>
                              <p:cond delay="0"/>
                            </p:stCondLst>
                            <p:childTnLst>
                              <p:par>
                                <p:cTn id="12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7" fill="hold">
                      <p:stCondLst>
                        <p:cond delay="indefinite"/>
                      </p:stCondLst>
                      <p:childTnLst>
                        <p:par>
                          <p:cTn id="1238" fill="hold">
                            <p:stCondLst>
                              <p:cond delay="0"/>
                            </p:stCondLst>
                            <p:childTnLst>
                              <p:par>
                                <p:cTn id="12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1" fill="hold">
                      <p:stCondLst>
                        <p:cond delay="indefinite"/>
                      </p:stCondLst>
                      <p:childTnLst>
                        <p:par>
                          <p:cTn id="1242" fill="hold">
                            <p:stCondLst>
                              <p:cond delay="0"/>
                            </p:stCondLst>
                            <p:childTnLst>
                              <p:par>
                                <p:cTn id="12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5" fill="hold">
                      <p:stCondLst>
                        <p:cond delay="indefinite"/>
                      </p:stCondLst>
                      <p:childTnLst>
                        <p:par>
                          <p:cTn id="1246" fill="hold">
                            <p:stCondLst>
                              <p:cond delay="0"/>
                            </p:stCondLst>
                            <p:childTnLst>
                              <p:par>
                                <p:cTn id="12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9" fill="hold">
                      <p:stCondLst>
                        <p:cond delay="indefinite"/>
                      </p:stCondLst>
                      <p:childTnLst>
                        <p:par>
                          <p:cTn id="1250" fill="hold">
                            <p:stCondLst>
                              <p:cond delay="0"/>
                            </p:stCondLst>
                            <p:childTnLst>
                              <p:par>
                                <p:cTn id="12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3" fill="hold">
                      <p:stCondLst>
                        <p:cond delay="indefinite"/>
                      </p:stCondLst>
                      <p:childTnLst>
                        <p:par>
                          <p:cTn id="1254" fill="hold">
                            <p:stCondLst>
                              <p:cond delay="0"/>
                            </p:stCondLst>
                            <p:childTnLst>
                              <p:par>
                                <p:cTn id="12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7" fill="hold">
                      <p:stCondLst>
                        <p:cond delay="indefinite"/>
                      </p:stCondLst>
                      <p:childTnLst>
                        <p:par>
                          <p:cTn id="1258" fill="hold">
                            <p:stCondLst>
                              <p:cond delay="0"/>
                            </p:stCondLst>
                            <p:childTnLst>
                              <p:par>
                                <p:cTn id="12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1" fill="hold">
                      <p:stCondLst>
                        <p:cond delay="indefinite"/>
                      </p:stCondLst>
                      <p:childTnLst>
                        <p:par>
                          <p:cTn id="1262" fill="hold">
                            <p:stCondLst>
                              <p:cond delay="0"/>
                            </p:stCondLst>
                            <p:childTnLst>
                              <p:par>
                                <p:cTn id="12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5" fill="hold">
                      <p:stCondLst>
                        <p:cond delay="indefinite"/>
                      </p:stCondLst>
                      <p:childTnLst>
                        <p:par>
                          <p:cTn id="1266" fill="hold">
                            <p:stCondLst>
                              <p:cond delay="0"/>
                            </p:stCondLst>
                            <p:childTnLst>
                              <p:par>
                                <p:cTn id="12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9" fill="hold">
                      <p:stCondLst>
                        <p:cond delay="indefinite"/>
                      </p:stCondLst>
                      <p:childTnLst>
                        <p:par>
                          <p:cTn id="1270" fill="hold">
                            <p:stCondLst>
                              <p:cond delay="0"/>
                            </p:stCondLst>
                            <p:childTnLst>
                              <p:par>
                                <p:cTn id="12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3" fill="hold">
                      <p:stCondLst>
                        <p:cond delay="indefinite"/>
                      </p:stCondLst>
                      <p:childTnLst>
                        <p:par>
                          <p:cTn id="1274" fill="hold">
                            <p:stCondLst>
                              <p:cond delay="0"/>
                            </p:stCondLst>
                            <p:childTnLst>
                              <p:par>
                                <p:cTn id="12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7" fill="hold">
                      <p:stCondLst>
                        <p:cond delay="indefinite"/>
                      </p:stCondLst>
                      <p:childTnLst>
                        <p:par>
                          <p:cTn id="1278" fill="hold">
                            <p:stCondLst>
                              <p:cond delay="0"/>
                            </p:stCondLst>
                            <p:childTnLst>
                              <p:par>
                                <p:cTn id="12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1" fill="hold">
                      <p:stCondLst>
                        <p:cond delay="indefinite"/>
                      </p:stCondLst>
                      <p:childTnLst>
                        <p:par>
                          <p:cTn id="1282" fill="hold">
                            <p:stCondLst>
                              <p:cond delay="0"/>
                            </p:stCondLst>
                            <p:childTnLst>
                              <p:par>
                                <p:cTn id="12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5" fill="hold">
                      <p:stCondLst>
                        <p:cond delay="indefinite"/>
                      </p:stCondLst>
                      <p:childTnLst>
                        <p:par>
                          <p:cTn id="1286" fill="hold">
                            <p:stCondLst>
                              <p:cond delay="0"/>
                            </p:stCondLst>
                            <p:childTnLst>
                              <p:par>
                                <p:cTn id="12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9" fill="hold">
                      <p:stCondLst>
                        <p:cond delay="indefinite"/>
                      </p:stCondLst>
                      <p:childTnLst>
                        <p:par>
                          <p:cTn id="1290" fill="hold">
                            <p:stCondLst>
                              <p:cond delay="0"/>
                            </p:stCondLst>
                            <p:childTnLst>
                              <p:par>
                                <p:cTn id="12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3" fill="hold">
                      <p:stCondLst>
                        <p:cond delay="indefinite"/>
                      </p:stCondLst>
                      <p:childTnLst>
                        <p:par>
                          <p:cTn id="1294" fill="hold">
                            <p:stCondLst>
                              <p:cond delay="0"/>
                            </p:stCondLst>
                            <p:childTnLst>
                              <p:par>
                                <p:cTn id="12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7" fill="hold">
                      <p:stCondLst>
                        <p:cond delay="indefinite"/>
                      </p:stCondLst>
                      <p:childTnLst>
                        <p:par>
                          <p:cTn id="1298" fill="hold">
                            <p:stCondLst>
                              <p:cond delay="0"/>
                            </p:stCondLst>
                            <p:childTnLst>
                              <p:par>
                                <p:cTn id="12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1" fill="hold">
                      <p:stCondLst>
                        <p:cond delay="indefinite"/>
                      </p:stCondLst>
                      <p:childTnLst>
                        <p:par>
                          <p:cTn id="1302" fill="hold">
                            <p:stCondLst>
                              <p:cond delay="0"/>
                            </p:stCondLst>
                            <p:childTnLst>
                              <p:par>
                                <p:cTn id="13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5" fill="hold">
                      <p:stCondLst>
                        <p:cond delay="indefinite"/>
                      </p:stCondLst>
                      <p:childTnLst>
                        <p:par>
                          <p:cTn id="1306" fill="hold">
                            <p:stCondLst>
                              <p:cond delay="0"/>
                            </p:stCondLst>
                            <p:childTnLst>
                              <p:par>
                                <p:cTn id="13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9" fill="hold">
                      <p:stCondLst>
                        <p:cond delay="indefinite"/>
                      </p:stCondLst>
                      <p:childTnLst>
                        <p:par>
                          <p:cTn id="1310" fill="hold">
                            <p:stCondLst>
                              <p:cond delay="0"/>
                            </p:stCondLst>
                            <p:childTnLst>
                              <p:par>
                                <p:cTn id="13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3" fill="hold">
                      <p:stCondLst>
                        <p:cond delay="indefinite"/>
                      </p:stCondLst>
                      <p:childTnLst>
                        <p:par>
                          <p:cTn id="1314" fill="hold">
                            <p:stCondLst>
                              <p:cond delay="0"/>
                            </p:stCondLst>
                            <p:childTnLst>
                              <p:par>
                                <p:cTn id="13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7" fill="hold">
                      <p:stCondLst>
                        <p:cond delay="indefinite"/>
                      </p:stCondLst>
                      <p:childTnLst>
                        <p:par>
                          <p:cTn id="1318" fill="hold">
                            <p:stCondLst>
                              <p:cond delay="0"/>
                            </p:stCondLst>
                            <p:childTnLst>
                              <p:par>
                                <p:cTn id="13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1" fill="hold">
                      <p:stCondLst>
                        <p:cond delay="indefinite"/>
                      </p:stCondLst>
                      <p:childTnLst>
                        <p:par>
                          <p:cTn id="1322" fill="hold">
                            <p:stCondLst>
                              <p:cond delay="0"/>
                            </p:stCondLst>
                            <p:childTnLst>
                              <p:par>
                                <p:cTn id="13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5" fill="hold">
                      <p:stCondLst>
                        <p:cond delay="indefinite"/>
                      </p:stCondLst>
                      <p:childTnLst>
                        <p:par>
                          <p:cTn id="1326" fill="hold">
                            <p:stCondLst>
                              <p:cond delay="0"/>
                            </p:stCondLst>
                            <p:childTnLst>
                              <p:par>
                                <p:cTn id="13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9" fill="hold">
                      <p:stCondLst>
                        <p:cond delay="indefinite"/>
                      </p:stCondLst>
                      <p:childTnLst>
                        <p:par>
                          <p:cTn id="1330" fill="hold">
                            <p:stCondLst>
                              <p:cond delay="0"/>
                            </p:stCondLst>
                            <p:childTnLst>
                              <p:par>
                                <p:cTn id="13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3" fill="hold">
                      <p:stCondLst>
                        <p:cond delay="indefinite"/>
                      </p:stCondLst>
                      <p:childTnLst>
                        <p:par>
                          <p:cTn id="1334" fill="hold">
                            <p:stCondLst>
                              <p:cond delay="0"/>
                            </p:stCondLst>
                            <p:childTnLst>
                              <p:par>
                                <p:cTn id="13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7" fill="hold">
                      <p:stCondLst>
                        <p:cond delay="indefinite"/>
                      </p:stCondLst>
                      <p:childTnLst>
                        <p:par>
                          <p:cTn id="1338" fill="hold">
                            <p:stCondLst>
                              <p:cond delay="0"/>
                            </p:stCondLst>
                            <p:childTnLst>
                              <p:par>
                                <p:cTn id="13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1" fill="hold">
                      <p:stCondLst>
                        <p:cond delay="indefinite"/>
                      </p:stCondLst>
                      <p:childTnLst>
                        <p:par>
                          <p:cTn id="1342" fill="hold">
                            <p:stCondLst>
                              <p:cond delay="0"/>
                            </p:stCondLst>
                            <p:childTnLst>
                              <p:par>
                                <p:cTn id="13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5" fill="hold">
                      <p:stCondLst>
                        <p:cond delay="indefinite"/>
                      </p:stCondLst>
                      <p:childTnLst>
                        <p:par>
                          <p:cTn id="1346" fill="hold">
                            <p:stCondLst>
                              <p:cond delay="0"/>
                            </p:stCondLst>
                            <p:childTnLst>
                              <p:par>
                                <p:cTn id="13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9" fill="hold">
                      <p:stCondLst>
                        <p:cond delay="indefinite"/>
                      </p:stCondLst>
                      <p:childTnLst>
                        <p:par>
                          <p:cTn id="1350" fill="hold">
                            <p:stCondLst>
                              <p:cond delay="0"/>
                            </p:stCondLst>
                            <p:childTnLst>
                              <p:par>
                                <p:cTn id="13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3" fill="hold">
                      <p:stCondLst>
                        <p:cond delay="indefinite"/>
                      </p:stCondLst>
                      <p:childTnLst>
                        <p:par>
                          <p:cTn id="1354" fill="hold">
                            <p:stCondLst>
                              <p:cond delay="0"/>
                            </p:stCondLst>
                            <p:childTnLst>
                              <p:par>
                                <p:cTn id="13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7" fill="hold">
                      <p:stCondLst>
                        <p:cond delay="indefinite"/>
                      </p:stCondLst>
                      <p:childTnLst>
                        <p:par>
                          <p:cTn id="1358" fill="hold">
                            <p:stCondLst>
                              <p:cond delay="0"/>
                            </p:stCondLst>
                            <p:childTnLst>
                              <p:par>
                                <p:cTn id="13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1" fill="hold">
                      <p:stCondLst>
                        <p:cond delay="indefinite"/>
                      </p:stCondLst>
                      <p:childTnLst>
                        <p:par>
                          <p:cTn id="1362" fill="hold">
                            <p:stCondLst>
                              <p:cond delay="0"/>
                            </p:stCondLst>
                            <p:childTnLst>
                              <p:par>
                                <p:cTn id="13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5" fill="hold">
                      <p:stCondLst>
                        <p:cond delay="indefinite"/>
                      </p:stCondLst>
                      <p:childTnLst>
                        <p:par>
                          <p:cTn id="1366" fill="hold">
                            <p:stCondLst>
                              <p:cond delay="0"/>
                            </p:stCondLst>
                            <p:childTnLst>
                              <p:par>
                                <p:cTn id="13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9" fill="hold">
                      <p:stCondLst>
                        <p:cond delay="indefinite"/>
                      </p:stCondLst>
                      <p:childTnLst>
                        <p:par>
                          <p:cTn id="1370" fill="hold">
                            <p:stCondLst>
                              <p:cond delay="0"/>
                            </p:stCondLst>
                            <p:childTnLst>
                              <p:par>
                                <p:cTn id="13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3" fill="hold">
                      <p:stCondLst>
                        <p:cond delay="indefinite"/>
                      </p:stCondLst>
                      <p:childTnLst>
                        <p:par>
                          <p:cTn id="1374" fill="hold">
                            <p:stCondLst>
                              <p:cond delay="0"/>
                            </p:stCondLst>
                            <p:childTnLst>
                              <p:par>
                                <p:cTn id="13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7" fill="hold">
                      <p:stCondLst>
                        <p:cond delay="indefinite"/>
                      </p:stCondLst>
                      <p:childTnLst>
                        <p:par>
                          <p:cTn id="1378" fill="hold">
                            <p:stCondLst>
                              <p:cond delay="0"/>
                            </p:stCondLst>
                            <p:childTnLst>
                              <p:par>
                                <p:cTn id="13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1" fill="hold">
                      <p:stCondLst>
                        <p:cond delay="indefinite"/>
                      </p:stCondLst>
                      <p:childTnLst>
                        <p:par>
                          <p:cTn id="1382" fill="hold">
                            <p:stCondLst>
                              <p:cond delay="0"/>
                            </p:stCondLst>
                            <p:childTnLst>
                              <p:par>
                                <p:cTn id="13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5" fill="hold">
                      <p:stCondLst>
                        <p:cond delay="indefinite"/>
                      </p:stCondLst>
                      <p:childTnLst>
                        <p:par>
                          <p:cTn id="1386" fill="hold">
                            <p:stCondLst>
                              <p:cond delay="0"/>
                            </p:stCondLst>
                            <p:childTnLst>
                              <p:par>
                                <p:cTn id="13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9" fill="hold">
                      <p:stCondLst>
                        <p:cond delay="indefinite"/>
                      </p:stCondLst>
                      <p:childTnLst>
                        <p:par>
                          <p:cTn id="1390" fill="hold">
                            <p:stCondLst>
                              <p:cond delay="0"/>
                            </p:stCondLst>
                            <p:childTnLst>
                              <p:par>
                                <p:cTn id="13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3" fill="hold">
                      <p:stCondLst>
                        <p:cond delay="indefinite"/>
                      </p:stCondLst>
                      <p:childTnLst>
                        <p:par>
                          <p:cTn id="1394" fill="hold">
                            <p:stCondLst>
                              <p:cond delay="0"/>
                            </p:stCondLst>
                            <p:childTnLst>
                              <p:par>
                                <p:cTn id="13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397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8" fill="hold">
                      <p:stCondLst>
                        <p:cond delay="0"/>
                      </p:stCondLst>
                      <p:childTnLst>
                        <p:par>
                          <p:cTn id="1399" fill="hold">
                            <p:stCondLst>
                              <p:cond delay="0"/>
                            </p:stCondLst>
                            <p:childTnLst>
                              <p:par>
                                <p:cTn id="14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2" fill="hold">
                      <p:stCondLst>
                        <p:cond delay="indefinite"/>
                      </p:stCondLst>
                      <p:childTnLst>
                        <p:par>
                          <p:cTn id="1403" fill="hold">
                            <p:stCondLst>
                              <p:cond delay="0"/>
                            </p:stCondLst>
                            <p:childTnLst>
                              <p:par>
                                <p:cTn id="14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6" fill="hold">
                      <p:stCondLst>
                        <p:cond delay="indefinite"/>
                      </p:stCondLst>
                      <p:childTnLst>
                        <p:par>
                          <p:cTn id="1407" fill="hold">
                            <p:stCondLst>
                              <p:cond delay="0"/>
                            </p:stCondLst>
                            <p:childTnLst>
                              <p:par>
                                <p:cTn id="14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0" fill="hold">
                      <p:stCondLst>
                        <p:cond delay="indefinite"/>
                      </p:stCondLst>
                      <p:childTnLst>
                        <p:par>
                          <p:cTn id="1411" fill="hold">
                            <p:stCondLst>
                              <p:cond delay="0"/>
                            </p:stCondLst>
                            <p:childTnLst>
                              <p:par>
                                <p:cTn id="14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4" fill="hold">
                      <p:stCondLst>
                        <p:cond delay="indefinite"/>
                      </p:stCondLst>
                      <p:childTnLst>
                        <p:par>
                          <p:cTn id="1415" fill="hold">
                            <p:stCondLst>
                              <p:cond delay="0"/>
                            </p:stCondLst>
                            <p:childTnLst>
                              <p:par>
                                <p:cTn id="14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8" fill="hold">
                      <p:stCondLst>
                        <p:cond delay="indefinite"/>
                      </p:stCondLst>
                      <p:childTnLst>
                        <p:par>
                          <p:cTn id="1419" fill="hold">
                            <p:stCondLst>
                              <p:cond delay="0"/>
                            </p:stCondLst>
                            <p:childTnLst>
                              <p:par>
                                <p:cTn id="14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2" fill="hold">
                      <p:stCondLst>
                        <p:cond delay="indefinite"/>
                      </p:stCondLst>
                      <p:childTnLst>
                        <p:par>
                          <p:cTn id="1423" fill="hold">
                            <p:stCondLst>
                              <p:cond delay="0"/>
                            </p:stCondLst>
                            <p:childTnLst>
                              <p:par>
                                <p:cTn id="14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6" fill="hold">
                      <p:stCondLst>
                        <p:cond delay="indefinite"/>
                      </p:stCondLst>
                      <p:childTnLst>
                        <p:par>
                          <p:cTn id="1427" fill="hold">
                            <p:stCondLst>
                              <p:cond delay="0"/>
                            </p:stCondLst>
                            <p:childTnLst>
                              <p:par>
                                <p:cTn id="14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0" fill="hold">
                      <p:stCondLst>
                        <p:cond delay="indefinite"/>
                      </p:stCondLst>
                      <p:childTnLst>
                        <p:par>
                          <p:cTn id="1431" fill="hold">
                            <p:stCondLst>
                              <p:cond delay="0"/>
                            </p:stCondLst>
                            <p:childTnLst>
                              <p:par>
                                <p:cTn id="14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4" fill="hold">
                      <p:stCondLst>
                        <p:cond delay="indefinite"/>
                      </p:stCondLst>
                      <p:childTnLst>
                        <p:par>
                          <p:cTn id="1435" fill="hold">
                            <p:stCondLst>
                              <p:cond delay="0"/>
                            </p:stCondLst>
                            <p:childTnLst>
                              <p:par>
                                <p:cTn id="14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8" fill="hold">
                      <p:stCondLst>
                        <p:cond delay="indefinite"/>
                      </p:stCondLst>
                      <p:childTnLst>
                        <p:par>
                          <p:cTn id="1439" fill="hold">
                            <p:stCondLst>
                              <p:cond delay="0"/>
                            </p:stCondLst>
                            <p:childTnLst>
                              <p:par>
                                <p:cTn id="14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2" fill="hold">
                      <p:stCondLst>
                        <p:cond delay="indefinite"/>
                      </p:stCondLst>
                      <p:childTnLst>
                        <p:par>
                          <p:cTn id="1443" fill="hold">
                            <p:stCondLst>
                              <p:cond delay="0"/>
                            </p:stCondLst>
                            <p:childTnLst>
                              <p:par>
                                <p:cTn id="14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6" fill="hold">
                      <p:stCondLst>
                        <p:cond delay="indefinite"/>
                      </p:stCondLst>
                      <p:childTnLst>
                        <p:par>
                          <p:cTn id="1447" fill="hold">
                            <p:stCondLst>
                              <p:cond delay="0"/>
                            </p:stCondLst>
                            <p:childTnLst>
                              <p:par>
                                <p:cTn id="14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0" fill="hold">
                      <p:stCondLst>
                        <p:cond delay="indefinite"/>
                      </p:stCondLst>
                      <p:childTnLst>
                        <p:par>
                          <p:cTn id="1451" fill="hold">
                            <p:stCondLst>
                              <p:cond delay="0"/>
                            </p:stCondLst>
                            <p:childTnLst>
                              <p:par>
                                <p:cTn id="14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4" fill="hold">
                      <p:stCondLst>
                        <p:cond delay="indefinite"/>
                      </p:stCondLst>
                      <p:childTnLst>
                        <p:par>
                          <p:cTn id="1455" fill="hold">
                            <p:stCondLst>
                              <p:cond delay="0"/>
                            </p:stCondLst>
                            <p:childTnLst>
                              <p:par>
                                <p:cTn id="14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8" fill="hold">
                      <p:stCondLst>
                        <p:cond delay="indefinite"/>
                      </p:stCondLst>
                      <p:childTnLst>
                        <p:par>
                          <p:cTn id="1459" fill="hold">
                            <p:stCondLst>
                              <p:cond delay="0"/>
                            </p:stCondLst>
                            <p:childTnLst>
                              <p:par>
                                <p:cTn id="14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2" fill="hold">
                      <p:stCondLst>
                        <p:cond delay="indefinite"/>
                      </p:stCondLst>
                      <p:childTnLst>
                        <p:par>
                          <p:cTn id="1463" fill="hold">
                            <p:stCondLst>
                              <p:cond delay="0"/>
                            </p:stCondLst>
                            <p:childTnLst>
                              <p:par>
                                <p:cTn id="14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6" fill="hold">
                      <p:stCondLst>
                        <p:cond delay="indefinite"/>
                      </p:stCondLst>
                      <p:childTnLst>
                        <p:par>
                          <p:cTn id="1467" fill="hold">
                            <p:stCondLst>
                              <p:cond delay="0"/>
                            </p:stCondLst>
                            <p:childTnLst>
                              <p:par>
                                <p:cTn id="14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0" fill="hold">
                      <p:stCondLst>
                        <p:cond delay="indefinite"/>
                      </p:stCondLst>
                      <p:childTnLst>
                        <p:par>
                          <p:cTn id="1471" fill="hold">
                            <p:stCondLst>
                              <p:cond delay="0"/>
                            </p:stCondLst>
                            <p:childTnLst>
                              <p:par>
                                <p:cTn id="14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4" fill="hold">
                      <p:stCondLst>
                        <p:cond delay="indefinite"/>
                      </p:stCondLst>
                      <p:childTnLst>
                        <p:par>
                          <p:cTn id="1475" fill="hold">
                            <p:stCondLst>
                              <p:cond delay="0"/>
                            </p:stCondLst>
                            <p:childTnLst>
                              <p:par>
                                <p:cTn id="14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8" fill="hold">
                      <p:stCondLst>
                        <p:cond delay="indefinite"/>
                      </p:stCondLst>
                      <p:childTnLst>
                        <p:par>
                          <p:cTn id="1479" fill="hold">
                            <p:stCondLst>
                              <p:cond delay="0"/>
                            </p:stCondLst>
                            <p:childTnLst>
                              <p:par>
                                <p:cTn id="14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2" fill="hold">
                      <p:stCondLst>
                        <p:cond delay="indefinite"/>
                      </p:stCondLst>
                      <p:childTnLst>
                        <p:par>
                          <p:cTn id="1483" fill="hold">
                            <p:stCondLst>
                              <p:cond delay="0"/>
                            </p:stCondLst>
                            <p:childTnLst>
                              <p:par>
                                <p:cTn id="14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6" fill="hold">
                      <p:stCondLst>
                        <p:cond delay="indefinite"/>
                      </p:stCondLst>
                      <p:childTnLst>
                        <p:par>
                          <p:cTn id="1487" fill="hold">
                            <p:stCondLst>
                              <p:cond delay="0"/>
                            </p:stCondLst>
                            <p:childTnLst>
                              <p:par>
                                <p:cTn id="14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0" fill="hold">
                      <p:stCondLst>
                        <p:cond delay="indefinite"/>
                      </p:stCondLst>
                      <p:childTnLst>
                        <p:par>
                          <p:cTn id="1491" fill="hold">
                            <p:stCondLst>
                              <p:cond delay="0"/>
                            </p:stCondLst>
                            <p:childTnLst>
                              <p:par>
                                <p:cTn id="14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4" fill="hold">
                      <p:stCondLst>
                        <p:cond delay="indefinite"/>
                      </p:stCondLst>
                      <p:childTnLst>
                        <p:par>
                          <p:cTn id="1495" fill="hold">
                            <p:stCondLst>
                              <p:cond delay="0"/>
                            </p:stCondLst>
                            <p:childTnLst>
                              <p:par>
                                <p:cTn id="14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8" fill="hold">
                      <p:stCondLst>
                        <p:cond delay="indefinite"/>
                      </p:stCondLst>
                      <p:childTnLst>
                        <p:par>
                          <p:cTn id="1499" fill="hold">
                            <p:stCondLst>
                              <p:cond delay="0"/>
                            </p:stCondLst>
                            <p:childTnLst>
                              <p:par>
                                <p:cTn id="15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2" fill="hold">
                      <p:stCondLst>
                        <p:cond delay="indefinite"/>
                      </p:stCondLst>
                      <p:childTnLst>
                        <p:par>
                          <p:cTn id="1503" fill="hold">
                            <p:stCondLst>
                              <p:cond delay="0"/>
                            </p:stCondLst>
                            <p:childTnLst>
                              <p:par>
                                <p:cTn id="15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6" fill="hold">
                      <p:stCondLst>
                        <p:cond delay="indefinite"/>
                      </p:stCondLst>
                      <p:childTnLst>
                        <p:par>
                          <p:cTn id="1507" fill="hold">
                            <p:stCondLst>
                              <p:cond delay="0"/>
                            </p:stCondLst>
                            <p:childTnLst>
                              <p:par>
                                <p:cTn id="15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0" fill="hold">
                      <p:stCondLst>
                        <p:cond delay="indefinite"/>
                      </p:stCondLst>
                      <p:childTnLst>
                        <p:par>
                          <p:cTn id="1511" fill="hold">
                            <p:stCondLst>
                              <p:cond delay="0"/>
                            </p:stCondLst>
                            <p:childTnLst>
                              <p:par>
                                <p:cTn id="15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4" fill="hold">
                      <p:stCondLst>
                        <p:cond delay="indefinite"/>
                      </p:stCondLst>
                      <p:childTnLst>
                        <p:par>
                          <p:cTn id="1515" fill="hold">
                            <p:stCondLst>
                              <p:cond delay="0"/>
                            </p:stCondLst>
                            <p:childTnLst>
                              <p:par>
                                <p:cTn id="15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8" fill="hold">
                      <p:stCondLst>
                        <p:cond delay="indefinite"/>
                      </p:stCondLst>
                      <p:childTnLst>
                        <p:par>
                          <p:cTn id="1519" fill="hold">
                            <p:stCondLst>
                              <p:cond delay="0"/>
                            </p:stCondLst>
                            <p:childTnLst>
                              <p:par>
                                <p:cTn id="15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2" fill="hold">
                      <p:stCondLst>
                        <p:cond delay="indefinite"/>
                      </p:stCondLst>
                      <p:childTnLst>
                        <p:par>
                          <p:cTn id="1523" fill="hold">
                            <p:stCondLst>
                              <p:cond delay="0"/>
                            </p:stCondLst>
                            <p:childTnLst>
                              <p:par>
                                <p:cTn id="15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6" fill="hold">
                      <p:stCondLst>
                        <p:cond delay="indefinite"/>
                      </p:stCondLst>
                      <p:childTnLst>
                        <p:par>
                          <p:cTn id="1527" fill="hold">
                            <p:stCondLst>
                              <p:cond delay="0"/>
                            </p:stCondLst>
                            <p:childTnLst>
                              <p:par>
                                <p:cTn id="15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0" fill="hold">
                      <p:stCondLst>
                        <p:cond delay="indefinite"/>
                      </p:stCondLst>
                      <p:childTnLst>
                        <p:par>
                          <p:cTn id="1531" fill="hold">
                            <p:stCondLst>
                              <p:cond delay="0"/>
                            </p:stCondLst>
                            <p:childTnLst>
                              <p:par>
                                <p:cTn id="15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4" fill="hold">
                      <p:stCondLst>
                        <p:cond delay="indefinite"/>
                      </p:stCondLst>
                      <p:childTnLst>
                        <p:par>
                          <p:cTn id="1535" fill="hold">
                            <p:stCondLst>
                              <p:cond delay="0"/>
                            </p:stCondLst>
                            <p:childTnLst>
                              <p:par>
                                <p:cTn id="15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8" fill="hold">
                      <p:stCondLst>
                        <p:cond delay="indefinite"/>
                      </p:stCondLst>
                      <p:childTnLst>
                        <p:par>
                          <p:cTn id="1539" fill="hold">
                            <p:stCondLst>
                              <p:cond delay="0"/>
                            </p:stCondLst>
                            <p:childTnLst>
                              <p:par>
                                <p:cTn id="15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2" fill="hold">
                      <p:stCondLst>
                        <p:cond delay="indefinite"/>
                      </p:stCondLst>
                      <p:childTnLst>
                        <p:par>
                          <p:cTn id="1543" fill="hold">
                            <p:stCondLst>
                              <p:cond delay="0"/>
                            </p:stCondLst>
                            <p:childTnLst>
                              <p:par>
                                <p:cTn id="15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6" fill="hold">
                      <p:stCondLst>
                        <p:cond delay="indefinite"/>
                      </p:stCondLst>
                      <p:childTnLst>
                        <p:par>
                          <p:cTn id="1547" fill="hold">
                            <p:stCondLst>
                              <p:cond delay="0"/>
                            </p:stCondLst>
                            <p:childTnLst>
                              <p:par>
                                <p:cTn id="15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0" fill="hold">
                      <p:stCondLst>
                        <p:cond delay="indefinite"/>
                      </p:stCondLst>
                      <p:childTnLst>
                        <p:par>
                          <p:cTn id="1551" fill="hold">
                            <p:stCondLst>
                              <p:cond delay="0"/>
                            </p:stCondLst>
                            <p:childTnLst>
                              <p:par>
                                <p:cTn id="15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4" fill="hold">
                      <p:stCondLst>
                        <p:cond delay="indefinite"/>
                      </p:stCondLst>
                      <p:childTnLst>
                        <p:par>
                          <p:cTn id="1555" fill="hold">
                            <p:stCondLst>
                              <p:cond delay="0"/>
                            </p:stCondLst>
                            <p:childTnLst>
                              <p:par>
                                <p:cTn id="15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8" fill="hold">
                      <p:stCondLst>
                        <p:cond delay="indefinite"/>
                      </p:stCondLst>
                      <p:childTnLst>
                        <p:par>
                          <p:cTn id="1559" fill="hold">
                            <p:stCondLst>
                              <p:cond delay="0"/>
                            </p:stCondLst>
                            <p:childTnLst>
                              <p:par>
                                <p:cTn id="15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2" fill="hold">
                      <p:stCondLst>
                        <p:cond delay="indefinite"/>
                      </p:stCondLst>
                      <p:childTnLst>
                        <p:par>
                          <p:cTn id="1563" fill="hold">
                            <p:stCondLst>
                              <p:cond delay="0"/>
                            </p:stCondLst>
                            <p:childTnLst>
                              <p:par>
                                <p:cTn id="15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6" fill="hold">
                      <p:stCondLst>
                        <p:cond delay="indefinite"/>
                      </p:stCondLst>
                      <p:childTnLst>
                        <p:par>
                          <p:cTn id="1567" fill="hold">
                            <p:stCondLst>
                              <p:cond delay="0"/>
                            </p:stCondLst>
                            <p:childTnLst>
                              <p:par>
                                <p:cTn id="15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0" fill="hold">
                      <p:stCondLst>
                        <p:cond delay="indefinite"/>
                      </p:stCondLst>
                      <p:childTnLst>
                        <p:par>
                          <p:cTn id="1571" fill="hold">
                            <p:stCondLst>
                              <p:cond delay="0"/>
                            </p:stCondLst>
                            <p:childTnLst>
                              <p:par>
                                <p:cTn id="15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4" fill="hold">
                      <p:stCondLst>
                        <p:cond delay="indefinite"/>
                      </p:stCondLst>
                      <p:childTnLst>
                        <p:par>
                          <p:cTn id="1575" fill="hold">
                            <p:stCondLst>
                              <p:cond delay="0"/>
                            </p:stCondLst>
                            <p:childTnLst>
                              <p:par>
                                <p:cTn id="15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8" fill="hold">
                      <p:stCondLst>
                        <p:cond delay="indefinite"/>
                      </p:stCondLst>
                      <p:childTnLst>
                        <p:par>
                          <p:cTn id="1579" fill="hold">
                            <p:stCondLst>
                              <p:cond delay="0"/>
                            </p:stCondLst>
                            <p:childTnLst>
                              <p:par>
                                <p:cTn id="15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2" fill="hold">
                      <p:stCondLst>
                        <p:cond delay="indefinite"/>
                      </p:stCondLst>
                      <p:childTnLst>
                        <p:par>
                          <p:cTn id="1583" fill="hold">
                            <p:stCondLst>
                              <p:cond delay="0"/>
                            </p:stCondLst>
                            <p:childTnLst>
                              <p:par>
                                <p:cTn id="15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6" fill="hold">
                      <p:stCondLst>
                        <p:cond delay="indefinite"/>
                      </p:stCondLst>
                      <p:childTnLst>
                        <p:par>
                          <p:cTn id="1587" fill="hold">
                            <p:stCondLst>
                              <p:cond delay="0"/>
                            </p:stCondLst>
                            <p:childTnLst>
                              <p:par>
                                <p:cTn id="15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0" fill="hold">
                      <p:stCondLst>
                        <p:cond delay="indefinite"/>
                      </p:stCondLst>
                      <p:childTnLst>
                        <p:par>
                          <p:cTn id="1591" fill="hold">
                            <p:stCondLst>
                              <p:cond delay="0"/>
                            </p:stCondLst>
                            <p:childTnLst>
                              <p:par>
                                <p:cTn id="15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4" fill="hold">
                      <p:stCondLst>
                        <p:cond delay="indefinite"/>
                      </p:stCondLst>
                      <p:childTnLst>
                        <p:par>
                          <p:cTn id="1595" fill="hold">
                            <p:stCondLst>
                              <p:cond delay="0"/>
                            </p:stCondLst>
                            <p:childTnLst>
                              <p:par>
                                <p:cTn id="15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8" fill="hold">
                      <p:stCondLst>
                        <p:cond delay="indefinite"/>
                      </p:stCondLst>
                      <p:childTnLst>
                        <p:par>
                          <p:cTn id="1599" fill="hold">
                            <p:stCondLst>
                              <p:cond delay="0"/>
                            </p:stCondLst>
                            <p:childTnLst>
                              <p:par>
                                <p:cTn id="16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2" fill="hold">
                      <p:stCondLst>
                        <p:cond delay="indefinite"/>
                      </p:stCondLst>
                      <p:childTnLst>
                        <p:par>
                          <p:cTn id="1603" fill="hold">
                            <p:stCondLst>
                              <p:cond delay="0"/>
                            </p:stCondLst>
                            <p:childTnLst>
                              <p:par>
                                <p:cTn id="16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6" fill="hold">
                      <p:stCondLst>
                        <p:cond delay="indefinite"/>
                      </p:stCondLst>
                      <p:childTnLst>
                        <p:par>
                          <p:cTn id="1607" fill="hold">
                            <p:stCondLst>
                              <p:cond delay="0"/>
                            </p:stCondLst>
                            <p:childTnLst>
                              <p:par>
                                <p:cTn id="16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0" fill="hold">
                      <p:stCondLst>
                        <p:cond delay="indefinite"/>
                      </p:stCondLst>
                      <p:childTnLst>
                        <p:par>
                          <p:cTn id="1611" fill="hold">
                            <p:stCondLst>
                              <p:cond delay="0"/>
                            </p:stCondLst>
                            <p:childTnLst>
                              <p:par>
                                <p:cTn id="16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4" fill="hold">
                      <p:stCondLst>
                        <p:cond delay="indefinite"/>
                      </p:stCondLst>
                      <p:childTnLst>
                        <p:par>
                          <p:cTn id="1615" fill="hold">
                            <p:stCondLst>
                              <p:cond delay="0"/>
                            </p:stCondLst>
                            <p:childTnLst>
                              <p:par>
                                <p:cTn id="16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8" fill="hold">
                      <p:stCondLst>
                        <p:cond delay="indefinite"/>
                      </p:stCondLst>
                      <p:childTnLst>
                        <p:par>
                          <p:cTn id="1619" fill="hold">
                            <p:stCondLst>
                              <p:cond delay="0"/>
                            </p:stCondLst>
                            <p:childTnLst>
                              <p:par>
                                <p:cTn id="16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2" fill="hold">
                      <p:stCondLst>
                        <p:cond delay="indefinite"/>
                      </p:stCondLst>
                      <p:childTnLst>
                        <p:par>
                          <p:cTn id="1623" fill="hold">
                            <p:stCondLst>
                              <p:cond delay="0"/>
                            </p:stCondLst>
                            <p:childTnLst>
                              <p:par>
                                <p:cTn id="16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6" fill="hold">
                      <p:stCondLst>
                        <p:cond delay="indefinite"/>
                      </p:stCondLst>
                      <p:childTnLst>
                        <p:par>
                          <p:cTn id="1627" fill="hold">
                            <p:stCondLst>
                              <p:cond delay="0"/>
                            </p:stCondLst>
                            <p:childTnLst>
                              <p:par>
                                <p:cTn id="16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0" fill="hold">
                      <p:stCondLst>
                        <p:cond delay="indefinite"/>
                      </p:stCondLst>
                      <p:childTnLst>
                        <p:par>
                          <p:cTn id="1631" fill="hold">
                            <p:stCondLst>
                              <p:cond delay="0"/>
                            </p:stCondLst>
                            <p:childTnLst>
                              <p:par>
                                <p:cTn id="16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4" fill="hold">
                      <p:stCondLst>
                        <p:cond delay="indefinite"/>
                      </p:stCondLst>
                      <p:childTnLst>
                        <p:par>
                          <p:cTn id="1635" fill="hold">
                            <p:stCondLst>
                              <p:cond delay="0"/>
                            </p:stCondLst>
                            <p:childTnLst>
                              <p:par>
                                <p:cTn id="16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F0A4E38-2272-4D93-99A6-834BB837A0ED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900683F0-B9C0-45E4-AB03-A98427F2FFFB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8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009286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9747DC1-9671-4A98-B0D4-28FC483D2BD0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E7F52AD6-8B0B-460D-AEFB-A7DE3CEA4F0D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9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665373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11922CDD-AA19-4529-981B-65DC8BC3BB19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66E97E4C-3302-4791-AB1A-D4296E8ABF7A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10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460177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A7DC8D64-84D5-4A9B-B7C0-4FEE1CD47533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5094CF04-E1D2-4A1C-A649-03F82D082D53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11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567523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54667B9-AE33-4D72-BABD-2190E4A204FA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DE047383-B83C-48F0-83F0-776C081BCB4F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12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433990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63BAAA1-3294-40CF-B3E7-6C2B450744B5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102F7F3D-F84C-4A8E-BB74-5CE00295651B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13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206430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2" fill="hold">
                      <p:stCondLst>
                        <p:cond delay="0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5" fill="hold">
                      <p:stCondLst>
                        <p:cond delay="0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3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4" fill="hold">
                      <p:stCondLst>
                        <p:cond delay="0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7" fill="hold">
                      <p:stCondLst>
                        <p:cond delay="0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1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0" fill="hold">
                      <p:stCondLst>
                        <p:cond delay="0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5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6" fill="hold">
                      <p:stCondLst>
                        <p:cond delay="0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88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9" fill="hold">
                      <p:stCondLst>
                        <p:cond delay="0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1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2" fill="hold">
                      <p:stCondLst>
                        <p:cond delay="0"/>
                      </p:stCondLst>
                      <p:childTnLst>
                        <p:par>
                          <p:cTn id="413" fill="hold">
                            <p:stCondLst>
                              <p:cond delay="0"/>
                            </p:stCondLst>
                            <p:childTnLst>
                              <p:par>
                                <p:cTn id="4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6" fill="hold">
                      <p:stCondLst>
                        <p:cond delay="0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78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9" fill="hold">
                      <p:stCondLst>
                        <p:cond delay="0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1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2" fill="hold">
                      <p:stCondLst>
                        <p:cond delay="0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6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7" fill="hold">
                      <p:stCondLst>
                        <p:cond delay="0"/>
                      </p:stCondLst>
                      <p:childTnLst>
                        <p:par>
                          <p:cTn id="528" fill="hold">
                            <p:stCondLst>
                              <p:cond delay="0"/>
                            </p:stCondLst>
                            <p:childTnLst>
                              <p:par>
                                <p:cTn id="5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1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2" fill="hold">
                      <p:stCondLst>
                        <p:cond delay="0"/>
                      </p:stCondLst>
                      <p:childTnLst>
                        <p:par>
                          <p:cTn id="553" fill="hold">
                            <p:stCondLst>
                              <p:cond delay="0"/>
                            </p:stCondLst>
                            <p:childTnLst>
                              <p:par>
                                <p:cTn id="5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5" fill="hold">
                      <p:stCondLst>
                        <p:cond delay="0"/>
                      </p:stCondLst>
                      <p:childTnLst>
                        <p:par>
                          <p:cTn id="576" fill="hold">
                            <p:stCondLst>
                              <p:cond delay="0"/>
                            </p:stCondLst>
                            <p:childTnLst>
                              <p:par>
                                <p:cTn id="5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1" fill="hold">
                      <p:stCondLst>
                        <p:cond delay="0"/>
                      </p:stCondLst>
                      <p:childTnLst>
                        <p:par>
                          <p:cTn id="622" fill="hold">
                            <p:stCondLst>
                              <p:cond delay="0"/>
                            </p:stCondLst>
                            <p:childTnLst>
                              <p:par>
                                <p:cTn id="6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3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4" fill="hold">
                      <p:stCondLst>
                        <p:cond delay="0"/>
                      </p:stCondLst>
                      <p:childTnLst>
                        <p:par>
                          <p:cTn id="645" fill="hold">
                            <p:stCondLst>
                              <p:cond delay="0"/>
                            </p:stCondLst>
                            <p:childTnLst>
                              <p:par>
                                <p:cTn id="6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6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3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4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6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2" fill="hold">
                      <p:stCondLst>
                        <p:cond delay="indefinite"/>
                      </p:stCondLst>
                      <p:childTnLst>
                        <p:par>
                          <p:cTn id="683" fill="hold">
                            <p:stCondLst>
                              <p:cond delay="0"/>
                            </p:stCondLst>
                            <p:childTnLst>
                              <p:par>
                                <p:cTn id="6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6" fill="hold">
                      <p:stCondLst>
                        <p:cond delay="indefinite"/>
                      </p:stCondLst>
                      <p:childTnLst>
                        <p:par>
                          <p:cTn id="687" fill="hold">
                            <p:stCondLst>
                              <p:cond delay="0"/>
                            </p:stCondLst>
                            <p:childTnLst>
                              <p:par>
                                <p:cTn id="6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0" fill="hold">
                      <p:stCondLst>
                        <p:cond delay="indefinite"/>
                      </p:stCondLst>
                      <p:childTnLst>
                        <p:par>
                          <p:cTn id="691" fill="hold">
                            <p:stCondLst>
                              <p:cond delay="0"/>
                            </p:stCondLst>
                            <p:childTnLst>
                              <p:par>
                                <p:cTn id="6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4" fill="hold">
                      <p:stCondLst>
                        <p:cond delay="indefinite"/>
                      </p:stCondLst>
                      <p:childTnLst>
                        <p:par>
                          <p:cTn id="695" fill="hold">
                            <p:stCondLst>
                              <p:cond delay="0"/>
                            </p:stCondLst>
                            <p:childTnLst>
                              <p:par>
                                <p:cTn id="6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8" fill="hold">
                      <p:stCondLst>
                        <p:cond delay="indefinite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2" fill="hold">
                      <p:stCondLst>
                        <p:cond delay="indefinite"/>
                      </p:stCondLst>
                      <p:childTnLst>
                        <p:par>
                          <p:cTn id="703" fill="hold">
                            <p:stCondLst>
                              <p:cond delay="0"/>
                            </p:stCondLst>
                            <p:childTnLst>
                              <p:par>
                                <p:cTn id="7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0" fill="hold">
                      <p:stCondLst>
                        <p:cond delay="indefinite"/>
                      </p:stCondLst>
                      <p:childTnLst>
                        <p:par>
                          <p:cTn id="711" fill="hold">
                            <p:stCondLst>
                              <p:cond delay="0"/>
                            </p:stCondLst>
                            <p:childTnLst>
                              <p:par>
                                <p:cTn id="7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4" fill="hold">
                      <p:stCondLst>
                        <p:cond delay="indefinite"/>
                      </p:stCondLst>
                      <p:childTnLst>
                        <p:par>
                          <p:cTn id="715" fill="hold">
                            <p:stCondLst>
                              <p:cond delay="0"/>
                            </p:stCondLst>
                            <p:childTnLst>
                              <p:par>
                                <p:cTn id="7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8" fill="hold">
                      <p:stCondLst>
                        <p:cond delay="indefinite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2" fill="hold">
                      <p:stCondLst>
                        <p:cond delay="indefinite"/>
                      </p:stCondLst>
                      <p:childTnLst>
                        <p:par>
                          <p:cTn id="723" fill="hold">
                            <p:stCondLst>
                              <p:cond delay="0"/>
                            </p:stCondLst>
                            <p:childTnLst>
                              <p:par>
                                <p:cTn id="7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0" fill="hold">
                      <p:stCondLst>
                        <p:cond delay="indefinite"/>
                      </p:stCondLst>
                      <p:childTnLst>
                        <p:par>
                          <p:cTn id="731" fill="hold">
                            <p:stCondLst>
                              <p:cond delay="0"/>
                            </p:stCondLst>
                            <p:childTnLst>
                              <p:par>
                                <p:cTn id="7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4" fill="hold">
                      <p:stCondLst>
                        <p:cond delay="indefinite"/>
                      </p:stCondLst>
                      <p:childTnLst>
                        <p:par>
                          <p:cTn id="735" fill="hold">
                            <p:stCondLst>
                              <p:cond delay="0"/>
                            </p:stCondLst>
                            <p:childTnLst>
                              <p:par>
                                <p:cTn id="7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8" fill="hold">
                      <p:stCondLst>
                        <p:cond delay="indefinite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2" fill="hold">
                      <p:stCondLst>
                        <p:cond delay="indefinite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6" fill="hold">
                      <p:stCondLst>
                        <p:cond delay="indefinite"/>
                      </p:stCondLst>
                      <p:childTnLst>
                        <p:par>
                          <p:cTn id="747" fill="hold">
                            <p:stCondLst>
                              <p:cond delay="0"/>
                            </p:stCondLst>
                            <p:childTnLst>
                              <p:par>
                                <p:cTn id="7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0" fill="hold">
                      <p:stCondLst>
                        <p:cond delay="indefinite"/>
                      </p:stCondLst>
                      <p:childTnLst>
                        <p:par>
                          <p:cTn id="751" fill="hold">
                            <p:stCondLst>
                              <p:cond delay="0"/>
                            </p:stCondLst>
                            <p:childTnLst>
                              <p:par>
                                <p:cTn id="7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4" fill="hold">
                      <p:stCondLst>
                        <p:cond delay="indefinite"/>
                      </p:stCondLst>
                      <p:childTnLst>
                        <p:par>
                          <p:cTn id="755" fill="hold">
                            <p:stCondLst>
                              <p:cond delay="0"/>
                            </p:stCondLst>
                            <p:childTnLst>
                              <p:par>
                                <p:cTn id="7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8" fill="hold">
                      <p:stCondLst>
                        <p:cond delay="indefinite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2" fill="hold">
                      <p:stCondLst>
                        <p:cond delay="indefinite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6" fill="hold">
                      <p:stCondLst>
                        <p:cond delay="indefinite"/>
                      </p:stCondLst>
                      <p:childTnLst>
                        <p:par>
                          <p:cTn id="767" fill="hold">
                            <p:stCondLst>
                              <p:cond delay="0"/>
                            </p:stCondLst>
                            <p:childTnLst>
                              <p:par>
                                <p:cTn id="7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0" fill="hold">
                      <p:stCondLst>
                        <p:cond delay="indefinite"/>
                      </p:stCondLst>
                      <p:childTnLst>
                        <p:par>
                          <p:cTn id="771" fill="hold">
                            <p:stCondLst>
                              <p:cond delay="0"/>
                            </p:stCondLst>
                            <p:childTnLst>
                              <p:par>
                                <p:cTn id="7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4" fill="hold">
                      <p:stCondLst>
                        <p:cond delay="indefinite"/>
                      </p:stCondLst>
                      <p:childTnLst>
                        <p:par>
                          <p:cTn id="775" fill="hold">
                            <p:stCondLst>
                              <p:cond delay="0"/>
                            </p:stCondLst>
                            <p:childTnLst>
                              <p:par>
                                <p:cTn id="7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8" fill="hold">
                      <p:stCondLst>
                        <p:cond delay="indefinite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2" fill="hold">
                      <p:stCondLst>
                        <p:cond delay="indefinite"/>
                      </p:stCondLst>
                      <p:childTnLst>
                        <p:par>
                          <p:cTn id="783" fill="hold">
                            <p:stCondLst>
                              <p:cond delay="0"/>
                            </p:stCondLst>
                            <p:childTnLst>
                              <p:par>
                                <p:cTn id="7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6" fill="hold">
                      <p:stCondLst>
                        <p:cond delay="indefinite"/>
                      </p:stCondLst>
                      <p:childTnLst>
                        <p:par>
                          <p:cTn id="787" fill="hold">
                            <p:stCondLst>
                              <p:cond delay="0"/>
                            </p:stCondLst>
                            <p:childTnLst>
                              <p:par>
                                <p:cTn id="7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0" fill="hold">
                      <p:stCondLst>
                        <p:cond delay="indefinite"/>
                      </p:stCondLst>
                      <p:childTnLst>
                        <p:par>
                          <p:cTn id="791" fill="hold">
                            <p:stCondLst>
                              <p:cond delay="0"/>
                            </p:stCondLst>
                            <p:childTnLst>
                              <p:par>
                                <p:cTn id="7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4" fill="hold">
                      <p:stCondLst>
                        <p:cond delay="indefinite"/>
                      </p:stCondLst>
                      <p:childTnLst>
                        <p:par>
                          <p:cTn id="795" fill="hold">
                            <p:stCondLst>
                              <p:cond delay="0"/>
                            </p:stCondLst>
                            <p:childTnLst>
                              <p:par>
                                <p:cTn id="7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8" fill="hold">
                      <p:stCondLst>
                        <p:cond delay="indefinite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2" fill="hold">
                      <p:stCondLst>
                        <p:cond delay="indefinite"/>
                      </p:stCondLst>
                      <p:childTnLst>
                        <p:par>
                          <p:cTn id="803" fill="hold">
                            <p:stCondLst>
                              <p:cond delay="0"/>
                            </p:stCondLst>
                            <p:childTnLst>
                              <p:par>
                                <p:cTn id="8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6" fill="hold">
                      <p:stCondLst>
                        <p:cond delay="indefinite"/>
                      </p:stCondLst>
                      <p:childTnLst>
                        <p:par>
                          <p:cTn id="807" fill="hold">
                            <p:stCondLst>
                              <p:cond delay="0"/>
                            </p:stCondLst>
                            <p:childTnLst>
                              <p:par>
                                <p:cTn id="8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0" fill="hold">
                      <p:stCondLst>
                        <p:cond delay="indefinite"/>
                      </p:stCondLst>
                      <p:childTnLst>
                        <p:par>
                          <p:cTn id="811" fill="hold">
                            <p:stCondLst>
                              <p:cond delay="0"/>
                            </p:stCondLst>
                            <p:childTnLst>
                              <p:par>
                                <p:cTn id="8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8" fill="hold">
                      <p:stCondLst>
                        <p:cond delay="indefinite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2" fill="hold">
                      <p:stCondLst>
                        <p:cond delay="indefinite"/>
                      </p:stCondLst>
                      <p:childTnLst>
                        <p:par>
                          <p:cTn id="823" fill="hold">
                            <p:stCondLst>
                              <p:cond delay="0"/>
                            </p:stCondLst>
                            <p:childTnLst>
                              <p:par>
                                <p:cTn id="8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6" fill="hold">
                      <p:stCondLst>
                        <p:cond delay="indefinite"/>
                      </p:stCondLst>
                      <p:childTnLst>
                        <p:par>
                          <p:cTn id="827" fill="hold">
                            <p:stCondLst>
                              <p:cond delay="0"/>
                            </p:stCondLst>
                            <p:childTnLst>
                              <p:par>
                                <p:cTn id="8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0" fill="hold">
                      <p:stCondLst>
                        <p:cond delay="indefinite"/>
                      </p:stCondLst>
                      <p:childTnLst>
                        <p:par>
                          <p:cTn id="831" fill="hold">
                            <p:stCondLst>
                              <p:cond delay="0"/>
                            </p:stCondLst>
                            <p:childTnLst>
                              <p:par>
                                <p:cTn id="8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8" fill="hold">
                      <p:stCondLst>
                        <p:cond delay="indefinite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2" fill="hold">
                      <p:stCondLst>
                        <p:cond delay="indefinite"/>
                      </p:stCondLst>
                      <p:childTnLst>
                        <p:par>
                          <p:cTn id="843" fill="hold">
                            <p:stCondLst>
                              <p:cond delay="0"/>
                            </p:stCondLst>
                            <p:childTnLst>
                              <p:par>
                                <p:cTn id="8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6" fill="hold">
                      <p:stCondLst>
                        <p:cond delay="indefinite"/>
                      </p:stCondLst>
                      <p:childTnLst>
                        <p:par>
                          <p:cTn id="847" fill="hold">
                            <p:stCondLst>
                              <p:cond delay="0"/>
                            </p:stCondLst>
                            <p:childTnLst>
                              <p:par>
                                <p:cTn id="8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0" fill="hold">
                      <p:stCondLst>
                        <p:cond delay="indefinite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4" fill="hold">
                      <p:stCondLst>
                        <p:cond delay="indefinite"/>
                      </p:stCondLst>
                      <p:childTnLst>
                        <p:par>
                          <p:cTn id="855" fill="hold">
                            <p:stCondLst>
                              <p:cond delay="0"/>
                            </p:stCondLst>
                            <p:childTnLst>
                              <p:par>
                                <p:cTn id="8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8" fill="hold">
                      <p:stCondLst>
                        <p:cond delay="indefinite"/>
                      </p:stCondLst>
                      <p:childTnLst>
                        <p:par>
                          <p:cTn id="859" fill="hold">
                            <p:stCondLst>
                              <p:cond delay="0"/>
                            </p:stCondLst>
                            <p:childTnLst>
                              <p:par>
                                <p:cTn id="8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2" fill="hold">
                      <p:stCondLst>
                        <p:cond delay="indefinite"/>
                      </p:stCondLst>
                      <p:childTnLst>
                        <p:par>
                          <p:cTn id="863" fill="hold">
                            <p:stCondLst>
                              <p:cond delay="0"/>
                            </p:stCondLst>
                            <p:childTnLst>
                              <p:par>
                                <p:cTn id="8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6" fill="hold">
                      <p:stCondLst>
                        <p:cond delay="indefinite"/>
                      </p:stCondLst>
                      <p:childTnLst>
                        <p:par>
                          <p:cTn id="867" fill="hold">
                            <p:stCondLst>
                              <p:cond delay="0"/>
                            </p:stCondLst>
                            <p:childTnLst>
                              <p:par>
                                <p:cTn id="8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0" fill="hold">
                      <p:stCondLst>
                        <p:cond delay="indefinite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4" fill="hold">
                      <p:stCondLst>
                        <p:cond delay="indefinite"/>
                      </p:stCondLst>
                      <p:childTnLst>
                        <p:par>
                          <p:cTn id="875" fill="hold">
                            <p:stCondLst>
                              <p:cond delay="0"/>
                            </p:stCondLst>
                            <p:childTnLst>
                              <p:par>
                                <p:cTn id="8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8" fill="hold">
                      <p:stCondLst>
                        <p:cond delay="indefinite"/>
                      </p:stCondLst>
                      <p:childTnLst>
                        <p:par>
                          <p:cTn id="879" fill="hold">
                            <p:stCondLst>
                              <p:cond delay="0"/>
                            </p:stCondLst>
                            <p:childTnLst>
                              <p:par>
                                <p:cTn id="8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2" fill="hold">
                      <p:stCondLst>
                        <p:cond delay="indefinite"/>
                      </p:stCondLst>
                      <p:childTnLst>
                        <p:par>
                          <p:cTn id="883" fill="hold">
                            <p:stCondLst>
                              <p:cond delay="0"/>
                            </p:stCondLst>
                            <p:childTnLst>
                              <p:par>
                                <p:cTn id="8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6" fill="hold">
                      <p:stCondLst>
                        <p:cond delay="indefinite"/>
                      </p:stCondLst>
                      <p:childTnLst>
                        <p:par>
                          <p:cTn id="887" fill="hold">
                            <p:stCondLst>
                              <p:cond delay="0"/>
                            </p:stCondLst>
                            <p:childTnLst>
                              <p:par>
                                <p:cTn id="8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0" fill="hold">
                      <p:stCondLst>
                        <p:cond delay="indefinite"/>
                      </p:stCondLst>
                      <p:childTnLst>
                        <p:par>
                          <p:cTn id="891" fill="hold">
                            <p:stCondLst>
                              <p:cond delay="0"/>
                            </p:stCondLst>
                            <p:childTnLst>
                              <p:par>
                                <p:cTn id="8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4" fill="hold">
                      <p:stCondLst>
                        <p:cond delay="indefinite"/>
                      </p:stCondLst>
                      <p:childTnLst>
                        <p:par>
                          <p:cTn id="895" fill="hold">
                            <p:stCondLst>
                              <p:cond delay="0"/>
                            </p:stCondLst>
                            <p:childTnLst>
                              <p:par>
                                <p:cTn id="8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8" fill="hold">
                      <p:stCondLst>
                        <p:cond delay="indefinite"/>
                      </p:stCondLst>
                      <p:childTnLst>
                        <p:par>
                          <p:cTn id="899" fill="hold">
                            <p:stCondLst>
                              <p:cond delay="0"/>
                            </p:stCondLst>
                            <p:childTnLst>
                              <p:par>
                                <p:cTn id="9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2" fill="hold">
                      <p:stCondLst>
                        <p:cond delay="indefinite"/>
                      </p:stCondLst>
                      <p:childTnLst>
                        <p:par>
                          <p:cTn id="903" fill="hold">
                            <p:stCondLst>
                              <p:cond delay="0"/>
                            </p:stCondLst>
                            <p:childTnLst>
                              <p:par>
                                <p:cTn id="9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6" fill="hold">
                      <p:stCondLst>
                        <p:cond delay="indefinite"/>
                      </p:stCondLst>
                      <p:childTnLst>
                        <p:par>
                          <p:cTn id="907" fill="hold">
                            <p:stCondLst>
                              <p:cond delay="0"/>
                            </p:stCondLst>
                            <p:childTnLst>
                              <p:par>
                                <p:cTn id="9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0" fill="hold">
                      <p:stCondLst>
                        <p:cond delay="indefinite"/>
                      </p:stCondLst>
                      <p:childTnLst>
                        <p:par>
                          <p:cTn id="911" fill="hold">
                            <p:stCondLst>
                              <p:cond delay="0"/>
                            </p:stCondLst>
                            <p:childTnLst>
                              <p:par>
                                <p:cTn id="9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4" fill="hold">
                      <p:stCondLst>
                        <p:cond delay="indefinite"/>
                      </p:stCondLst>
                      <p:childTnLst>
                        <p:par>
                          <p:cTn id="915" fill="hold">
                            <p:stCondLst>
                              <p:cond delay="0"/>
                            </p:stCondLst>
                            <p:childTnLst>
                              <p:par>
                                <p:cTn id="9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18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9" fill="hold">
                      <p:stCondLst>
                        <p:cond delay="0"/>
                      </p:stCondLst>
                      <p:childTnLst>
                        <p:par>
                          <p:cTn id="920" fill="hold">
                            <p:stCondLst>
                              <p:cond delay="0"/>
                            </p:stCondLst>
                            <p:childTnLst>
                              <p:par>
                                <p:cTn id="9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3" fill="hold">
                      <p:stCondLst>
                        <p:cond delay="indefinite"/>
                      </p:stCondLst>
                      <p:childTnLst>
                        <p:par>
                          <p:cTn id="924" fill="hold">
                            <p:stCondLst>
                              <p:cond delay="0"/>
                            </p:stCondLst>
                            <p:childTnLst>
                              <p:par>
                                <p:cTn id="9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7" fill="hold">
                      <p:stCondLst>
                        <p:cond delay="indefinite"/>
                      </p:stCondLst>
                      <p:childTnLst>
                        <p:par>
                          <p:cTn id="928" fill="hold">
                            <p:stCondLst>
                              <p:cond delay="0"/>
                            </p:stCondLst>
                            <p:childTnLst>
                              <p:par>
                                <p:cTn id="9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1" fill="hold">
                      <p:stCondLst>
                        <p:cond delay="indefinite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5" fill="hold">
                      <p:stCondLst>
                        <p:cond delay="indefinite"/>
                      </p:stCondLst>
                      <p:childTnLst>
                        <p:par>
                          <p:cTn id="936" fill="hold">
                            <p:stCondLst>
                              <p:cond delay="0"/>
                            </p:stCondLst>
                            <p:childTnLst>
                              <p:par>
                                <p:cTn id="9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9" fill="hold">
                      <p:stCondLst>
                        <p:cond delay="indefinite"/>
                      </p:stCondLst>
                      <p:childTnLst>
                        <p:par>
                          <p:cTn id="940" fill="hold">
                            <p:stCondLst>
                              <p:cond delay="0"/>
                            </p:stCondLst>
                            <p:childTnLst>
                              <p:par>
                                <p:cTn id="9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3" fill="hold">
                      <p:stCondLst>
                        <p:cond delay="indefinite"/>
                      </p:stCondLst>
                      <p:childTnLst>
                        <p:par>
                          <p:cTn id="944" fill="hold">
                            <p:stCondLst>
                              <p:cond delay="0"/>
                            </p:stCondLst>
                            <p:childTnLst>
                              <p:par>
                                <p:cTn id="9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7" fill="hold">
                      <p:stCondLst>
                        <p:cond delay="indefinite"/>
                      </p:stCondLst>
                      <p:childTnLst>
                        <p:par>
                          <p:cTn id="948" fill="hold">
                            <p:stCondLst>
                              <p:cond delay="0"/>
                            </p:stCondLst>
                            <p:childTnLst>
                              <p:par>
                                <p:cTn id="9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1" fill="hold">
                      <p:stCondLst>
                        <p:cond delay="indefinite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5" fill="hold">
                      <p:stCondLst>
                        <p:cond delay="indefinite"/>
                      </p:stCondLst>
                      <p:childTnLst>
                        <p:par>
                          <p:cTn id="956" fill="hold">
                            <p:stCondLst>
                              <p:cond delay="0"/>
                            </p:stCondLst>
                            <p:childTnLst>
                              <p:par>
                                <p:cTn id="9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9" fill="hold">
                      <p:stCondLst>
                        <p:cond delay="indefinite"/>
                      </p:stCondLst>
                      <p:childTnLst>
                        <p:par>
                          <p:cTn id="960" fill="hold">
                            <p:stCondLst>
                              <p:cond delay="0"/>
                            </p:stCondLst>
                            <p:childTnLst>
                              <p:par>
                                <p:cTn id="9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3" fill="hold">
                      <p:stCondLst>
                        <p:cond delay="indefinite"/>
                      </p:stCondLst>
                      <p:childTnLst>
                        <p:par>
                          <p:cTn id="964" fill="hold">
                            <p:stCondLst>
                              <p:cond delay="0"/>
                            </p:stCondLst>
                            <p:childTnLst>
                              <p:par>
                                <p:cTn id="9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7" fill="hold">
                      <p:stCondLst>
                        <p:cond delay="indefinite"/>
                      </p:stCondLst>
                      <p:childTnLst>
                        <p:par>
                          <p:cTn id="968" fill="hold">
                            <p:stCondLst>
                              <p:cond delay="0"/>
                            </p:stCondLst>
                            <p:childTnLst>
                              <p:par>
                                <p:cTn id="9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1" fill="hold">
                      <p:stCondLst>
                        <p:cond delay="indefinite"/>
                      </p:stCondLst>
                      <p:childTnLst>
                        <p:par>
                          <p:cTn id="972" fill="hold">
                            <p:stCondLst>
                              <p:cond delay="0"/>
                            </p:stCondLst>
                            <p:childTnLst>
                              <p:par>
                                <p:cTn id="9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5" fill="hold">
                      <p:stCondLst>
                        <p:cond delay="indefinite"/>
                      </p:stCondLst>
                      <p:childTnLst>
                        <p:par>
                          <p:cTn id="976" fill="hold">
                            <p:stCondLst>
                              <p:cond delay="0"/>
                            </p:stCondLst>
                            <p:childTnLst>
                              <p:par>
                                <p:cTn id="9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9" fill="hold">
                      <p:stCondLst>
                        <p:cond delay="indefinite"/>
                      </p:stCondLst>
                      <p:childTnLst>
                        <p:par>
                          <p:cTn id="980" fill="hold">
                            <p:stCondLst>
                              <p:cond delay="0"/>
                            </p:stCondLst>
                            <p:childTnLst>
                              <p:par>
                                <p:cTn id="9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3" fill="hold">
                      <p:stCondLst>
                        <p:cond delay="indefinite"/>
                      </p:stCondLst>
                      <p:childTnLst>
                        <p:par>
                          <p:cTn id="984" fill="hold">
                            <p:stCondLst>
                              <p:cond delay="0"/>
                            </p:stCondLst>
                            <p:childTnLst>
                              <p:par>
                                <p:cTn id="9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7" fill="hold">
                      <p:stCondLst>
                        <p:cond delay="indefinite"/>
                      </p:stCondLst>
                      <p:childTnLst>
                        <p:par>
                          <p:cTn id="988" fill="hold">
                            <p:stCondLst>
                              <p:cond delay="0"/>
                            </p:stCondLst>
                            <p:childTnLst>
                              <p:par>
                                <p:cTn id="9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1" fill="hold">
                      <p:stCondLst>
                        <p:cond delay="indefinite"/>
                      </p:stCondLst>
                      <p:childTnLst>
                        <p:par>
                          <p:cTn id="992" fill="hold">
                            <p:stCondLst>
                              <p:cond delay="0"/>
                            </p:stCondLst>
                            <p:childTnLst>
                              <p:par>
                                <p:cTn id="9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5" fill="hold">
                      <p:stCondLst>
                        <p:cond delay="indefinite"/>
                      </p:stCondLst>
                      <p:childTnLst>
                        <p:par>
                          <p:cTn id="996" fill="hold">
                            <p:stCondLst>
                              <p:cond delay="0"/>
                            </p:stCondLst>
                            <p:childTnLst>
                              <p:par>
                                <p:cTn id="9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9" fill="hold">
                      <p:stCondLst>
                        <p:cond delay="indefinite"/>
                      </p:stCondLst>
                      <p:childTnLst>
                        <p:par>
                          <p:cTn id="1000" fill="hold">
                            <p:stCondLst>
                              <p:cond delay="0"/>
                            </p:stCondLst>
                            <p:childTnLst>
                              <p:par>
                                <p:cTn id="10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7" fill="hold">
                      <p:stCondLst>
                        <p:cond delay="indefinite"/>
                      </p:stCondLst>
                      <p:childTnLst>
                        <p:par>
                          <p:cTn id="1008" fill="hold">
                            <p:stCondLst>
                              <p:cond delay="0"/>
                            </p:stCondLst>
                            <p:childTnLst>
                              <p:par>
                                <p:cTn id="10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1" fill="hold">
                      <p:stCondLst>
                        <p:cond delay="indefinite"/>
                      </p:stCondLst>
                      <p:childTnLst>
                        <p:par>
                          <p:cTn id="1012" fill="hold">
                            <p:stCondLst>
                              <p:cond delay="0"/>
                            </p:stCondLst>
                            <p:childTnLst>
                              <p:par>
                                <p:cTn id="10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5" fill="hold">
                      <p:stCondLst>
                        <p:cond delay="indefinite"/>
                      </p:stCondLst>
                      <p:childTnLst>
                        <p:par>
                          <p:cTn id="1016" fill="hold">
                            <p:stCondLst>
                              <p:cond delay="0"/>
                            </p:stCondLst>
                            <p:childTnLst>
                              <p:par>
                                <p:cTn id="10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9" fill="hold">
                      <p:stCondLst>
                        <p:cond delay="indefinite"/>
                      </p:stCondLst>
                      <p:childTnLst>
                        <p:par>
                          <p:cTn id="1020" fill="hold">
                            <p:stCondLst>
                              <p:cond delay="0"/>
                            </p:stCondLst>
                            <p:childTnLst>
                              <p:par>
                                <p:cTn id="10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7" fill="hold">
                      <p:stCondLst>
                        <p:cond delay="indefinite"/>
                      </p:stCondLst>
                      <p:childTnLst>
                        <p:par>
                          <p:cTn id="1028" fill="hold">
                            <p:stCondLst>
                              <p:cond delay="0"/>
                            </p:stCondLst>
                            <p:childTnLst>
                              <p:par>
                                <p:cTn id="10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1" fill="hold">
                      <p:stCondLst>
                        <p:cond delay="indefinite"/>
                      </p:stCondLst>
                      <p:childTnLst>
                        <p:par>
                          <p:cTn id="1032" fill="hold">
                            <p:stCondLst>
                              <p:cond delay="0"/>
                            </p:stCondLst>
                            <p:childTnLst>
                              <p:par>
                                <p:cTn id="10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5" fill="hold">
                      <p:stCondLst>
                        <p:cond delay="indefinite"/>
                      </p:stCondLst>
                      <p:childTnLst>
                        <p:par>
                          <p:cTn id="1036" fill="hold">
                            <p:stCondLst>
                              <p:cond delay="0"/>
                            </p:stCondLst>
                            <p:childTnLst>
                              <p:par>
                                <p:cTn id="10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9" fill="hold">
                      <p:stCondLst>
                        <p:cond delay="indefinite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3" fill="hold">
                      <p:stCondLst>
                        <p:cond delay="indefinite"/>
                      </p:stCondLst>
                      <p:childTnLst>
                        <p:par>
                          <p:cTn id="1044" fill="hold">
                            <p:stCondLst>
                              <p:cond delay="0"/>
                            </p:stCondLst>
                            <p:childTnLst>
                              <p:par>
                                <p:cTn id="10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7" fill="hold">
                      <p:stCondLst>
                        <p:cond delay="indefinite"/>
                      </p:stCondLst>
                      <p:childTnLst>
                        <p:par>
                          <p:cTn id="1048" fill="hold">
                            <p:stCondLst>
                              <p:cond delay="0"/>
                            </p:stCondLst>
                            <p:childTnLst>
                              <p:par>
                                <p:cTn id="10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1" fill="hold">
                      <p:stCondLst>
                        <p:cond delay="indefinite"/>
                      </p:stCondLst>
                      <p:childTnLst>
                        <p:par>
                          <p:cTn id="1052" fill="hold">
                            <p:stCondLst>
                              <p:cond delay="0"/>
                            </p:stCondLst>
                            <p:childTnLst>
                              <p:par>
                                <p:cTn id="10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5" fill="hold">
                      <p:stCondLst>
                        <p:cond delay="indefinite"/>
                      </p:stCondLst>
                      <p:childTnLst>
                        <p:par>
                          <p:cTn id="1056" fill="hold">
                            <p:stCondLst>
                              <p:cond delay="0"/>
                            </p:stCondLst>
                            <p:childTnLst>
                              <p:par>
                                <p:cTn id="10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9" fill="hold">
                      <p:stCondLst>
                        <p:cond delay="indefinite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3" fill="hold">
                      <p:stCondLst>
                        <p:cond delay="indefinite"/>
                      </p:stCondLst>
                      <p:childTnLst>
                        <p:par>
                          <p:cTn id="1064" fill="hold">
                            <p:stCondLst>
                              <p:cond delay="0"/>
                            </p:stCondLst>
                            <p:childTnLst>
                              <p:par>
                                <p:cTn id="10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7" fill="hold">
                      <p:stCondLst>
                        <p:cond delay="indefinite"/>
                      </p:stCondLst>
                      <p:childTnLst>
                        <p:par>
                          <p:cTn id="1068" fill="hold">
                            <p:stCondLst>
                              <p:cond delay="0"/>
                            </p:stCondLst>
                            <p:childTnLst>
                              <p:par>
                                <p:cTn id="10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1" fill="hold">
                      <p:stCondLst>
                        <p:cond delay="indefinite"/>
                      </p:stCondLst>
                      <p:childTnLst>
                        <p:par>
                          <p:cTn id="1072" fill="hold">
                            <p:stCondLst>
                              <p:cond delay="0"/>
                            </p:stCondLst>
                            <p:childTnLst>
                              <p:par>
                                <p:cTn id="10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5" fill="hold">
                      <p:stCondLst>
                        <p:cond delay="indefinite"/>
                      </p:stCondLst>
                      <p:childTnLst>
                        <p:par>
                          <p:cTn id="1076" fill="hold">
                            <p:stCondLst>
                              <p:cond delay="0"/>
                            </p:stCondLst>
                            <p:childTnLst>
                              <p:par>
                                <p:cTn id="10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9" fill="hold">
                      <p:stCondLst>
                        <p:cond delay="indefinite"/>
                      </p:stCondLst>
                      <p:childTnLst>
                        <p:par>
                          <p:cTn id="1080" fill="hold">
                            <p:stCondLst>
                              <p:cond delay="0"/>
                            </p:stCondLst>
                            <p:childTnLst>
                              <p:par>
                                <p:cTn id="10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3" fill="hold">
                      <p:stCondLst>
                        <p:cond delay="indefinite"/>
                      </p:stCondLst>
                      <p:childTnLst>
                        <p:par>
                          <p:cTn id="1084" fill="hold">
                            <p:stCondLst>
                              <p:cond delay="0"/>
                            </p:stCondLst>
                            <p:childTnLst>
                              <p:par>
                                <p:cTn id="10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7" fill="hold">
                      <p:stCondLst>
                        <p:cond delay="indefinite"/>
                      </p:stCondLst>
                      <p:childTnLst>
                        <p:par>
                          <p:cTn id="1088" fill="hold">
                            <p:stCondLst>
                              <p:cond delay="0"/>
                            </p:stCondLst>
                            <p:childTnLst>
                              <p:par>
                                <p:cTn id="10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1" fill="hold">
                      <p:stCondLst>
                        <p:cond delay="indefinite"/>
                      </p:stCondLst>
                      <p:childTnLst>
                        <p:par>
                          <p:cTn id="1092" fill="hold">
                            <p:stCondLst>
                              <p:cond delay="0"/>
                            </p:stCondLst>
                            <p:childTnLst>
                              <p:par>
                                <p:cTn id="10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5" fill="hold">
                      <p:stCondLst>
                        <p:cond delay="indefinite"/>
                      </p:stCondLst>
                      <p:childTnLst>
                        <p:par>
                          <p:cTn id="1096" fill="hold">
                            <p:stCondLst>
                              <p:cond delay="0"/>
                            </p:stCondLst>
                            <p:childTnLst>
                              <p:par>
                                <p:cTn id="10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9" fill="hold">
                      <p:stCondLst>
                        <p:cond delay="indefinite"/>
                      </p:stCondLst>
                      <p:childTnLst>
                        <p:par>
                          <p:cTn id="1100" fill="hold">
                            <p:stCondLst>
                              <p:cond delay="0"/>
                            </p:stCondLst>
                            <p:childTnLst>
                              <p:par>
                                <p:cTn id="1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3" fill="hold">
                      <p:stCondLst>
                        <p:cond delay="indefinite"/>
                      </p:stCondLst>
                      <p:childTnLst>
                        <p:par>
                          <p:cTn id="1104" fill="hold">
                            <p:stCondLst>
                              <p:cond delay="0"/>
                            </p:stCondLst>
                            <p:childTnLst>
                              <p:par>
                                <p:cTn id="1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7" fill="hold">
                      <p:stCondLst>
                        <p:cond delay="indefinite"/>
                      </p:stCondLst>
                      <p:childTnLst>
                        <p:par>
                          <p:cTn id="1108" fill="hold">
                            <p:stCondLst>
                              <p:cond delay="0"/>
                            </p:stCondLst>
                            <p:childTnLst>
                              <p:par>
                                <p:cTn id="11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5" fill="hold">
                      <p:stCondLst>
                        <p:cond delay="indefinite"/>
                      </p:stCondLst>
                      <p:childTnLst>
                        <p:par>
                          <p:cTn id="1116" fill="hold">
                            <p:stCondLst>
                              <p:cond delay="0"/>
                            </p:stCondLst>
                            <p:childTnLst>
                              <p:par>
                                <p:cTn id="11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9" fill="hold">
                      <p:stCondLst>
                        <p:cond delay="indefinite"/>
                      </p:stCondLst>
                      <p:childTnLst>
                        <p:par>
                          <p:cTn id="1120" fill="hold">
                            <p:stCondLst>
                              <p:cond delay="0"/>
                            </p:stCondLst>
                            <p:childTnLst>
                              <p:par>
                                <p:cTn id="11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3" fill="hold">
                      <p:stCondLst>
                        <p:cond delay="indefinite"/>
                      </p:stCondLst>
                      <p:childTnLst>
                        <p:par>
                          <p:cTn id="1124" fill="hold">
                            <p:stCondLst>
                              <p:cond delay="0"/>
                            </p:stCondLst>
                            <p:childTnLst>
                              <p:par>
                                <p:cTn id="1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7" fill="hold">
                      <p:stCondLst>
                        <p:cond delay="indefinite"/>
                      </p:stCondLst>
                      <p:childTnLst>
                        <p:par>
                          <p:cTn id="1128" fill="hold">
                            <p:stCondLst>
                              <p:cond delay="0"/>
                            </p:stCondLst>
                            <p:childTnLst>
                              <p:par>
                                <p:cTn id="1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5" fill="hold">
                      <p:stCondLst>
                        <p:cond delay="indefinite"/>
                      </p:stCondLst>
                      <p:childTnLst>
                        <p:par>
                          <p:cTn id="1136" fill="hold">
                            <p:stCondLst>
                              <p:cond delay="0"/>
                            </p:stCondLst>
                            <p:childTnLst>
                              <p:par>
                                <p:cTn id="11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9" fill="hold">
                      <p:stCondLst>
                        <p:cond delay="indefinite"/>
                      </p:stCondLst>
                      <p:childTnLst>
                        <p:par>
                          <p:cTn id="1140" fill="hold">
                            <p:stCondLst>
                              <p:cond delay="0"/>
                            </p:stCondLst>
                            <p:childTnLst>
                              <p:par>
                                <p:cTn id="11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3" fill="hold">
                      <p:stCondLst>
                        <p:cond delay="indefinite"/>
                      </p:stCondLst>
                      <p:childTnLst>
                        <p:par>
                          <p:cTn id="1144" fill="hold">
                            <p:stCondLst>
                              <p:cond delay="0"/>
                            </p:stCondLst>
                            <p:childTnLst>
                              <p:par>
                                <p:cTn id="11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7" fill="hold">
                      <p:stCondLst>
                        <p:cond delay="indefinite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1" fill="hold">
                      <p:stCondLst>
                        <p:cond delay="indefinite"/>
                      </p:stCondLst>
                      <p:childTnLst>
                        <p:par>
                          <p:cTn id="1152" fill="hold">
                            <p:stCondLst>
                              <p:cond delay="0"/>
                            </p:stCondLst>
                            <p:childTnLst>
                              <p:par>
                                <p:cTn id="11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5" fill="hold">
                      <p:stCondLst>
                        <p:cond delay="indefinite"/>
                      </p:stCondLst>
                      <p:childTnLst>
                        <p:par>
                          <p:cTn id="1156" fill="hold">
                            <p:stCondLst>
                              <p:cond delay="0"/>
                            </p:stCondLst>
                            <p:childTnLst>
                              <p:par>
                                <p:cTn id="11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59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0" fill="hold">
                      <p:stCondLst>
                        <p:cond delay="0"/>
                      </p:stCondLst>
                      <p:childTnLst>
                        <p:par>
                          <p:cTn id="1161" fill="hold">
                            <p:stCondLst>
                              <p:cond delay="0"/>
                            </p:stCondLst>
                            <p:childTnLst>
                              <p:par>
                                <p:cTn id="11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4" fill="hold">
                      <p:stCondLst>
                        <p:cond delay="indefinite"/>
                      </p:stCondLst>
                      <p:childTnLst>
                        <p:par>
                          <p:cTn id="1165" fill="hold">
                            <p:stCondLst>
                              <p:cond delay="0"/>
                            </p:stCondLst>
                            <p:childTnLst>
                              <p:par>
                                <p:cTn id="11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8" fill="hold">
                      <p:stCondLst>
                        <p:cond delay="indefinite"/>
                      </p:stCondLst>
                      <p:childTnLst>
                        <p:par>
                          <p:cTn id="1169" fill="hold">
                            <p:stCondLst>
                              <p:cond delay="0"/>
                            </p:stCondLst>
                            <p:childTnLst>
                              <p:par>
                                <p:cTn id="11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2" fill="hold">
                      <p:stCondLst>
                        <p:cond delay="indefinite"/>
                      </p:stCondLst>
                      <p:childTnLst>
                        <p:par>
                          <p:cTn id="1173" fill="hold">
                            <p:stCondLst>
                              <p:cond delay="0"/>
                            </p:stCondLst>
                            <p:childTnLst>
                              <p:par>
                                <p:cTn id="11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6" fill="hold">
                      <p:stCondLst>
                        <p:cond delay="indefinite"/>
                      </p:stCondLst>
                      <p:childTnLst>
                        <p:par>
                          <p:cTn id="1177" fill="hold">
                            <p:stCondLst>
                              <p:cond delay="0"/>
                            </p:stCondLst>
                            <p:childTnLst>
                              <p:par>
                                <p:cTn id="11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0" fill="hold">
                      <p:stCondLst>
                        <p:cond delay="indefinite"/>
                      </p:stCondLst>
                      <p:childTnLst>
                        <p:par>
                          <p:cTn id="1181" fill="hold">
                            <p:stCondLst>
                              <p:cond delay="0"/>
                            </p:stCondLst>
                            <p:childTnLst>
                              <p:par>
                                <p:cTn id="11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4" fill="hold">
                      <p:stCondLst>
                        <p:cond delay="indefinite"/>
                      </p:stCondLst>
                      <p:childTnLst>
                        <p:par>
                          <p:cTn id="1185" fill="hold">
                            <p:stCondLst>
                              <p:cond delay="0"/>
                            </p:stCondLst>
                            <p:childTnLst>
                              <p:par>
                                <p:cTn id="11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8" fill="hold">
                      <p:stCondLst>
                        <p:cond delay="indefinite"/>
                      </p:stCondLst>
                      <p:childTnLst>
                        <p:par>
                          <p:cTn id="1189" fill="hold">
                            <p:stCondLst>
                              <p:cond delay="0"/>
                            </p:stCondLst>
                            <p:childTnLst>
                              <p:par>
                                <p:cTn id="11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6" fill="hold">
                      <p:stCondLst>
                        <p:cond delay="indefinite"/>
                      </p:stCondLst>
                      <p:childTnLst>
                        <p:par>
                          <p:cTn id="1197" fill="hold">
                            <p:stCondLst>
                              <p:cond delay="0"/>
                            </p:stCondLst>
                            <p:childTnLst>
                              <p:par>
                                <p:cTn id="11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0" fill="hold">
                      <p:stCondLst>
                        <p:cond delay="indefinite"/>
                      </p:stCondLst>
                      <p:childTnLst>
                        <p:par>
                          <p:cTn id="1201" fill="hold">
                            <p:stCondLst>
                              <p:cond delay="0"/>
                            </p:stCondLst>
                            <p:childTnLst>
                              <p:par>
                                <p:cTn id="12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4" fill="hold">
                      <p:stCondLst>
                        <p:cond delay="indefinite"/>
                      </p:stCondLst>
                      <p:childTnLst>
                        <p:par>
                          <p:cTn id="1205" fill="hold">
                            <p:stCondLst>
                              <p:cond delay="0"/>
                            </p:stCondLst>
                            <p:childTnLst>
                              <p:par>
                                <p:cTn id="12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8" fill="hold">
                      <p:stCondLst>
                        <p:cond delay="indefinite"/>
                      </p:stCondLst>
                      <p:childTnLst>
                        <p:par>
                          <p:cTn id="1209" fill="hold">
                            <p:stCondLst>
                              <p:cond delay="0"/>
                            </p:stCondLst>
                            <p:childTnLst>
                              <p:par>
                                <p:cTn id="12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6" fill="hold">
                      <p:stCondLst>
                        <p:cond delay="indefinite"/>
                      </p:stCondLst>
                      <p:childTnLst>
                        <p:par>
                          <p:cTn id="1217" fill="hold">
                            <p:stCondLst>
                              <p:cond delay="0"/>
                            </p:stCondLst>
                            <p:childTnLst>
                              <p:par>
                                <p:cTn id="12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0" fill="hold">
                      <p:stCondLst>
                        <p:cond delay="indefinite"/>
                      </p:stCondLst>
                      <p:childTnLst>
                        <p:par>
                          <p:cTn id="1221" fill="hold">
                            <p:stCondLst>
                              <p:cond delay="0"/>
                            </p:stCondLst>
                            <p:childTnLst>
                              <p:par>
                                <p:cTn id="12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4" fill="hold">
                      <p:stCondLst>
                        <p:cond delay="indefinite"/>
                      </p:stCondLst>
                      <p:childTnLst>
                        <p:par>
                          <p:cTn id="1225" fill="hold">
                            <p:stCondLst>
                              <p:cond delay="0"/>
                            </p:stCondLst>
                            <p:childTnLst>
                              <p:par>
                                <p:cTn id="12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8" fill="hold">
                      <p:stCondLst>
                        <p:cond delay="indefinite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2" fill="hold">
                      <p:stCondLst>
                        <p:cond delay="indefinite"/>
                      </p:stCondLst>
                      <p:childTnLst>
                        <p:par>
                          <p:cTn id="1233" fill="hold">
                            <p:stCondLst>
                              <p:cond delay="0"/>
                            </p:stCondLst>
                            <p:childTnLst>
                              <p:par>
                                <p:cTn id="12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6" fill="hold">
                      <p:stCondLst>
                        <p:cond delay="indefinite"/>
                      </p:stCondLst>
                      <p:childTnLst>
                        <p:par>
                          <p:cTn id="1237" fill="hold">
                            <p:stCondLst>
                              <p:cond delay="0"/>
                            </p:stCondLst>
                            <p:childTnLst>
                              <p:par>
                                <p:cTn id="12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0" fill="hold">
                      <p:stCondLst>
                        <p:cond delay="indefinite"/>
                      </p:stCondLst>
                      <p:childTnLst>
                        <p:par>
                          <p:cTn id="1241" fill="hold">
                            <p:stCondLst>
                              <p:cond delay="0"/>
                            </p:stCondLst>
                            <p:childTnLst>
                              <p:par>
                                <p:cTn id="12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4" fill="hold">
                      <p:stCondLst>
                        <p:cond delay="indefinite"/>
                      </p:stCondLst>
                      <p:childTnLst>
                        <p:par>
                          <p:cTn id="1245" fill="hold">
                            <p:stCondLst>
                              <p:cond delay="0"/>
                            </p:stCondLst>
                            <p:childTnLst>
                              <p:par>
                                <p:cTn id="12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8" fill="hold">
                      <p:stCondLst>
                        <p:cond delay="indefinite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2" fill="hold">
                      <p:stCondLst>
                        <p:cond delay="indefinite"/>
                      </p:stCondLst>
                      <p:childTnLst>
                        <p:par>
                          <p:cTn id="1253" fill="hold">
                            <p:stCondLst>
                              <p:cond delay="0"/>
                            </p:stCondLst>
                            <p:childTnLst>
                              <p:par>
                                <p:cTn id="12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6" fill="hold">
                      <p:stCondLst>
                        <p:cond delay="indefinite"/>
                      </p:stCondLst>
                      <p:childTnLst>
                        <p:par>
                          <p:cTn id="1257" fill="hold">
                            <p:stCondLst>
                              <p:cond delay="0"/>
                            </p:stCondLst>
                            <p:childTnLst>
                              <p:par>
                                <p:cTn id="12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0" fill="hold">
                      <p:stCondLst>
                        <p:cond delay="indefinite"/>
                      </p:stCondLst>
                      <p:childTnLst>
                        <p:par>
                          <p:cTn id="1261" fill="hold">
                            <p:stCondLst>
                              <p:cond delay="0"/>
                            </p:stCondLst>
                            <p:childTnLst>
                              <p:par>
                                <p:cTn id="12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4" fill="hold">
                      <p:stCondLst>
                        <p:cond delay="indefinite"/>
                      </p:stCondLst>
                      <p:childTnLst>
                        <p:par>
                          <p:cTn id="1265" fill="hold">
                            <p:stCondLst>
                              <p:cond delay="0"/>
                            </p:stCondLst>
                            <p:childTnLst>
                              <p:par>
                                <p:cTn id="12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8" fill="hold">
                      <p:stCondLst>
                        <p:cond delay="indefinite"/>
                      </p:stCondLst>
                      <p:childTnLst>
                        <p:par>
                          <p:cTn id="1269" fill="hold">
                            <p:stCondLst>
                              <p:cond delay="0"/>
                            </p:stCondLst>
                            <p:childTnLst>
                              <p:par>
                                <p:cTn id="12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2" fill="hold">
                      <p:stCondLst>
                        <p:cond delay="indefinite"/>
                      </p:stCondLst>
                      <p:childTnLst>
                        <p:par>
                          <p:cTn id="1273" fill="hold">
                            <p:stCondLst>
                              <p:cond delay="0"/>
                            </p:stCondLst>
                            <p:childTnLst>
                              <p:par>
                                <p:cTn id="12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6" fill="hold">
                      <p:stCondLst>
                        <p:cond delay="indefinite"/>
                      </p:stCondLst>
                      <p:childTnLst>
                        <p:par>
                          <p:cTn id="1277" fill="hold">
                            <p:stCondLst>
                              <p:cond delay="0"/>
                            </p:stCondLst>
                            <p:childTnLst>
                              <p:par>
                                <p:cTn id="12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0" fill="hold">
                      <p:stCondLst>
                        <p:cond delay="indefinite"/>
                      </p:stCondLst>
                      <p:childTnLst>
                        <p:par>
                          <p:cTn id="1281" fill="hold">
                            <p:stCondLst>
                              <p:cond delay="0"/>
                            </p:stCondLst>
                            <p:childTnLst>
                              <p:par>
                                <p:cTn id="12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4" fill="hold">
                      <p:stCondLst>
                        <p:cond delay="indefinite"/>
                      </p:stCondLst>
                      <p:childTnLst>
                        <p:par>
                          <p:cTn id="1285" fill="hold">
                            <p:stCondLst>
                              <p:cond delay="0"/>
                            </p:stCondLst>
                            <p:childTnLst>
                              <p:par>
                                <p:cTn id="12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8" fill="hold">
                      <p:stCondLst>
                        <p:cond delay="indefinite"/>
                      </p:stCondLst>
                      <p:childTnLst>
                        <p:par>
                          <p:cTn id="1289" fill="hold">
                            <p:stCondLst>
                              <p:cond delay="0"/>
                            </p:stCondLst>
                            <p:childTnLst>
                              <p:par>
                                <p:cTn id="12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2" fill="hold">
                      <p:stCondLst>
                        <p:cond delay="indefinite"/>
                      </p:stCondLst>
                      <p:childTnLst>
                        <p:par>
                          <p:cTn id="1293" fill="hold">
                            <p:stCondLst>
                              <p:cond delay="0"/>
                            </p:stCondLst>
                            <p:childTnLst>
                              <p:par>
                                <p:cTn id="12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6" fill="hold">
                      <p:stCondLst>
                        <p:cond delay="indefinite"/>
                      </p:stCondLst>
                      <p:childTnLst>
                        <p:par>
                          <p:cTn id="1297" fill="hold">
                            <p:stCondLst>
                              <p:cond delay="0"/>
                            </p:stCondLst>
                            <p:childTnLst>
                              <p:par>
                                <p:cTn id="12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4" fill="hold">
                      <p:stCondLst>
                        <p:cond delay="indefinite"/>
                      </p:stCondLst>
                      <p:childTnLst>
                        <p:par>
                          <p:cTn id="1305" fill="hold">
                            <p:stCondLst>
                              <p:cond delay="0"/>
                            </p:stCondLst>
                            <p:childTnLst>
                              <p:par>
                                <p:cTn id="13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8" fill="hold">
                      <p:stCondLst>
                        <p:cond delay="indefinite"/>
                      </p:stCondLst>
                      <p:childTnLst>
                        <p:par>
                          <p:cTn id="1309" fill="hold">
                            <p:stCondLst>
                              <p:cond delay="0"/>
                            </p:stCondLst>
                            <p:childTnLst>
                              <p:par>
                                <p:cTn id="13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2" fill="hold">
                      <p:stCondLst>
                        <p:cond delay="indefinite"/>
                      </p:stCondLst>
                      <p:childTnLst>
                        <p:par>
                          <p:cTn id="1313" fill="hold">
                            <p:stCondLst>
                              <p:cond delay="0"/>
                            </p:stCondLst>
                            <p:childTnLst>
                              <p:par>
                                <p:cTn id="13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6" fill="hold">
                      <p:stCondLst>
                        <p:cond delay="indefinite"/>
                      </p:stCondLst>
                      <p:childTnLst>
                        <p:par>
                          <p:cTn id="1317" fill="hold">
                            <p:stCondLst>
                              <p:cond delay="0"/>
                            </p:stCondLst>
                            <p:childTnLst>
                              <p:par>
                                <p:cTn id="13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4" fill="hold">
                      <p:stCondLst>
                        <p:cond delay="indefinite"/>
                      </p:stCondLst>
                      <p:childTnLst>
                        <p:par>
                          <p:cTn id="1325" fill="hold">
                            <p:stCondLst>
                              <p:cond delay="0"/>
                            </p:stCondLst>
                            <p:childTnLst>
                              <p:par>
                                <p:cTn id="13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8" fill="hold">
                      <p:stCondLst>
                        <p:cond delay="indefinite"/>
                      </p:stCondLst>
                      <p:childTnLst>
                        <p:par>
                          <p:cTn id="1329" fill="hold">
                            <p:stCondLst>
                              <p:cond delay="0"/>
                            </p:stCondLst>
                            <p:childTnLst>
                              <p:par>
                                <p:cTn id="13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2" fill="hold">
                      <p:stCondLst>
                        <p:cond delay="indefinite"/>
                      </p:stCondLst>
                      <p:childTnLst>
                        <p:par>
                          <p:cTn id="1333" fill="hold">
                            <p:stCondLst>
                              <p:cond delay="0"/>
                            </p:stCondLst>
                            <p:childTnLst>
                              <p:par>
                                <p:cTn id="13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6" fill="hold">
                      <p:stCondLst>
                        <p:cond delay="indefinite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0" fill="hold">
                      <p:stCondLst>
                        <p:cond delay="indefinite"/>
                      </p:stCondLst>
                      <p:childTnLst>
                        <p:par>
                          <p:cTn id="1341" fill="hold">
                            <p:stCondLst>
                              <p:cond delay="0"/>
                            </p:stCondLst>
                            <p:childTnLst>
                              <p:par>
                                <p:cTn id="13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4" fill="hold">
                      <p:stCondLst>
                        <p:cond delay="indefinite"/>
                      </p:stCondLst>
                      <p:childTnLst>
                        <p:par>
                          <p:cTn id="1345" fill="hold">
                            <p:stCondLst>
                              <p:cond delay="0"/>
                            </p:stCondLst>
                            <p:childTnLst>
                              <p:par>
                                <p:cTn id="13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8" fill="hold">
                      <p:stCondLst>
                        <p:cond delay="indefinite"/>
                      </p:stCondLst>
                      <p:childTnLst>
                        <p:par>
                          <p:cTn id="1349" fill="hold">
                            <p:stCondLst>
                              <p:cond delay="0"/>
                            </p:stCondLst>
                            <p:childTnLst>
                              <p:par>
                                <p:cTn id="13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2" fill="hold">
                      <p:stCondLst>
                        <p:cond delay="indefinite"/>
                      </p:stCondLst>
                      <p:childTnLst>
                        <p:par>
                          <p:cTn id="1353" fill="hold">
                            <p:stCondLst>
                              <p:cond delay="0"/>
                            </p:stCondLst>
                            <p:childTnLst>
                              <p:par>
                                <p:cTn id="13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6" fill="hold">
                      <p:stCondLst>
                        <p:cond delay="indefinite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0" fill="hold">
                      <p:stCondLst>
                        <p:cond delay="indefinite"/>
                      </p:stCondLst>
                      <p:childTnLst>
                        <p:par>
                          <p:cTn id="1361" fill="hold">
                            <p:stCondLst>
                              <p:cond delay="0"/>
                            </p:stCondLst>
                            <p:childTnLst>
                              <p:par>
                                <p:cTn id="13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4" fill="hold">
                      <p:stCondLst>
                        <p:cond delay="indefinite"/>
                      </p:stCondLst>
                      <p:childTnLst>
                        <p:par>
                          <p:cTn id="1365" fill="hold">
                            <p:stCondLst>
                              <p:cond delay="0"/>
                            </p:stCondLst>
                            <p:childTnLst>
                              <p:par>
                                <p:cTn id="13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8" fill="hold">
                      <p:stCondLst>
                        <p:cond delay="indefinite"/>
                      </p:stCondLst>
                      <p:childTnLst>
                        <p:par>
                          <p:cTn id="1369" fill="hold">
                            <p:stCondLst>
                              <p:cond delay="0"/>
                            </p:stCondLst>
                            <p:childTnLst>
                              <p:par>
                                <p:cTn id="13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2" fill="hold">
                      <p:stCondLst>
                        <p:cond delay="indefinite"/>
                      </p:stCondLst>
                      <p:childTnLst>
                        <p:par>
                          <p:cTn id="1373" fill="hold">
                            <p:stCondLst>
                              <p:cond delay="0"/>
                            </p:stCondLst>
                            <p:childTnLst>
                              <p:par>
                                <p:cTn id="13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6" fill="hold">
                      <p:stCondLst>
                        <p:cond delay="indefinite"/>
                      </p:stCondLst>
                      <p:childTnLst>
                        <p:par>
                          <p:cTn id="1377" fill="hold">
                            <p:stCondLst>
                              <p:cond delay="0"/>
                            </p:stCondLst>
                            <p:childTnLst>
                              <p:par>
                                <p:cTn id="13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0" fill="hold">
                      <p:stCondLst>
                        <p:cond delay="indefinite"/>
                      </p:stCondLst>
                      <p:childTnLst>
                        <p:par>
                          <p:cTn id="1381" fill="hold">
                            <p:stCondLst>
                              <p:cond delay="0"/>
                            </p:stCondLst>
                            <p:childTnLst>
                              <p:par>
                                <p:cTn id="13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4" fill="hold">
                      <p:stCondLst>
                        <p:cond delay="indefinite"/>
                      </p:stCondLst>
                      <p:childTnLst>
                        <p:par>
                          <p:cTn id="1385" fill="hold">
                            <p:stCondLst>
                              <p:cond delay="0"/>
                            </p:stCondLst>
                            <p:childTnLst>
                              <p:par>
                                <p:cTn id="13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8" fill="hold">
                      <p:stCondLst>
                        <p:cond delay="indefinite"/>
                      </p:stCondLst>
                      <p:childTnLst>
                        <p:par>
                          <p:cTn id="1389" fill="hold">
                            <p:stCondLst>
                              <p:cond delay="0"/>
                            </p:stCondLst>
                            <p:childTnLst>
                              <p:par>
                                <p:cTn id="13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2" fill="hold">
                      <p:stCondLst>
                        <p:cond delay="indefinite"/>
                      </p:stCondLst>
                      <p:childTnLst>
                        <p:par>
                          <p:cTn id="1393" fill="hold">
                            <p:stCondLst>
                              <p:cond delay="0"/>
                            </p:stCondLst>
                            <p:childTnLst>
                              <p:par>
                                <p:cTn id="13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6" fill="hold">
                      <p:stCondLst>
                        <p:cond delay="indefinite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0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1" fill="hold">
                      <p:stCondLst>
                        <p:cond delay="0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5" fill="hold">
                      <p:stCondLst>
                        <p:cond delay="indefinite"/>
                      </p:stCondLst>
                      <p:childTnLst>
                        <p:par>
                          <p:cTn id="1406" fill="hold">
                            <p:stCondLst>
                              <p:cond delay="0"/>
                            </p:stCondLst>
                            <p:childTnLst>
                              <p:par>
                                <p:cTn id="14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9" fill="hold">
                      <p:stCondLst>
                        <p:cond delay="indefinite"/>
                      </p:stCondLst>
                      <p:childTnLst>
                        <p:par>
                          <p:cTn id="1410" fill="hold">
                            <p:stCondLst>
                              <p:cond delay="0"/>
                            </p:stCondLst>
                            <p:childTnLst>
                              <p:par>
                                <p:cTn id="14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3" fill="hold">
                      <p:stCondLst>
                        <p:cond delay="indefinite"/>
                      </p:stCondLst>
                      <p:childTnLst>
                        <p:par>
                          <p:cTn id="1414" fill="hold">
                            <p:stCondLst>
                              <p:cond delay="0"/>
                            </p:stCondLst>
                            <p:childTnLst>
                              <p:par>
                                <p:cTn id="14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7" fill="hold">
                      <p:stCondLst>
                        <p:cond delay="indefinite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1" fill="hold">
                      <p:stCondLst>
                        <p:cond delay="indefinite"/>
                      </p:stCondLst>
                      <p:childTnLst>
                        <p:par>
                          <p:cTn id="1422" fill="hold">
                            <p:stCondLst>
                              <p:cond delay="0"/>
                            </p:stCondLst>
                            <p:childTnLst>
                              <p:par>
                                <p:cTn id="14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5" fill="hold">
                      <p:stCondLst>
                        <p:cond delay="indefinite"/>
                      </p:stCondLst>
                      <p:childTnLst>
                        <p:par>
                          <p:cTn id="1426" fill="hold">
                            <p:stCondLst>
                              <p:cond delay="0"/>
                            </p:stCondLst>
                            <p:childTnLst>
                              <p:par>
                                <p:cTn id="14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9" fill="hold">
                      <p:stCondLst>
                        <p:cond delay="indefinite"/>
                      </p:stCondLst>
                      <p:childTnLst>
                        <p:par>
                          <p:cTn id="1430" fill="hold">
                            <p:stCondLst>
                              <p:cond delay="0"/>
                            </p:stCondLst>
                            <p:childTnLst>
                              <p:par>
                                <p:cTn id="14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3" fill="hold">
                      <p:stCondLst>
                        <p:cond delay="indefinite"/>
                      </p:stCondLst>
                      <p:childTnLst>
                        <p:par>
                          <p:cTn id="1434" fill="hold">
                            <p:stCondLst>
                              <p:cond delay="0"/>
                            </p:stCondLst>
                            <p:childTnLst>
                              <p:par>
                                <p:cTn id="14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7" fill="hold">
                      <p:stCondLst>
                        <p:cond delay="indefinite"/>
                      </p:stCondLst>
                      <p:childTnLst>
                        <p:par>
                          <p:cTn id="1438" fill="hold">
                            <p:stCondLst>
                              <p:cond delay="0"/>
                            </p:stCondLst>
                            <p:childTnLst>
                              <p:par>
                                <p:cTn id="14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1" fill="hold">
                      <p:stCondLst>
                        <p:cond delay="indefinite"/>
                      </p:stCondLst>
                      <p:childTnLst>
                        <p:par>
                          <p:cTn id="1442" fill="hold">
                            <p:stCondLst>
                              <p:cond delay="0"/>
                            </p:stCondLst>
                            <p:childTnLst>
                              <p:par>
                                <p:cTn id="14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5" fill="hold">
                      <p:stCondLst>
                        <p:cond delay="indefinite"/>
                      </p:stCondLst>
                      <p:childTnLst>
                        <p:par>
                          <p:cTn id="1446" fill="hold">
                            <p:stCondLst>
                              <p:cond delay="0"/>
                            </p:stCondLst>
                            <p:childTnLst>
                              <p:par>
                                <p:cTn id="14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9" fill="hold">
                      <p:stCondLst>
                        <p:cond delay="indefinite"/>
                      </p:stCondLst>
                      <p:childTnLst>
                        <p:par>
                          <p:cTn id="1450" fill="hold">
                            <p:stCondLst>
                              <p:cond delay="0"/>
                            </p:stCondLst>
                            <p:childTnLst>
                              <p:par>
                                <p:cTn id="14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3" fill="hold">
                      <p:stCondLst>
                        <p:cond delay="indefinite"/>
                      </p:stCondLst>
                      <p:childTnLst>
                        <p:par>
                          <p:cTn id="1454" fill="hold">
                            <p:stCondLst>
                              <p:cond delay="0"/>
                            </p:stCondLst>
                            <p:childTnLst>
                              <p:par>
                                <p:cTn id="14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7" fill="hold">
                      <p:stCondLst>
                        <p:cond delay="indefinite"/>
                      </p:stCondLst>
                      <p:childTnLst>
                        <p:par>
                          <p:cTn id="1458" fill="hold">
                            <p:stCondLst>
                              <p:cond delay="0"/>
                            </p:stCondLst>
                            <p:childTnLst>
                              <p:par>
                                <p:cTn id="14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1" fill="hold">
                      <p:stCondLst>
                        <p:cond delay="indefinite"/>
                      </p:stCondLst>
                      <p:childTnLst>
                        <p:par>
                          <p:cTn id="1462" fill="hold">
                            <p:stCondLst>
                              <p:cond delay="0"/>
                            </p:stCondLst>
                            <p:childTnLst>
                              <p:par>
                                <p:cTn id="14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5" fill="hold">
                      <p:stCondLst>
                        <p:cond delay="indefinite"/>
                      </p:stCondLst>
                      <p:childTnLst>
                        <p:par>
                          <p:cTn id="1466" fill="hold">
                            <p:stCondLst>
                              <p:cond delay="0"/>
                            </p:stCondLst>
                            <p:childTnLst>
                              <p:par>
                                <p:cTn id="14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9" fill="hold">
                      <p:stCondLst>
                        <p:cond delay="indefinite"/>
                      </p:stCondLst>
                      <p:childTnLst>
                        <p:par>
                          <p:cTn id="1470" fill="hold">
                            <p:stCondLst>
                              <p:cond delay="0"/>
                            </p:stCondLst>
                            <p:childTnLst>
                              <p:par>
                                <p:cTn id="14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3" fill="hold">
                      <p:stCondLst>
                        <p:cond delay="indefinite"/>
                      </p:stCondLst>
                      <p:childTnLst>
                        <p:par>
                          <p:cTn id="1474" fill="hold">
                            <p:stCondLst>
                              <p:cond delay="0"/>
                            </p:stCondLst>
                            <p:childTnLst>
                              <p:par>
                                <p:cTn id="14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7" fill="hold">
                      <p:stCondLst>
                        <p:cond delay="indefinite"/>
                      </p:stCondLst>
                      <p:childTnLst>
                        <p:par>
                          <p:cTn id="1478" fill="hold">
                            <p:stCondLst>
                              <p:cond delay="0"/>
                            </p:stCondLst>
                            <p:childTnLst>
                              <p:par>
                                <p:cTn id="14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1" fill="hold">
                      <p:stCondLst>
                        <p:cond delay="indefinite"/>
                      </p:stCondLst>
                      <p:childTnLst>
                        <p:par>
                          <p:cTn id="1482" fill="hold">
                            <p:stCondLst>
                              <p:cond delay="0"/>
                            </p:stCondLst>
                            <p:childTnLst>
                              <p:par>
                                <p:cTn id="14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5" fill="hold">
                      <p:stCondLst>
                        <p:cond delay="indefinite"/>
                      </p:stCondLst>
                      <p:childTnLst>
                        <p:par>
                          <p:cTn id="1486" fill="hold">
                            <p:stCondLst>
                              <p:cond delay="0"/>
                            </p:stCondLst>
                            <p:childTnLst>
                              <p:par>
                                <p:cTn id="14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3" fill="hold">
                      <p:stCondLst>
                        <p:cond delay="indefinite"/>
                      </p:stCondLst>
                      <p:childTnLst>
                        <p:par>
                          <p:cTn id="1494" fill="hold">
                            <p:stCondLst>
                              <p:cond delay="0"/>
                            </p:stCondLst>
                            <p:childTnLst>
                              <p:par>
                                <p:cTn id="14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7" fill="hold">
                      <p:stCondLst>
                        <p:cond delay="indefinite"/>
                      </p:stCondLst>
                      <p:childTnLst>
                        <p:par>
                          <p:cTn id="1498" fill="hold">
                            <p:stCondLst>
                              <p:cond delay="0"/>
                            </p:stCondLst>
                            <p:childTnLst>
                              <p:par>
                                <p:cTn id="14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1" fill="hold">
                      <p:stCondLst>
                        <p:cond delay="indefinite"/>
                      </p:stCondLst>
                      <p:childTnLst>
                        <p:par>
                          <p:cTn id="1502" fill="hold">
                            <p:stCondLst>
                              <p:cond delay="0"/>
                            </p:stCondLst>
                            <p:childTnLst>
                              <p:par>
                                <p:cTn id="15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5" fill="hold">
                      <p:stCondLst>
                        <p:cond delay="indefinite"/>
                      </p:stCondLst>
                      <p:childTnLst>
                        <p:par>
                          <p:cTn id="1506" fill="hold">
                            <p:stCondLst>
                              <p:cond delay="0"/>
                            </p:stCondLst>
                            <p:childTnLst>
                              <p:par>
                                <p:cTn id="15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9" fill="hold">
                      <p:stCondLst>
                        <p:cond delay="indefinite"/>
                      </p:stCondLst>
                      <p:childTnLst>
                        <p:par>
                          <p:cTn id="1510" fill="hold">
                            <p:stCondLst>
                              <p:cond delay="0"/>
                            </p:stCondLst>
                            <p:childTnLst>
                              <p:par>
                                <p:cTn id="15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3" fill="hold">
                      <p:stCondLst>
                        <p:cond delay="indefinite"/>
                      </p:stCondLst>
                      <p:childTnLst>
                        <p:par>
                          <p:cTn id="1514" fill="hold">
                            <p:stCondLst>
                              <p:cond delay="0"/>
                            </p:stCondLst>
                            <p:childTnLst>
                              <p:par>
                                <p:cTn id="15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7" fill="hold">
                      <p:stCondLst>
                        <p:cond delay="indefinite"/>
                      </p:stCondLst>
                      <p:childTnLst>
                        <p:par>
                          <p:cTn id="1518" fill="hold">
                            <p:stCondLst>
                              <p:cond delay="0"/>
                            </p:stCondLst>
                            <p:childTnLst>
                              <p:par>
                                <p:cTn id="15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1" fill="hold">
                      <p:stCondLst>
                        <p:cond delay="indefinite"/>
                      </p:stCondLst>
                      <p:childTnLst>
                        <p:par>
                          <p:cTn id="1522" fill="hold">
                            <p:stCondLst>
                              <p:cond delay="0"/>
                            </p:stCondLst>
                            <p:childTnLst>
                              <p:par>
                                <p:cTn id="15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5" fill="hold">
                      <p:stCondLst>
                        <p:cond delay="indefinite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9" fill="hold">
                      <p:stCondLst>
                        <p:cond delay="indefinite"/>
                      </p:stCondLst>
                      <p:childTnLst>
                        <p:par>
                          <p:cTn id="1530" fill="hold">
                            <p:stCondLst>
                              <p:cond delay="0"/>
                            </p:stCondLst>
                            <p:childTnLst>
                              <p:par>
                                <p:cTn id="15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3" fill="hold">
                      <p:stCondLst>
                        <p:cond delay="indefinite"/>
                      </p:stCondLst>
                      <p:childTnLst>
                        <p:par>
                          <p:cTn id="1534" fill="hold">
                            <p:stCondLst>
                              <p:cond delay="0"/>
                            </p:stCondLst>
                            <p:childTnLst>
                              <p:par>
                                <p:cTn id="15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7" fill="hold">
                      <p:stCondLst>
                        <p:cond delay="indefinite"/>
                      </p:stCondLst>
                      <p:childTnLst>
                        <p:par>
                          <p:cTn id="1538" fill="hold">
                            <p:stCondLst>
                              <p:cond delay="0"/>
                            </p:stCondLst>
                            <p:childTnLst>
                              <p:par>
                                <p:cTn id="15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1" fill="hold">
                      <p:stCondLst>
                        <p:cond delay="indefinite"/>
                      </p:stCondLst>
                      <p:childTnLst>
                        <p:par>
                          <p:cTn id="1542" fill="hold">
                            <p:stCondLst>
                              <p:cond delay="0"/>
                            </p:stCondLst>
                            <p:childTnLst>
                              <p:par>
                                <p:cTn id="15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5" fill="hold">
                      <p:stCondLst>
                        <p:cond delay="indefinite"/>
                      </p:stCondLst>
                      <p:childTnLst>
                        <p:par>
                          <p:cTn id="1546" fill="hold">
                            <p:stCondLst>
                              <p:cond delay="0"/>
                            </p:stCondLst>
                            <p:childTnLst>
                              <p:par>
                                <p:cTn id="15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9" fill="hold">
                      <p:stCondLst>
                        <p:cond delay="indefinite"/>
                      </p:stCondLst>
                      <p:childTnLst>
                        <p:par>
                          <p:cTn id="1550" fill="hold">
                            <p:stCondLst>
                              <p:cond delay="0"/>
                            </p:stCondLst>
                            <p:childTnLst>
                              <p:par>
                                <p:cTn id="15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3" fill="hold">
                      <p:stCondLst>
                        <p:cond delay="indefinite"/>
                      </p:stCondLst>
                      <p:childTnLst>
                        <p:par>
                          <p:cTn id="1554" fill="hold">
                            <p:stCondLst>
                              <p:cond delay="0"/>
                            </p:stCondLst>
                            <p:childTnLst>
                              <p:par>
                                <p:cTn id="15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7" fill="hold">
                      <p:stCondLst>
                        <p:cond delay="indefinite"/>
                      </p:stCondLst>
                      <p:childTnLst>
                        <p:par>
                          <p:cTn id="1558" fill="hold">
                            <p:stCondLst>
                              <p:cond delay="0"/>
                            </p:stCondLst>
                            <p:childTnLst>
                              <p:par>
                                <p:cTn id="15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1" fill="hold">
                      <p:stCondLst>
                        <p:cond delay="indefinite"/>
                      </p:stCondLst>
                      <p:childTnLst>
                        <p:par>
                          <p:cTn id="1562" fill="hold">
                            <p:stCondLst>
                              <p:cond delay="0"/>
                            </p:stCondLst>
                            <p:childTnLst>
                              <p:par>
                                <p:cTn id="15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5" fill="hold">
                      <p:stCondLst>
                        <p:cond delay="indefinite"/>
                      </p:stCondLst>
                      <p:childTnLst>
                        <p:par>
                          <p:cTn id="1566" fill="hold">
                            <p:stCondLst>
                              <p:cond delay="0"/>
                            </p:stCondLst>
                            <p:childTnLst>
                              <p:par>
                                <p:cTn id="15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9" fill="hold">
                      <p:stCondLst>
                        <p:cond delay="indefinite"/>
                      </p:stCondLst>
                      <p:childTnLst>
                        <p:par>
                          <p:cTn id="1570" fill="hold">
                            <p:stCondLst>
                              <p:cond delay="0"/>
                            </p:stCondLst>
                            <p:childTnLst>
                              <p:par>
                                <p:cTn id="15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3" fill="hold">
                      <p:stCondLst>
                        <p:cond delay="indefinite"/>
                      </p:stCondLst>
                      <p:childTnLst>
                        <p:par>
                          <p:cTn id="1574" fill="hold">
                            <p:stCondLst>
                              <p:cond delay="0"/>
                            </p:stCondLst>
                            <p:childTnLst>
                              <p:par>
                                <p:cTn id="15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7" fill="hold">
                      <p:stCondLst>
                        <p:cond delay="indefinite"/>
                      </p:stCondLst>
                      <p:childTnLst>
                        <p:par>
                          <p:cTn id="1578" fill="hold">
                            <p:stCondLst>
                              <p:cond delay="0"/>
                            </p:stCondLst>
                            <p:childTnLst>
                              <p:par>
                                <p:cTn id="15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1" fill="hold">
                      <p:stCondLst>
                        <p:cond delay="indefinite"/>
                      </p:stCondLst>
                      <p:childTnLst>
                        <p:par>
                          <p:cTn id="1582" fill="hold">
                            <p:stCondLst>
                              <p:cond delay="0"/>
                            </p:stCondLst>
                            <p:childTnLst>
                              <p:par>
                                <p:cTn id="15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5" fill="hold">
                      <p:stCondLst>
                        <p:cond delay="indefinite"/>
                      </p:stCondLst>
                      <p:childTnLst>
                        <p:par>
                          <p:cTn id="1586" fill="hold">
                            <p:stCondLst>
                              <p:cond delay="0"/>
                            </p:stCondLst>
                            <p:childTnLst>
                              <p:par>
                                <p:cTn id="15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9" fill="hold">
                      <p:stCondLst>
                        <p:cond delay="indefinite"/>
                      </p:stCondLst>
                      <p:childTnLst>
                        <p:par>
                          <p:cTn id="1590" fill="hold">
                            <p:stCondLst>
                              <p:cond delay="0"/>
                            </p:stCondLst>
                            <p:childTnLst>
                              <p:par>
                                <p:cTn id="15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3" fill="hold">
                      <p:stCondLst>
                        <p:cond delay="indefinite"/>
                      </p:stCondLst>
                      <p:childTnLst>
                        <p:par>
                          <p:cTn id="1594" fill="hold">
                            <p:stCondLst>
                              <p:cond delay="0"/>
                            </p:stCondLst>
                            <p:childTnLst>
                              <p:par>
                                <p:cTn id="15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1" fill="hold">
                      <p:stCondLst>
                        <p:cond delay="indefinite"/>
                      </p:stCondLst>
                      <p:childTnLst>
                        <p:par>
                          <p:cTn id="1602" fill="hold">
                            <p:stCondLst>
                              <p:cond delay="0"/>
                            </p:stCondLst>
                            <p:childTnLst>
                              <p:par>
                                <p:cTn id="16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5" fill="hold">
                      <p:stCondLst>
                        <p:cond delay="indefinite"/>
                      </p:stCondLst>
                      <p:childTnLst>
                        <p:par>
                          <p:cTn id="1606" fill="hold">
                            <p:stCondLst>
                              <p:cond delay="0"/>
                            </p:stCondLst>
                            <p:childTnLst>
                              <p:par>
                                <p:cTn id="16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9" fill="hold">
                      <p:stCondLst>
                        <p:cond delay="indefinite"/>
                      </p:stCondLst>
                      <p:childTnLst>
                        <p:par>
                          <p:cTn id="1610" fill="hold">
                            <p:stCondLst>
                              <p:cond delay="0"/>
                            </p:stCondLst>
                            <p:childTnLst>
                              <p:par>
                                <p:cTn id="16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3" fill="hold">
                      <p:stCondLst>
                        <p:cond delay="indefinite"/>
                      </p:stCondLst>
                      <p:childTnLst>
                        <p:par>
                          <p:cTn id="1614" fill="hold">
                            <p:stCondLst>
                              <p:cond delay="0"/>
                            </p:stCondLst>
                            <p:childTnLst>
                              <p:par>
                                <p:cTn id="16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7" fill="hold">
                      <p:stCondLst>
                        <p:cond delay="indefinite"/>
                      </p:stCondLst>
                      <p:childTnLst>
                        <p:par>
                          <p:cTn id="1618" fill="hold">
                            <p:stCondLst>
                              <p:cond delay="0"/>
                            </p:stCondLst>
                            <p:childTnLst>
                              <p:par>
                                <p:cTn id="16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1" fill="hold">
                      <p:stCondLst>
                        <p:cond delay="indefinite"/>
                      </p:stCondLst>
                      <p:childTnLst>
                        <p:par>
                          <p:cTn id="1622" fill="hold">
                            <p:stCondLst>
                              <p:cond delay="0"/>
                            </p:stCondLst>
                            <p:childTnLst>
                              <p:par>
                                <p:cTn id="16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5" fill="hold">
                      <p:stCondLst>
                        <p:cond delay="indefinite"/>
                      </p:stCondLst>
                      <p:childTnLst>
                        <p:par>
                          <p:cTn id="1626" fill="hold">
                            <p:stCondLst>
                              <p:cond delay="0"/>
                            </p:stCondLst>
                            <p:childTnLst>
                              <p:par>
                                <p:cTn id="16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9" fill="hold">
                      <p:stCondLst>
                        <p:cond delay="indefinite"/>
                      </p:stCondLst>
                      <p:childTnLst>
                        <p:par>
                          <p:cTn id="1630" fill="hold">
                            <p:stCondLst>
                              <p:cond delay="0"/>
                            </p:stCondLst>
                            <p:childTnLst>
                              <p:par>
                                <p:cTn id="16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3" fill="hold">
                      <p:stCondLst>
                        <p:cond delay="indefinite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7" fill="hold">
                      <p:stCondLst>
                        <p:cond delay="indefinite"/>
                      </p:stCondLst>
                      <p:childTnLst>
                        <p:par>
                          <p:cTn id="1638" fill="hold">
                            <p:stCondLst>
                              <p:cond delay="0"/>
                            </p:stCondLst>
                            <p:childTnLst>
                              <p:par>
                                <p:cTn id="16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Retângulo: Cantos Arredondados 571">
            <a:extLst>
              <a:ext uri="{FF2B5EF4-FFF2-40B4-BE49-F238E27FC236}">
                <a16:creationId xmlns:a16="http://schemas.microsoft.com/office/drawing/2014/main" id="{AFE059E5-DB61-4570-AB3D-7292EB23553E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14 de 15</a:t>
            </a:r>
          </a:p>
        </p:txBody>
      </p:sp>
      <p:sp>
        <p:nvSpPr>
          <p:cNvPr id="573" name="Seta: para a Direita 5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34A3B6E1-05B4-4AC1-AE36-A65BA9666572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47850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2" fill="hold">
                      <p:stCondLst>
                        <p:cond delay="0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5" fill="hold">
                      <p:stCondLst>
                        <p:cond delay="0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3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4" fill="hold">
                      <p:stCondLst>
                        <p:cond delay="0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7" fill="hold">
                      <p:stCondLst>
                        <p:cond delay="0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1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0" fill="hold">
                      <p:stCondLst>
                        <p:cond delay="0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5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6" fill="hold">
                      <p:stCondLst>
                        <p:cond delay="0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88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9" fill="hold">
                      <p:stCondLst>
                        <p:cond delay="0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1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2" fill="hold">
                      <p:stCondLst>
                        <p:cond delay="0"/>
                      </p:stCondLst>
                      <p:childTnLst>
                        <p:par>
                          <p:cTn id="413" fill="hold">
                            <p:stCondLst>
                              <p:cond delay="0"/>
                            </p:stCondLst>
                            <p:childTnLst>
                              <p:par>
                                <p:cTn id="4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6" fill="hold">
                      <p:stCondLst>
                        <p:cond delay="0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78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9" fill="hold">
                      <p:stCondLst>
                        <p:cond delay="0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1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2" fill="hold">
                      <p:stCondLst>
                        <p:cond delay="0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6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7" fill="hold">
                      <p:stCondLst>
                        <p:cond delay="0"/>
                      </p:stCondLst>
                      <p:childTnLst>
                        <p:par>
                          <p:cTn id="528" fill="hold">
                            <p:stCondLst>
                              <p:cond delay="0"/>
                            </p:stCondLst>
                            <p:childTnLst>
                              <p:par>
                                <p:cTn id="5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1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2" fill="hold">
                      <p:stCondLst>
                        <p:cond delay="0"/>
                      </p:stCondLst>
                      <p:childTnLst>
                        <p:par>
                          <p:cTn id="553" fill="hold">
                            <p:stCondLst>
                              <p:cond delay="0"/>
                            </p:stCondLst>
                            <p:childTnLst>
                              <p:par>
                                <p:cTn id="5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5" fill="hold">
                      <p:stCondLst>
                        <p:cond delay="0"/>
                      </p:stCondLst>
                      <p:childTnLst>
                        <p:par>
                          <p:cTn id="576" fill="hold">
                            <p:stCondLst>
                              <p:cond delay="0"/>
                            </p:stCondLst>
                            <p:childTnLst>
                              <p:par>
                                <p:cTn id="5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1" fill="hold">
                      <p:stCondLst>
                        <p:cond delay="0"/>
                      </p:stCondLst>
                      <p:childTnLst>
                        <p:par>
                          <p:cTn id="622" fill="hold">
                            <p:stCondLst>
                              <p:cond delay="0"/>
                            </p:stCondLst>
                            <p:childTnLst>
                              <p:par>
                                <p:cTn id="6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3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4" fill="hold">
                      <p:stCondLst>
                        <p:cond delay="0"/>
                      </p:stCondLst>
                      <p:childTnLst>
                        <p:par>
                          <p:cTn id="645" fill="hold">
                            <p:stCondLst>
                              <p:cond delay="0"/>
                            </p:stCondLst>
                            <p:childTnLst>
                              <p:par>
                                <p:cTn id="6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6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3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4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6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2" fill="hold">
                      <p:stCondLst>
                        <p:cond delay="indefinite"/>
                      </p:stCondLst>
                      <p:childTnLst>
                        <p:par>
                          <p:cTn id="683" fill="hold">
                            <p:stCondLst>
                              <p:cond delay="0"/>
                            </p:stCondLst>
                            <p:childTnLst>
                              <p:par>
                                <p:cTn id="6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6" fill="hold">
                      <p:stCondLst>
                        <p:cond delay="indefinite"/>
                      </p:stCondLst>
                      <p:childTnLst>
                        <p:par>
                          <p:cTn id="687" fill="hold">
                            <p:stCondLst>
                              <p:cond delay="0"/>
                            </p:stCondLst>
                            <p:childTnLst>
                              <p:par>
                                <p:cTn id="6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0" fill="hold">
                      <p:stCondLst>
                        <p:cond delay="indefinite"/>
                      </p:stCondLst>
                      <p:childTnLst>
                        <p:par>
                          <p:cTn id="691" fill="hold">
                            <p:stCondLst>
                              <p:cond delay="0"/>
                            </p:stCondLst>
                            <p:childTnLst>
                              <p:par>
                                <p:cTn id="6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4" fill="hold">
                      <p:stCondLst>
                        <p:cond delay="indefinite"/>
                      </p:stCondLst>
                      <p:childTnLst>
                        <p:par>
                          <p:cTn id="695" fill="hold">
                            <p:stCondLst>
                              <p:cond delay="0"/>
                            </p:stCondLst>
                            <p:childTnLst>
                              <p:par>
                                <p:cTn id="6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8" fill="hold">
                      <p:stCondLst>
                        <p:cond delay="indefinite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2" fill="hold">
                      <p:stCondLst>
                        <p:cond delay="indefinite"/>
                      </p:stCondLst>
                      <p:childTnLst>
                        <p:par>
                          <p:cTn id="703" fill="hold">
                            <p:stCondLst>
                              <p:cond delay="0"/>
                            </p:stCondLst>
                            <p:childTnLst>
                              <p:par>
                                <p:cTn id="7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0" fill="hold">
                      <p:stCondLst>
                        <p:cond delay="indefinite"/>
                      </p:stCondLst>
                      <p:childTnLst>
                        <p:par>
                          <p:cTn id="711" fill="hold">
                            <p:stCondLst>
                              <p:cond delay="0"/>
                            </p:stCondLst>
                            <p:childTnLst>
                              <p:par>
                                <p:cTn id="7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4" fill="hold">
                      <p:stCondLst>
                        <p:cond delay="indefinite"/>
                      </p:stCondLst>
                      <p:childTnLst>
                        <p:par>
                          <p:cTn id="715" fill="hold">
                            <p:stCondLst>
                              <p:cond delay="0"/>
                            </p:stCondLst>
                            <p:childTnLst>
                              <p:par>
                                <p:cTn id="7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8" fill="hold">
                      <p:stCondLst>
                        <p:cond delay="indefinite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2" fill="hold">
                      <p:stCondLst>
                        <p:cond delay="indefinite"/>
                      </p:stCondLst>
                      <p:childTnLst>
                        <p:par>
                          <p:cTn id="723" fill="hold">
                            <p:stCondLst>
                              <p:cond delay="0"/>
                            </p:stCondLst>
                            <p:childTnLst>
                              <p:par>
                                <p:cTn id="7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0" fill="hold">
                      <p:stCondLst>
                        <p:cond delay="indefinite"/>
                      </p:stCondLst>
                      <p:childTnLst>
                        <p:par>
                          <p:cTn id="731" fill="hold">
                            <p:stCondLst>
                              <p:cond delay="0"/>
                            </p:stCondLst>
                            <p:childTnLst>
                              <p:par>
                                <p:cTn id="7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4" fill="hold">
                      <p:stCondLst>
                        <p:cond delay="indefinite"/>
                      </p:stCondLst>
                      <p:childTnLst>
                        <p:par>
                          <p:cTn id="735" fill="hold">
                            <p:stCondLst>
                              <p:cond delay="0"/>
                            </p:stCondLst>
                            <p:childTnLst>
                              <p:par>
                                <p:cTn id="7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8" fill="hold">
                      <p:stCondLst>
                        <p:cond delay="indefinite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2" fill="hold">
                      <p:stCondLst>
                        <p:cond delay="indefinite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6" fill="hold">
                      <p:stCondLst>
                        <p:cond delay="indefinite"/>
                      </p:stCondLst>
                      <p:childTnLst>
                        <p:par>
                          <p:cTn id="747" fill="hold">
                            <p:stCondLst>
                              <p:cond delay="0"/>
                            </p:stCondLst>
                            <p:childTnLst>
                              <p:par>
                                <p:cTn id="7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0" fill="hold">
                      <p:stCondLst>
                        <p:cond delay="indefinite"/>
                      </p:stCondLst>
                      <p:childTnLst>
                        <p:par>
                          <p:cTn id="751" fill="hold">
                            <p:stCondLst>
                              <p:cond delay="0"/>
                            </p:stCondLst>
                            <p:childTnLst>
                              <p:par>
                                <p:cTn id="7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4" fill="hold">
                      <p:stCondLst>
                        <p:cond delay="indefinite"/>
                      </p:stCondLst>
                      <p:childTnLst>
                        <p:par>
                          <p:cTn id="755" fill="hold">
                            <p:stCondLst>
                              <p:cond delay="0"/>
                            </p:stCondLst>
                            <p:childTnLst>
                              <p:par>
                                <p:cTn id="7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8" fill="hold">
                      <p:stCondLst>
                        <p:cond delay="indefinite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2" fill="hold">
                      <p:stCondLst>
                        <p:cond delay="indefinite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6" fill="hold">
                      <p:stCondLst>
                        <p:cond delay="indefinite"/>
                      </p:stCondLst>
                      <p:childTnLst>
                        <p:par>
                          <p:cTn id="767" fill="hold">
                            <p:stCondLst>
                              <p:cond delay="0"/>
                            </p:stCondLst>
                            <p:childTnLst>
                              <p:par>
                                <p:cTn id="7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0" fill="hold">
                      <p:stCondLst>
                        <p:cond delay="indefinite"/>
                      </p:stCondLst>
                      <p:childTnLst>
                        <p:par>
                          <p:cTn id="771" fill="hold">
                            <p:stCondLst>
                              <p:cond delay="0"/>
                            </p:stCondLst>
                            <p:childTnLst>
                              <p:par>
                                <p:cTn id="7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4" fill="hold">
                      <p:stCondLst>
                        <p:cond delay="indefinite"/>
                      </p:stCondLst>
                      <p:childTnLst>
                        <p:par>
                          <p:cTn id="775" fill="hold">
                            <p:stCondLst>
                              <p:cond delay="0"/>
                            </p:stCondLst>
                            <p:childTnLst>
                              <p:par>
                                <p:cTn id="7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8" fill="hold">
                      <p:stCondLst>
                        <p:cond delay="indefinite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2" fill="hold">
                      <p:stCondLst>
                        <p:cond delay="indefinite"/>
                      </p:stCondLst>
                      <p:childTnLst>
                        <p:par>
                          <p:cTn id="783" fill="hold">
                            <p:stCondLst>
                              <p:cond delay="0"/>
                            </p:stCondLst>
                            <p:childTnLst>
                              <p:par>
                                <p:cTn id="7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6" fill="hold">
                      <p:stCondLst>
                        <p:cond delay="indefinite"/>
                      </p:stCondLst>
                      <p:childTnLst>
                        <p:par>
                          <p:cTn id="787" fill="hold">
                            <p:stCondLst>
                              <p:cond delay="0"/>
                            </p:stCondLst>
                            <p:childTnLst>
                              <p:par>
                                <p:cTn id="7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0" fill="hold">
                      <p:stCondLst>
                        <p:cond delay="indefinite"/>
                      </p:stCondLst>
                      <p:childTnLst>
                        <p:par>
                          <p:cTn id="791" fill="hold">
                            <p:stCondLst>
                              <p:cond delay="0"/>
                            </p:stCondLst>
                            <p:childTnLst>
                              <p:par>
                                <p:cTn id="7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4" fill="hold">
                      <p:stCondLst>
                        <p:cond delay="indefinite"/>
                      </p:stCondLst>
                      <p:childTnLst>
                        <p:par>
                          <p:cTn id="795" fill="hold">
                            <p:stCondLst>
                              <p:cond delay="0"/>
                            </p:stCondLst>
                            <p:childTnLst>
                              <p:par>
                                <p:cTn id="7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8" fill="hold">
                      <p:stCondLst>
                        <p:cond delay="indefinite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2" fill="hold">
                      <p:stCondLst>
                        <p:cond delay="indefinite"/>
                      </p:stCondLst>
                      <p:childTnLst>
                        <p:par>
                          <p:cTn id="803" fill="hold">
                            <p:stCondLst>
                              <p:cond delay="0"/>
                            </p:stCondLst>
                            <p:childTnLst>
                              <p:par>
                                <p:cTn id="8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6" fill="hold">
                      <p:stCondLst>
                        <p:cond delay="indefinite"/>
                      </p:stCondLst>
                      <p:childTnLst>
                        <p:par>
                          <p:cTn id="807" fill="hold">
                            <p:stCondLst>
                              <p:cond delay="0"/>
                            </p:stCondLst>
                            <p:childTnLst>
                              <p:par>
                                <p:cTn id="8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0" fill="hold">
                      <p:stCondLst>
                        <p:cond delay="indefinite"/>
                      </p:stCondLst>
                      <p:childTnLst>
                        <p:par>
                          <p:cTn id="811" fill="hold">
                            <p:stCondLst>
                              <p:cond delay="0"/>
                            </p:stCondLst>
                            <p:childTnLst>
                              <p:par>
                                <p:cTn id="8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8" fill="hold">
                      <p:stCondLst>
                        <p:cond delay="indefinite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2" fill="hold">
                      <p:stCondLst>
                        <p:cond delay="indefinite"/>
                      </p:stCondLst>
                      <p:childTnLst>
                        <p:par>
                          <p:cTn id="823" fill="hold">
                            <p:stCondLst>
                              <p:cond delay="0"/>
                            </p:stCondLst>
                            <p:childTnLst>
                              <p:par>
                                <p:cTn id="8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6" fill="hold">
                      <p:stCondLst>
                        <p:cond delay="indefinite"/>
                      </p:stCondLst>
                      <p:childTnLst>
                        <p:par>
                          <p:cTn id="827" fill="hold">
                            <p:stCondLst>
                              <p:cond delay="0"/>
                            </p:stCondLst>
                            <p:childTnLst>
                              <p:par>
                                <p:cTn id="8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0" fill="hold">
                      <p:stCondLst>
                        <p:cond delay="indefinite"/>
                      </p:stCondLst>
                      <p:childTnLst>
                        <p:par>
                          <p:cTn id="831" fill="hold">
                            <p:stCondLst>
                              <p:cond delay="0"/>
                            </p:stCondLst>
                            <p:childTnLst>
                              <p:par>
                                <p:cTn id="8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8" fill="hold">
                      <p:stCondLst>
                        <p:cond delay="indefinite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2" fill="hold">
                      <p:stCondLst>
                        <p:cond delay="indefinite"/>
                      </p:stCondLst>
                      <p:childTnLst>
                        <p:par>
                          <p:cTn id="843" fill="hold">
                            <p:stCondLst>
                              <p:cond delay="0"/>
                            </p:stCondLst>
                            <p:childTnLst>
                              <p:par>
                                <p:cTn id="8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6" fill="hold">
                      <p:stCondLst>
                        <p:cond delay="indefinite"/>
                      </p:stCondLst>
                      <p:childTnLst>
                        <p:par>
                          <p:cTn id="847" fill="hold">
                            <p:stCondLst>
                              <p:cond delay="0"/>
                            </p:stCondLst>
                            <p:childTnLst>
                              <p:par>
                                <p:cTn id="8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0" fill="hold">
                      <p:stCondLst>
                        <p:cond delay="indefinite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4" fill="hold">
                      <p:stCondLst>
                        <p:cond delay="indefinite"/>
                      </p:stCondLst>
                      <p:childTnLst>
                        <p:par>
                          <p:cTn id="855" fill="hold">
                            <p:stCondLst>
                              <p:cond delay="0"/>
                            </p:stCondLst>
                            <p:childTnLst>
                              <p:par>
                                <p:cTn id="8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8" fill="hold">
                      <p:stCondLst>
                        <p:cond delay="indefinite"/>
                      </p:stCondLst>
                      <p:childTnLst>
                        <p:par>
                          <p:cTn id="859" fill="hold">
                            <p:stCondLst>
                              <p:cond delay="0"/>
                            </p:stCondLst>
                            <p:childTnLst>
                              <p:par>
                                <p:cTn id="8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2" fill="hold">
                      <p:stCondLst>
                        <p:cond delay="indefinite"/>
                      </p:stCondLst>
                      <p:childTnLst>
                        <p:par>
                          <p:cTn id="863" fill="hold">
                            <p:stCondLst>
                              <p:cond delay="0"/>
                            </p:stCondLst>
                            <p:childTnLst>
                              <p:par>
                                <p:cTn id="8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6" fill="hold">
                      <p:stCondLst>
                        <p:cond delay="indefinite"/>
                      </p:stCondLst>
                      <p:childTnLst>
                        <p:par>
                          <p:cTn id="867" fill="hold">
                            <p:stCondLst>
                              <p:cond delay="0"/>
                            </p:stCondLst>
                            <p:childTnLst>
                              <p:par>
                                <p:cTn id="8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0" fill="hold">
                      <p:stCondLst>
                        <p:cond delay="indefinite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4" fill="hold">
                      <p:stCondLst>
                        <p:cond delay="indefinite"/>
                      </p:stCondLst>
                      <p:childTnLst>
                        <p:par>
                          <p:cTn id="875" fill="hold">
                            <p:stCondLst>
                              <p:cond delay="0"/>
                            </p:stCondLst>
                            <p:childTnLst>
                              <p:par>
                                <p:cTn id="8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8" fill="hold">
                      <p:stCondLst>
                        <p:cond delay="indefinite"/>
                      </p:stCondLst>
                      <p:childTnLst>
                        <p:par>
                          <p:cTn id="879" fill="hold">
                            <p:stCondLst>
                              <p:cond delay="0"/>
                            </p:stCondLst>
                            <p:childTnLst>
                              <p:par>
                                <p:cTn id="8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2" fill="hold">
                      <p:stCondLst>
                        <p:cond delay="indefinite"/>
                      </p:stCondLst>
                      <p:childTnLst>
                        <p:par>
                          <p:cTn id="883" fill="hold">
                            <p:stCondLst>
                              <p:cond delay="0"/>
                            </p:stCondLst>
                            <p:childTnLst>
                              <p:par>
                                <p:cTn id="8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6" fill="hold">
                      <p:stCondLst>
                        <p:cond delay="indefinite"/>
                      </p:stCondLst>
                      <p:childTnLst>
                        <p:par>
                          <p:cTn id="887" fill="hold">
                            <p:stCondLst>
                              <p:cond delay="0"/>
                            </p:stCondLst>
                            <p:childTnLst>
                              <p:par>
                                <p:cTn id="8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0" fill="hold">
                      <p:stCondLst>
                        <p:cond delay="indefinite"/>
                      </p:stCondLst>
                      <p:childTnLst>
                        <p:par>
                          <p:cTn id="891" fill="hold">
                            <p:stCondLst>
                              <p:cond delay="0"/>
                            </p:stCondLst>
                            <p:childTnLst>
                              <p:par>
                                <p:cTn id="8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4" fill="hold">
                      <p:stCondLst>
                        <p:cond delay="indefinite"/>
                      </p:stCondLst>
                      <p:childTnLst>
                        <p:par>
                          <p:cTn id="895" fill="hold">
                            <p:stCondLst>
                              <p:cond delay="0"/>
                            </p:stCondLst>
                            <p:childTnLst>
                              <p:par>
                                <p:cTn id="8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8" fill="hold">
                      <p:stCondLst>
                        <p:cond delay="indefinite"/>
                      </p:stCondLst>
                      <p:childTnLst>
                        <p:par>
                          <p:cTn id="899" fill="hold">
                            <p:stCondLst>
                              <p:cond delay="0"/>
                            </p:stCondLst>
                            <p:childTnLst>
                              <p:par>
                                <p:cTn id="9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2" fill="hold">
                      <p:stCondLst>
                        <p:cond delay="indefinite"/>
                      </p:stCondLst>
                      <p:childTnLst>
                        <p:par>
                          <p:cTn id="903" fill="hold">
                            <p:stCondLst>
                              <p:cond delay="0"/>
                            </p:stCondLst>
                            <p:childTnLst>
                              <p:par>
                                <p:cTn id="9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6" fill="hold">
                      <p:stCondLst>
                        <p:cond delay="indefinite"/>
                      </p:stCondLst>
                      <p:childTnLst>
                        <p:par>
                          <p:cTn id="907" fill="hold">
                            <p:stCondLst>
                              <p:cond delay="0"/>
                            </p:stCondLst>
                            <p:childTnLst>
                              <p:par>
                                <p:cTn id="9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0" fill="hold">
                      <p:stCondLst>
                        <p:cond delay="indefinite"/>
                      </p:stCondLst>
                      <p:childTnLst>
                        <p:par>
                          <p:cTn id="911" fill="hold">
                            <p:stCondLst>
                              <p:cond delay="0"/>
                            </p:stCondLst>
                            <p:childTnLst>
                              <p:par>
                                <p:cTn id="9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4" fill="hold">
                      <p:stCondLst>
                        <p:cond delay="indefinite"/>
                      </p:stCondLst>
                      <p:childTnLst>
                        <p:par>
                          <p:cTn id="915" fill="hold">
                            <p:stCondLst>
                              <p:cond delay="0"/>
                            </p:stCondLst>
                            <p:childTnLst>
                              <p:par>
                                <p:cTn id="9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18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9" fill="hold">
                      <p:stCondLst>
                        <p:cond delay="0"/>
                      </p:stCondLst>
                      <p:childTnLst>
                        <p:par>
                          <p:cTn id="920" fill="hold">
                            <p:stCondLst>
                              <p:cond delay="0"/>
                            </p:stCondLst>
                            <p:childTnLst>
                              <p:par>
                                <p:cTn id="9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3" fill="hold">
                      <p:stCondLst>
                        <p:cond delay="indefinite"/>
                      </p:stCondLst>
                      <p:childTnLst>
                        <p:par>
                          <p:cTn id="924" fill="hold">
                            <p:stCondLst>
                              <p:cond delay="0"/>
                            </p:stCondLst>
                            <p:childTnLst>
                              <p:par>
                                <p:cTn id="9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7" fill="hold">
                      <p:stCondLst>
                        <p:cond delay="indefinite"/>
                      </p:stCondLst>
                      <p:childTnLst>
                        <p:par>
                          <p:cTn id="928" fill="hold">
                            <p:stCondLst>
                              <p:cond delay="0"/>
                            </p:stCondLst>
                            <p:childTnLst>
                              <p:par>
                                <p:cTn id="9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1" fill="hold">
                      <p:stCondLst>
                        <p:cond delay="indefinite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5" fill="hold">
                      <p:stCondLst>
                        <p:cond delay="indefinite"/>
                      </p:stCondLst>
                      <p:childTnLst>
                        <p:par>
                          <p:cTn id="936" fill="hold">
                            <p:stCondLst>
                              <p:cond delay="0"/>
                            </p:stCondLst>
                            <p:childTnLst>
                              <p:par>
                                <p:cTn id="9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9" fill="hold">
                      <p:stCondLst>
                        <p:cond delay="indefinite"/>
                      </p:stCondLst>
                      <p:childTnLst>
                        <p:par>
                          <p:cTn id="940" fill="hold">
                            <p:stCondLst>
                              <p:cond delay="0"/>
                            </p:stCondLst>
                            <p:childTnLst>
                              <p:par>
                                <p:cTn id="9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3" fill="hold">
                      <p:stCondLst>
                        <p:cond delay="indefinite"/>
                      </p:stCondLst>
                      <p:childTnLst>
                        <p:par>
                          <p:cTn id="944" fill="hold">
                            <p:stCondLst>
                              <p:cond delay="0"/>
                            </p:stCondLst>
                            <p:childTnLst>
                              <p:par>
                                <p:cTn id="9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7" fill="hold">
                      <p:stCondLst>
                        <p:cond delay="indefinite"/>
                      </p:stCondLst>
                      <p:childTnLst>
                        <p:par>
                          <p:cTn id="948" fill="hold">
                            <p:stCondLst>
                              <p:cond delay="0"/>
                            </p:stCondLst>
                            <p:childTnLst>
                              <p:par>
                                <p:cTn id="9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1" fill="hold">
                      <p:stCondLst>
                        <p:cond delay="indefinite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5" fill="hold">
                      <p:stCondLst>
                        <p:cond delay="indefinite"/>
                      </p:stCondLst>
                      <p:childTnLst>
                        <p:par>
                          <p:cTn id="956" fill="hold">
                            <p:stCondLst>
                              <p:cond delay="0"/>
                            </p:stCondLst>
                            <p:childTnLst>
                              <p:par>
                                <p:cTn id="9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9" fill="hold">
                      <p:stCondLst>
                        <p:cond delay="indefinite"/>
                      </p:stCondLst>
                      <p:childTnLst>
                        <p:par>
                          <p:cTn id="960" fill="hold">
                            <p:stCondLst>
                              <p:cond delay="0"/>
                            </p:stCondLst>
                            <p:childTnLst>
                              <p:par>
                                <p:cTn id="9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3" fill="hold">
                      <p:stCondLst>
                        <p:cond delay="indefinite"/>
                      </p:stCondLst>
                      <p:childTnLst>
                        <p:par>
                          <p:cTn id="964" fill="hold">
                            <p:stCondLst>
                              <p:cond delay="0"/>
                            </p:stCondLst>
                            <p:childTnLst>
                              <p:par>
                                <p:cTn id="9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7" fill="hold">
                      <p:stCondLst>
                        <p:cond delay="indefinite"/>
                      </p:stCondLst>
                      <p:childTnLst>
                        <p:par>
                          <p:cTn id="968" fill="hold">
                            <p:stCondLst>
                              <p:cond delay="0"/>
                            </p:stCondLst>
                            <p:childTnLst>
                              <p:par>
                                <p:cTn id="9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1" fill="hold">
                      <p:stCondLst>
                        <p:cond delay="indefinite"/>
                      </p:stCondLst>
                      <p:childTnLst>
                        <p:par>
                          <p:cTn id="972" fill="hold">
                            <p:stCondLst>
                              <p:cond delay="0"/>
                            </p:stCondLst>
                            <p:childTnLst>
                              <p:par>
                                <p:cTn id="9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5" fill="hold">
                      <p:stCondLst>
                        <p:cond delay="indefinite"/>
                      </p:stCondLst>
                      <p:childTnLst>
                        <p:par>
                          <p:cTn id="976" fill="hold">
                            <p:stCondLst>
                              <p:cond delay="0"/>
                            </p:stCondLst>
                            <p:childTnLst>
                              <p:par>
                                <p:cTn id="9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9" fill="hold">
                      <p:stCondLst>
                        <p:cond delay="indefinite"/>
                      </p:stCondLst>
                      <p:childTnLst>
                        <p:par>
                          <p:cTn id="980" fill="hold">
                            <p:stCondLst>
                              <p:cond delay="0"/>
                            </p:stCondLst>
                            <p:childTnLst>
                              <p:par>
                                <p:cTn id="9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3" fill="hold">
                      <p:stCondLst>
                        <p:cond delay="indefinite"/>
                      </p:stCondLst>
                      <p:childTnLst>
                        <p:par>
                          <p:cTn id="984" fill="hold">
                            <p:stCondLst>
                              <p:cond delay="0"/>
                            </p:stCondLst>
                            <p:childTnLst>
                              <p:par>
                                <p:cTn id="9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7" fill="hold">
                      <p:stCondLst>
                        <p:cond delay="indefinite"/>
                      </p:stCondLst>
                      <p:childTnLst>
                        <p:par>
                          <p:cTn id="988" fill="hold">
                            <p:stCondLst>
                              <p:cond delay="0"/>
                            </p:stCondLst>
                            <p:childTnLst>
                              <p:par>
                                <p:cTn id="9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1" fill="hold">
                      <p:stCondLst>
                        <p:cond delay="indefinite"/>
                      </p:stCondLst>
                      <p:childTnLst>
                        <p:par>
                          <p:cTn id="992" fill="hold">
                            <p:stCondLst>
                              <p:cond delay="0"/>
                            </p:stCondLst>
                            <p:childTnLst>
                              <p:par>
                                <p:cTn id="9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5" fill="hold">
                      <p:stCondLst>
                        <p:cond delay="indefinite"/>
                      </p:stCondLst>
                      <p:childTnLst>
                        <p:par>
                          <p:cTn id="996" fill="hold">
                            <p:stCondLst>
                              <p:cond delay="0"/>
                            </p:stCondLst>
                            <p:childTnLst>
                              <p:par>
                                <p:cTn id="9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9" fill="hold">
                      <p:stCondLst>
                        <p:cond delay="indefinite"/>
                      </p:stCondLst>
                      <p:childTnLst>
                        <p:par>
                          <p:cTn id="1000" fill="hold">
                            <p:stCondLst>
                              <p:cond delay="0"/>
                            </p:stCondLst>
                            <p:childTnLst>
                              <p:par>
                                <p:cTn id="10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7" fill="hold">
                      <p:stCondLst>
                        <p:cond delay="indefinite"/>
                      </p:stCondLst>
                      <p:childTnLst>
                        <p:par>
                          <p:cTn id="1008" fill="hold">
                            <p:stCondLst>
                              <p:cond delay="0"/>
                            </p:stCondLst>
                            <p:childTnLst>
                              <p:par>
                                <p:cTn id="10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1" fill="hold">
                      <p:stCondLst>
                        <p:cond delay="indefinite"/>
                      </p:stCondLst>
                      <p:childTnLst>
                        <p:par>
                          <p:cTn id="1012" fill="hold">
                            <p:stCondLst>
                              <p:cond delay="0"/>
                            </p:stCondLst>
                            <p:childTnLst>
                              <p:par>
                                <p:cTn id="10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5" fill="hold">
                      <p:stCondLst>
                        <p:cond delay="indefinite"/>
                      </p:stCondLst>
                      <p:childTnLst>
                        <p:par>
                          <p:cTn id="1016" fill="hold">
                            <p:stCondLst>
                              <p:cond delay="0"/>
                            </p:stCondLst>
                            <p:childTnLst>
                              <p:par>
                                <p:cTn id="10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9" fill="hold">
                      <p:stCondLst>
                        <p:cond delay="indefinite"/>
                      </p:stCondLst>
                      <p:childTnLst>
                        <p:par>
                          <p:cTn id="1020" fill="hold">
                            <p:stCondLst>
                              <p:cond delay="0"/>
                            </p:stCondLst>
                            <p:childTnLst>
                              <p:par>
                                <p:cTn id="10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7" fill="hold">
                      <p:stCondLst>
                        <p:cond delay="indefinite"/>
                      </p:stCondLst>
                      <p:childTnLst>
                        <p:par>
                          <p:cTn id="1028" fill="hold">
                            <p:stCondLst>
                              <p:cond delay="0"/>
                            </p:stCondLst>
                            <p:childTnLst>
                              <p:par>
                                <p:cTn id="10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1" fill="hold">
                      <p:stCondLst>
                        <p:cond delay="indefinite"/>
                      </p:stCondLst>
                      <p:childTnLst>
                        <p:par>
                          <p:cTn id="1032" fill="hold">
                            <p:stCondLst>
                              <p:cond delay="0"/>
                            </p:stCondLst>
                            <p:childTnLst>
                              <p:par>
                                <p:cTn id="10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5" fill="hold">
                      <p:stCondLst>
                        <p:cond delay="indefinite"/>
                      </p:stCondLst>
                      <p:childTnLst>
                        <p:par>
                          <p:cTn id="1036" fill="hold">
                            <p:stCondLst>
                              <p:cond delay="0"/>
                            </p:stCondLst>
                            <p:childTnLst>
                              <p:par>
                                <p:cTn id="10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9" fill="hold">
                      <p:stCondLst>
                        <p:cond delay="indefinite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3" fill="hold">
                      <p:stCondLst>
                        <p:cond delay="indefinite"/>
                      </p:stCondLst>
                      <p:childTnLst>
                        <p:par>
                          <p:cTn id="1044" fill="hold">
                            <p:stCondLst>
                              <p:cond delay="0"/>
                            </p:stCondLst>
                            <p:childTnLst>
                              <p:par>
                                <p:cTn id="10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7" fill="hold">
                      <p:stCondLst>
                        <p:cond delay="indefinite"/>
                      </p:stCondLst>
                      <p:childTnLst>
                        <p:par>
                          <p:cTn id="1048" fill="hold">
                            <p:stCondLst>
                              <p:cond delay="0"/>
                            </p:stCondLst>
                            <p:childTnLst>
                              <p:par>
                                <p:cTn id="10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1" fill="hold">
                      <p:stCondLst>
                        <p:cond delay="indefinite"/>
                      </p:stCondLst>
                      <p:childTnLst>
                        <p:par>
                          <p:cTn id="1052" fill="hold">
                            <p:stCondLst>
                              <p:cond delay="0"/>
                            </p:stCondLst>
                            <p:childTnLst>
                              <p:par>
                                <p:cTn id="10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5" fill="hold">
                      <p:stCondLst>
                        <p:cond delay="indefinite"/>
                      </p:stCondLst>
                      <p:childTnLst>
                        <p:par>
                          <p:cTn id="1056" fill="hold">
                            <p:stCondLst>
                              <p:cond delay="0"/>
                            </p:stCondLst>
                            <p:childTnLst>
                              <p:par>
                                <p:cTn id="10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9" fill="hold">
                      <p:stCondLst>
                        <p:cond delay="indefinite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3" fill="hold">
                      <p:stCondLst>
                        <p:cond delay="indefinite"/>
                      </p:stCondLst>
                      <p:childTnLst>
                        <p:par>
                          <p:cTn id="1064" fill="hold">
                            <p:stCondLst>
                              <p:cond delay="0"/>
                            </p:stCondLst>
                            <p:childTnLst>
                              <p:par>
                                <p:cTn id="10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7" fill="hold">
                      <p:stCondLst>
                        <p:cond delay="indefinite"/>
                      </p:stCondLst>
                      <p:childTnLst>
                        <p:par>
                          <p:cTn id="1068" fill="hold">
                            <p:stCondLst>
                              <p:cond delay="0"/>
                            </p:stCondLst>
                            <p:childTnLst>
                              <p:par>
                                <p:cTn id="10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1" fill="hold">
                      <p:stCondLst>
                        <p:cond delay="indefinite"/>
                      </p:stCondLst>
                      <p:childTnLst>
                        <p:par>
                          <p:cTn id="1072" fill="hold">
                            <p:stCondLst>
                              <p:cond delay="0"/>
                            </p:stCondLst>
                            <p:childTnLst>
                              <p:par>
                                <p:cTn id="10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5" fill="hold">
                      <p:stCondLst>
                        <p:cond delay="indefinite"/>
                      </p:stCondLst>
                      <p:childTnLst>
                        <p:par>
                          <p:cTn id="1076" fill="hold">
                            <p:stCondLst>
                              <p:cond delay="0"/>
                            </p:stCondLst>
                            <p:childTnLst>
                              <p:par>
                                <p:cTn id="10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9" fill="hold">
                      <p:stCondLst>
                        <p:cond delay="indefinite"/>
                      </p:stCondLst>
                      <p:childTnLst>
                        <p:par>
                          <p:cTn id="1080" fill="hold">
                            <p:stCondLst>
                              <p:cond delay="0"/>
                            </p:stCondLst>
                            <p:childTnLst>
                              <p:par>
                                <p:cTn id="10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3" fill="hold">
                      <p:stCondLst>
                        <p:cond delay="indefinite"/>
                      </p:stCondLst>
                      <p:childTnLst>
                        <p:par>
                          <p:cTn id="1084" fill="hold">
                            <p:stCondLst>
                              <p:cond delay="0"/>
                            </p:stCondLst>
                            <p:childTnLst>
                              <p:par>
                                <p:cTn id="10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7" fill="hold">
                      <p:stCondLst>
                        <p:cond delay="indefinite"/>
                      </p:stCondLst>
                      <p:childTnLst>
                        <p:par>
                          <p:cTn id="1088" fill="hold">
                            <p:stCondLst>
                              <p:cond delay="0"/>
                            </p:stCondLst>
                            <p:childTnLst>
                              <p:par>
                                <p:cTn id="10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1" fill="hold">
                      <p:stCondLst>
                        <p:cond delay="indefinite"/>
                      </p:stCondLst>
                      <p:childTnLst>
                        <p:par>
                          <p:cTn id="1092" fill="hold">
                            <p:stCondLst>
                              <p:cond delay="0"/>
                            </p:stCondLst>
                            <p:childTnLst>
                              <p:par>
                                <p:cTn id="10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5" fill="hold">
                      <p:stCondLst>
                        <p:cond delay="indefinite"/>
                      </p:stCondLst>
                      <p:childTnLst>
                        <p:par>
                          <p:cTn id="1096" fill="hold">
                            <p:stCondLst>
                              <p:cond delay="0"/>
                            </p:stCondLst>
                            <p:childTnLst>
                              <p:par>
                                <p:cTn id="10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9" fill="hold">
                      <p:stCondLst>
                        <p:cond delay="indefinite"/>
                      </p:stCondLst>
                      <p:childTnLst>
                        <p:par>
                          <p:cTn id="1100" fill="hold">
                            <p:stCondLst>
                              <p:cond delay="0"/>
                            </p:stCondLst>
                            <p:childTnLst>
                              <p:par>
                                <p:cTn id="1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3" fill="hold">
                      <p:stCondLst>
                        <p:cond delay="indefinite"/>
                      </p:stCondLst>
                      <p:childTnLst>
                        <p:par>
                          <p:cTn id="1104" fill="hold">
                            <p:stCondLst>
                              <p:cond delay="0"/>
                            </p:stCondLst>
                            <p:childTnLst>
                              <p:par>
                                <p:cTn id="1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7" fill="hold">
                      <p:stCondLst>
                        <p:cond delay="indefinite"/>
                      </p:stCondLst>
                      <p:childTnLst>
                        <p:par>
                          <p:cTn id="1108" fill="hold">
                            <p:stCondLst>
                              <p:cond delay="0"/>
                            </p:stCondLst>
                            <p:childTnLst>
                              <p:par>
                                <p:cTn id="11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5" fill="hold">
                      <p:stCondLst>
                        <p:cond delay="indefinite"/>
                      </p:stCondLst>
                      <p:childTnLst>
                        <p:par>
                          <p:cTn id="1116" fill="hold">
                            <p:stCondLst>
                              <p:cond delay="0"/>
                            </p:stCondLst>
                            <p:childTnLst>
                              <p:par>
                                <p:cTn id="11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9" fill="hold">
                      <p:stCondLst>
                        <p:cond delay="indefinite"/>
                      </p:stCondLst>
                      <p:childTnLst>
                        <p:par>
                          <p:cTn id="1120" fill="hold">
                            <p:stCondLst>
                              <p:cond delay="0"/>
                            </p:stCondLst>
                            <p:childTnLst>
                              <p:par>
                                <p:cTn id="11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3" fill="hold">
                      <p:stCondLst>
                        <p:cond delay="indefinite"/>
                      </p:stCondLst>
                      <p:childTnLst>
                        <p:par>
                          <p:cTn id="1124" fill="hold">
                            <p:stCondLst>
                              <p:cond delay="0"/>
                            </p:stCondLst>
                            <p:childTnLst>
                              <p:par>
                                <p:cTn id="1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7" fill="hold">
                      <p:stCondLst>
                        <p:cond delay="indefinite"/>
                      </p:stCondLst>
                      <p:childTnLst>
                        <p:par>
                          <p:cTn id="1128" fill="hold">
                            <p:stCondLst>
                              <p:cond delay="0"/>
                            </p:stCondLst>
                            <p:childTnLst>
                              <p:par>
                                <p:cTn id="1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5" fill="hold">
                      <p:stCondLst>
                        <p:cond delay="indefinite"/>
                      </p:stCondLst>
                      <p:childTnLst>
                        <p:par>
                          <p:cTn id="1136" fill="hold">
                            <p:stCondLst>
                              <p:cond delay="0"/>
                            </p:stCondLst>
                            <p:childTnLst>
                              <p:par>
                                <p:cTn id="11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9" fill="hold">
                      <p:stCondLst>
                        <p:cond delay="indefinite"/>
                      </p:stCondLst>
                      <p:childTnLst>
                        <p:par>
                          <p:cTn id="1140" fill="hold">
                            <p:stCondLst>
                              <p:cond delay="0"/>
                            </p:stCondLst>
                            <p:childTnLst>
                              <p:par>
                                <p:cTn id="11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3" fill="hold">
                      <p:stCondLst>
                        <p:cond delay="indefinite"/>
                      </p:stCondLst>
                      <p:childTnLst>
                        <p:par>
                          <p:cTn id="1144" fill="hold">
                            <p:stCondLst>
                              <p:cond delay="0"/>
                            </p:stCondLst>
                            <p:childTnLst>
                              <p:par>
                                <p:cTn id="11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7" fill="hold">
                      <p:stCondLst>
                        <p:cond delay="indefinite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1" fill="hold">
                      <p:stCondLst>
                        <p:cond delay="indefinite"/>
                      </p:stCondLst>
                      <p:childTnLst>
                        <p:par>
                          <p:cTn id="1152" fill="hold">
                            <p:stCondLst>
                              <p:cond delay="0"/>
                            </p:stCondLst>
                            <p:childTnLst>
                              <p:par>
                                <p:cTn id="11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5" fill="hold">
                      <p:stCondLst>
                        <p:cond delay="indefinite"/>
                      </p:stCondLst>
                      <p:childTnLst>
                        <p:par>
                          <p:cTn id="1156" fill="hold">
                            <p:stCondLst>
                              <p:cond delay="0"/>
                            </p:stCondLst>
                            <p:childTnLst>
                              <p:par>
                                <p:cTn id="11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59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0" fill="hold">
                      <p:stCondLst>
                        <p:cond delay="0"/>
                      </p:stCondLst>
                      <p:childTnLst>
                        <p:par>
                          <p:cTn id="1161" fill="hold">
                            <p:stCondLst>
                              <p:cond delay="0"/>
                            </p:stCondLst>
                            <p:childTnLst>
                              <p:par>
                                <p:cTn id="11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4" fill="hold">
                      <p:stCondLst>
                        <p:cond delay="indefinite"/>
                      </p:stCondLst>
                      <p:childTnLst>
                        <p:par>
                          <p:cTn id="1165" fill="hold">
                            <p:stCondLst>
                              <p:cond delay="0"/>
                            </p:stCondLst>
                            <p:childTnLst>
                              <p:par>
                                <p:cTn id="11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8" fill="hold">
                      <p:stCondLst>
                        <p:cond delay="indefinite"/>
                      </p:stCondLst>
                      <p:childTnLst>
                        <p:par>
                          <p:cTn id="1169" fill="hold">
                            <p:stCondLst>
                              <p:cond delay="0"/>
                            </p:stCondLst>
                            <p:childTnLst>
                              <p:par>
                                <p:cTn id="11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2" fill="hold">
                      <p:stCondLst>
                        <p:cond delay="indefinite"/>
                      </p:stCondLst>
                      <p:childTnLst>
                        <p:par>
                          <p:cTn id="1173" fill="hold">
                            <p:stCondLst>
                              <p:cond delay="0"/>
                            </p:stCondLst>
                            <p:childTnLst>
                              <p:par>
                                <p:cTn id="11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6" fill="hold">
                      <p:stCondLst>
                        <p:cond delay="indefinite"/>
                      </p:stCondLst>
                      <p:childTnLst>
                        <p:par>
                          <p:cTn id="1177" fill="hold">
                            <p:stCondLst>
                              <p:cond delay="0"/>
                            </p:stCondLst>
                            <p:childTnLst>
                              <p:par>
                                <p:cTn id="11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0" fill="hold">
                      <p:stCondLst>
                        <p:cond delay="indefinite"/>
                      </p:stCondLst>
                      <p:childTnLst>
                        <p:par>
                          <p:cTn id="1181" fill="hold">
                            <p:stCondLst>
                              <p:cond delay="0"/>
                            </p:stCondLst>
                            <p:childTnLst>
                              <p:par>
                                <p:cTn id="11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4" fill="hold">
                      <p:stCondLst>
                        <p:cond delay="indefinite"/>
                      </p:stCondLst>
                      <p:childTnLst>
                        <p:par>
                          <p:cTn id="1185" fill="hold">
                            <p:stCondLst>
                              <p:cond delay="0"/>
                            </p:stCondLst>
                            <p:childTnLst>
                              <p:par>
                                <p:cTn id="11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8" fill="hold">
                      <p:stCondLst>
                        <p:cond delay="indefinite"/>
                      </p:stCondLst>
                      <p:childTnLst>
                        <p:par>
                          <p:cTn id="1189" fill="hold">
                            <p:stCondLst>
                              <p:cond delay="0"/>
                            </p:stCondLst>
                            <p:childTnLst>
                              <p:par>
                                <p:cTn id="11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6" fill="hold">
                      <p:stCondLst>
                        <p:cond delay="indefinite"/>
                      </p:stCondLst>
                      <p:childTnLst>
                        <p:par>
                          <p:cTn id="1197" fill="hold">
                            <p:stCondLst>
                              <p:cond delay="0"/>
                            </p:stCondLst>
                            <p:childTnLst>
                              <p:par>
                                <p:cTn id="11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0" fill="hold">
                      <p:stCondLst>
                        <p:cond delay="indefinite"/>
                      </p:stCondLst>
                      <p:childTnLst>
                        <p:par>
                          <p:cTn id="1201" fill="hold">
                            <p:stCondLst>
                              <p:cond delay="0"/>
                            </p:stCondLst>
                            <p:childTnLst>
                              <p:par>
                                <p:cTn id="12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4" fill="hold">
                      <p:stCondLst>
                        <p:cond delay="indefinite"/>
                      </p:stCondLst>
                      <p:childTnLst>
                        <p:par>
                          <p:cTn id="1205" fill="hold">
                            <p:stCondLst>
                              <p:cond delay="0"/>
                            </p:stCondLst>
                            <p:childTnLst>
                              <p:par>
                                <p:cTn id="12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8" fill="hold">
                      <p:stCondLst>
                        <p:cond delay="indefinite"/>
                      </p:stCondLst>
                      <p:childTnLst>
                        <p:par>
                          <p:cTn id="1209" fill="hold">
                            <p:stCondLst>
                              <p:cond delay="0"/>
                            </p:stCondLst>
                            <p:childTnLst>
                              <p:par>
                                <p:cTn id="12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6" fill="hold">
                      <p:stCondLst>
                        <p:cond delay="indefinite"/>
                      </p:stCondLst>
                      <p:childTnLst>
                        <p:par>
                          <p:cTn id="1217" fill="hold">
                            <p:stCondLst>
                              <p:cond delay="0"/>
                            </p:stCondLst>
                            <p:childTnLst>
                              <p:par>
                                <p:cTn id="12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0" fill="hold">
                      <p:stCondLst>
                        <p:cond delay="indefinite"/>
                      </p:stCondLst>
                      <p:childTnLst>
                        <p:par>
                          <p:cTn id="1221" fill="hold">
                            <p:stCondLst>
                              <p:cond delay="0"/>
                            </p:stCondLst>
                            <p:childTnLst>
                              <p:par>
                                <p:cTn id="12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4" fill="hold">
                      <p:stCondLst>
                        <p:cond delay="indefinite"/>
                      </p:stCondLst>
                      <p:childTnLst>
                        <p:par>
                          <p:cTn id="1225" fill="hold">
                            <p:stCondLst>
                              <p:cond delay="0"/>
                            </p:stCondLst>
                            <p:childTnLst>
                              <p:par>
                                <p:cTn id="12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8" fill="hold">
                      <p:stCondLst>
                        <p:cond delay="indefinite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2" fill="hold">
                      <p:stCondLst>
                        <p:cond delay="indefinite"/>
                      </p:stCondLst>
                      <p:childTnLst>
                        <p:par>
                          <p:cTn id="1233" fill="hold">
                            <p:stCondLst>
                              <p:cond delay="0"/>
                            </p:stCondLst>
                            <p:childTnLst>
                              <p:par>
                                <p:cTn id="12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6" fill="hold">
                      <p:stCondLst>
                        <p:cond delay="indefinite"/>
                      </p:stCondLst>
                      <p:childTnLst>
                        <p:par>
                          <p:cTn id="1237" fill="hold">
                            <p:stCondLst>
                              <p:cond delay="0"/>
                            </p:stCondLst>
                            <p:childTnLst>
                              <p:par>
                                <p:cTn id="12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0" fill="hold">
                      <p:stCondLst>
                        <p:cond delay="indefinite"/>
                      </p:stCondLst>
                      <p:childTnLst>
                        <p:par>
                          <p:cTn id="1241" fill="hold">
                            <p:stCondLst>
                              <p:cond delay="0"/>
                            </p:stCondLst>
                            <p:childTnLst>
                              <p:par>
                                <p:cTn id="12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4" fill="hold">
                      <p:stCondLst>
                        <p:cond delay="indefinite"/>
                      </p:stCondLst>
                      <p:childTnLst>
                        <p:par>
                          <p:cTn id="1245" fill="hold">
                            <p:stCondLst>
                              <p:cond delay="0"/>
                            </p:stCondLst>
                            <p:childTnLst>
                              <p:par>
                                <p:cTn id="12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8" fill="hold">
                      <p:stCondLst>
                        <p:cond delay="indefinite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2" fill="hold">
                      <p:stCondLst>
                        <p:cond delay="indefinite"/>
                      </p:stCondLst>
                      <p:childTnLst>
                        <p:par>
                          <p:cTn id="1253" fill="hold">
                            <p:stCondLst>
                              <p:cond delay="0"/>
                            </p:stCondLst>
                            <p:childTnLst>
                              <p:par>
                                <p:cTn id="12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6" fill="hold">
                      <p:stCondLst>
                        <p:cond delay="indefinite"/>
                      </p:stCondLst>
                      <p:childTnLst>
                        <p:par>
                          <p:cTn id="1257" fill="hold">
                            <p:stCondLst>
                              <p:cond delay="0"/>
                            </p:stCondLst>
                            <p:childTnLst>
                              <p:par>
                                <p:cTn id="12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0" fill="hold">
                      <p:stCondLst>
                        <p:cond delay="indefinite"/>
                      </p:stCondLst>
                      <p:childTnLst>
                        <p:par>
                          <p:cTn id="1261" fill="hold">
                            <p:stCondLst>
                              <p:cond delay="0"/>
                            </p:stCondLst>
                            <p:childTnLst>
                              <p:par>
                                <p:cTn id="12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4" fill="hold">
                      <p:stCondLst>
                        <p:cond delay="indefinite"/>
                      </p:stCondLst>
                      <p:childTnLst>
                        <p:par>
                          <p:cTn id="1265" fill="hold">
                            <p:stCondLst>
                              <p:cond delay="0"/>
                            </p:stCondLst>
                            <p:childTnLst>
                              <p:par>
                                <p:cTn id="12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8" fill="hold">
                      <p:stCondLst>
                        <p:cond delay="indefinite"/>
                      </p:stCondLst>
                      <p:childTnLst>
                        <p:par>
                          <p:cTn id="1269" fill="hold">
                            <p:stCondLst>
                              <p:cond delay="0"/>
                            </p:stCondLst>
                            <p:childTnLst>
                              <p:par>
                                <p:cTn id="12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2" fill="hold">
                      <p:stCondLst>
                        <p:cond delay="indefinite"/>
                      </p:stCondLst>
                      <p:childTnLst>
                        <p:par>
                          <p:cTn id="1273" fill="hold">
                            <p:stCondLst>
                              <p:cond delay="0"/>
                            </p:stCondLst>
                            <p:childTnLst>
                              <p:par>
                                <p:cTn id="12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6" fill="hold">
                      <p:stCondLst>
                        <p:cond delay="indefinite"/>
                      </p:stCondLst>
                      <p:childTnLst>
                        <p:par>
                          <p:cTn id="1277" fill="hold">
                            <p:stCondLst>
                              <p:cond delay="0"/>
                            </p:stCondLst>
                            <p:childTnLst>
                              <p:par>
                                <p:cTn id="12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0" fill="hold">
                      <p:stCondLst>
                        <p:cond delay="indefinite"/>
                      </p:stCondLst>
                      <p:childTnLst>
                        <p:par>
                          <p:cTn id="1281" fill="hold">
                            <p:stCondLst>
                              <p:cond delay="0"/>
                            </p:stCondLst>
                            <p:childTnLst>
                              <p:par>
                                <p:cTn id="12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4" fill="hold">
                      <p:stCondLst>
                        <p:cond delay="indefinite"/>
                      </p:stCondLst>
                      <p:childTnLst>
                        <p:par>
                          <p:cTn id="1285" fill="hold">
                            <p:stCondLst>
                              <p:cond delay="0"/>
                            </p:stCondLst>
                            <p:childTnLst>
                              <p:par>
                                <p:cTn id="12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8" fill="hold">
                      <p:stCondLst>
                        <p:cond delay="indefinite"/>
                      </p:stCondLst>
                      <p:childTnLst>
                        <p:par>
                          <p:cTn id="1289" fill="hold">
                            <p:stCondLst>
                              <p:cond delay="0"/>
                            </p:stCondLst>
                            <p:childTnLst>
                              <p:par>
                                <p:cTn id="12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2" fill="hold">
                      <p:stCondLst>
                        <p:cond delay="indefinite"/>
                      </p:stCondLst>
                      <p:childTnLst>
                        <p:par>
                          <p:cTn id="1293" fill="hold">
                            <p:stCondLst>
                              <p:cond delay="0"/>
                            </p:stCondLst>
                            <p:childTnLst>
                              <p:par>
                                <p:cTn id="12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6" fill="hold">
                      <p:stCondLst>
                        <p:cond delay="indefinite"/>
                      </p:stCondLst>
                      <p:childTnLst>
                        <p:par>
                          <p:cTn id="1297" fill="hold">
                            <p:stCondLst>
                              <p:cond delay="0"/>
                            </p:stCondLst>
                            <p:childTnLst>
                              <p:par>
                                <p:cTn id="12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4" fill="hold">
                      <p:stCondLst>
                        <p:cond delay="indefinite"/>
                      </p:stCondLst>
                      <p:childTnLst>
                        <p:par>
                          <p:cTn id="1305" fill="hold">
                            <p:stCondLst>
                              <p:cond delay="0"/>
                            </p:stCondLst>
                            <p:childTnLst>
                              <p:par>
                                <p:cTn id="13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8" fill="hold">
                      <p:stCondLst>
                        <p:cond delay="indefinite"/>
                      </p:stCondLst>
                      <p:childTnLst>
                        <p:par>
                          <p:cTn id="1309" fill="hold">
                            <p:stCondLst>
                              <p:cond delay="0"/>
                            </p:stCondLst>
                            <p:childTnLst>
                              <p:par>
                                <p:cTn id="13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2" fill="hold">
                      <p:stCondLst>
                        <p:cond delay="indefinite"/>
                      </p:stCondLst>
                      <p:childTnLst>
                        <p:par>
                          <p:cTn id="1313" fill="hold">
                            <p:stCondLst>
                              <p:cond delay="0"/>
                            </p:stCondLst>
                            <p:childTnLst>
                              <p:par>
                                <p:cTn id="13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6" fill="hold">
                      <p:stCondLst>
                        <p:cond delay="indefinite"/>
                      </p:stCondLst>
                      <p:childTnLst>
                        <p:par>
                          <p:cTn id="1317" fill="hold">
                            <p:stCondLst>
                              <p:cond delay="0"/>
                            </p:stCondLst>
                            <p:childTnLst>
                              <p:par>
                                <p:cTn id="13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4" fill="hold">
                      <p:stCondLst>
                        <p:cond delay="indefinite"/>
                      </p:stCondLst>
                      <p:childTnLst>
                        <p:par>
                          <p:cTn id="1325" fill="hold">
                            <p:stCondLst>
                              <p:cond delay="0"/>
                            </p:stCondLst>
                            <p:childTnLst>
                              <p:par>
                                <p:cTn id="13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8" fill="hold">
                      <p:stCondLst>
                        <p:cond delay="indefinite"/>
                      </p:stCondLst>
                      <p:childTnLst>
                        <p:par>
                          <p:cTn id="1329" fill="hold">
                            <p:stCondLst>
                              <p:cond delay="0"/>
                            </p:stCondLst>
                            <p:childTnLst>
                              <p:par>
                                <p:cTn id="13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2" fill="hold">
                      <p:stCondLst>
                        <p:cond delay="indefinite"/>
                      </p:stCondLst>
                      <p:childTnLst>
                        <p:par>
                          <p:cTn id="1333" fill="hold">
                            <p:stCondLst>
                              <p:cond delay="0"/>
                            </p:stCondLst>
                            <p:childTnLst>
                              <p:par>
                                <p:cTn id="13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6" fill="hold">
                      <p:stCondLst>
                        <p:cond delay="indefinite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0" fill="hold">
                      <p:stCondLst>
                        <p:cond delay="indefinite"/>
                      </p:stCondLst>
                      <p:childTnLst>
                        <p:par>
                          <p:cTn id="1341" fill="hold">
                            <p:stCondLst>
                              <p:cond delay="0"/>
                            </p:stCondLst>
                            <p:childTnLst>
                              <p:par>
                                <p:cTn id="13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4" fill="hold">
                      <p:stCondLst>
                        <p:cond delay="indefinite"/>
                      </p:stCondLst>
                      <p:childTnLst>
                        <p:par>
                          <p:cTn id="1345" fill="hold">
                            <p:stCondLst>
                              <p:cond delay="0"/>
                            </p:stCondLst>
                            <p:childTnLst>
                              <p:par>
                                <p:cTn id="13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8" fill="hold">
                      <p:stCondLst>
                        <p:cond delay="indefinite"/>
                      </p:stCondLst>
                      <p:childTnLst>
                        <p:par>
                          <p:cTn id="1349" fill="hold">
                            <p:stCondLst>
                              <p:cond delay="0"/>
                            </p:stCondLst>
                            <p:childTnLst>
                              <p:par>
                                <p:cTn id="13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2" fill="hold">
                      <p:stCondLst>
                        <p:cond delay="indefinite"/>
                      </p:stCondLst>
                      <p:childTnLst>
                        <p:par>
                          <p:cTn id="1353" fill="hold">
                            <p:stCondLst>
                              <p:cond delay="0"/>
                            </p:stCondLst>
                            <p:childTnLst>
                              <p:par>
                                <p:cTn id="13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6" fill="hold">
                      <p:stCondLst>
                        <p:cond delay="indefinite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0" fill="hold">
                      <p:stCondLst>
                        <p:cond delay="indefinite"/>
                      </p:stCondLst>
                      <p:childTnLst>
                        <p:par>
                          <p:cTn id="1361" fill="hold">
                            <p:stCondLst>
                              <p:cond delay="0"/>
                            </p:stCondLst>
                            <p:childTnLst>
                              <p:par>
                                <p:cTn id="13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4" fill="hold">
                      <p:stCondLst>
                        <p:cond delay="indefinite"/>
                      </p:stCondLst>
                      <p:childTnLst>
                        <p:par>
                          <p:cTn id="1365" fill="hold">
                            <p:stCondLst>
                              <p:cond delay="0"/>
                            </p:stCondLst>
                            <p:childTnLst>
                              <p:par>
                                <p:cTn id="13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8" fill="hold">
                      <p:stCondLst>
                        <p:cond delay="indefinite"/>
                      </p:stCondLst>
                      <p:childTnLst>
                        <p:par>
                          <p:cTn id="1369" fill="hold">
                            <p:stCondLst>
                              <p:cond delay="0"/>
                            </p:stCondLst>
                            <p:childTnLst>
                              <p:par>
                                <p:cTn id="13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2" fill="hold">
                      <p:stCondLst>
                        <p:cond delay="indefinite"/>
                      </p:stCondLst>
                      <p:childTnLst>
                        <p:par>
                          <p:cTn id="1373" fill="hold">
                            <p:stCondLst>
                              <p:cond delay="0"/>
                            </p:stCondLst>
                            <p:childTnLst>
                              <p:par>
                                <p:cTn id="13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6" fill="hold">
                      <p:stCondLst>
                        <p:cond delay="indefinite"/>
                      </p:stCondLst>
                      <p:childTnLst>
                        <p:par>
                          <p:cTn id="1377" fill="hold">
                            <p:stCondLst>
                              <p:cond delay="0"/>
                            </p:stCondLst>
                            <p:childTnLst>
                              <p:par>
                                <p:cTn id="13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0" fill="hold">
                      <p:stCondLst>
                        <p:cond delay="indefinite"/>
                      </p:stCondLst>
                      <p:childTnLst>
                        <p:par>
                          <p:cTn id="1381" fill="hold">
                            <p:stCondLst>
                              <p:cond delay="0"/>
                            </p:stCondLst>
                            <p:childTnLst>
                              <p:par>
                                <p:cTn id="13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4" fill="hold">
                      <p:stCondLst>
                        <p:cond delay="indefinite"/>
                      </p:stCondLst>
                      <p:childTnLst>
                        <p:par>
                          <p:cTn id="1385" fill="hold">
                            <p:stCondLst>
                              <p:cond delay="0"/>
                            </p:stCondLst>
                            <p:childTnLst>
                              <p:par>
                                <p:cTn id="13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8" fill="hold">
                      <p:stCondLst>
                        <p:cond delay="indefinite"/>
                      </p:stCondLst>
                      <p:childTnLst>
                        <p:par>
                          <p:cTn id="1389" fill="hold">
                            <p:stCondLst>
                              <p:cond delay="0"/>
                            </p:stCondLst>
                            <p:childTnLst>
                              <p:par>
                                <p:cTn id="13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2" fill="hold">
                      <p:stCondLst>
                        <p:cond delay="indefinite"/>
                      </p:stCondLst>
                      <p:childTnLst>
                        <p:par>
                          <p:cTn id="1393" fill="hold">
                            <p:stCondLst>
                              <p:cond delay="0"/>
                            </p:stCondLst>
                            <p:childTnLst>
                              <p:par>
                                <p:cTn id="13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6" fill="hold">
                      <p:stCondLst>
                        <p:cond delay="indefinite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0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1" fill="hold">
                      <p:stCondLst>
                        <p:cond delay="0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5" fill="hold">
                      <p:stCondLst>
                        <p:cond delay="indefinite"/>
                      </p:stCondLst>
                      <p:childTnLst>
                        <p:par>
                          <p:cTn id="1406" fill="hold">
                            <p:stCondLst>
                              <p:cond delay="0"/>
                            </p:stCondLst>
                            <p:childTnLst>
                              <p:par>
                                <p:cTn id="14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9" fill="hold">
                      <p:stCondLst>
                        <p:cond delay="indefinite"/>
                      </p:stCondLst>
                      <p:childTnLst>
                        <p:par>
                          <p:cTn id="1410" fill="hold">
                            <p:stCondLst>
                              <p:cond delay="0"/>
                            </p:stCondLst>
                            <p:childTnLst>
                              <p:par>
                                <p:cTn id="14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3" fill="hold">
                      <p:stCondLst>
                        <p:cond delay="indefinite"/>
                      </p:stCondLst>
                      <p:childTnLst>
                        <p:par>
                          <p:cTn id="1414" fill="hold">
                            <p:stCondLst>
                              <p:cond delay="0"/>
                            </p:stCondLst>
                            <p:childTnLst>
                              <p:par>
                                <p:cTn id="14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7" fill="hold">
                      <p:stCondLst>
                        <p:cond delay="indefinite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1" fill="hold">
                      <p:stCondLst>
                        <p:cond delay="indefinite"/>
                      </p:stCondLst>
                      <p:childTnLst>
                        <p:par>
                          <p:cTn id="1422" fill="hold">
                            <p:stCondLst>
                              <p:cond delay="0"/>
                            </p:stCondLst>
                            <p:childTnLst>
                              <p:par>
                                <p:cTn id="14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5" fill="hold">
                      <p:stCondLst>
                        <p:cond delay="indefinite"/>
                      </p:stCondLst>
                      <p:childTnLst>
                        <p:par>
                          <p:cTn id="1426" fill="hold">
                            <p:stCondLst>
                              <p:cond delay="0"/>
                            </p:stCondLst>
                            <p:childTnLst>
                              <p:par>
                                <p:cTn id="14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9" fill="hold">
                      <p:stCondLst>
                        <p:cond delay="indefinite"/>
                      </p:stCondLst>
                      <p:childTnLst>
                        <p:par>
                          <p:cTn id="1430" fill="hold">
                            <p:stCondLst>
                              <p:cond delay="0"/>
                            </p:stCondLst>
                            <p:childTnLst>
                              <p:par>
                                <p:cTn id="14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3" fill="hold">
                      <p:stCondLst>
                        <p:cond delay="indefinite"/>
                      </p:stCondLst>
                      <p:childTnLst>
                        <p:par>
                          <p:cTn id="1434" fill="hold">
                            <p:stCondLst>
                              <p:cond delay="0"/>
                            </p:stCondLst>
                            <p:childTnLst>
                              <p:par>
                                <p:cTn id="14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7" fill="hold">
                      <p:stCondLst>
                        <p:cond delay="indefinite"/>
                      </p:stCondLst>
                      <p:childTnLst>
                        <p:par>
                          <p:cTn id="1438" fill="hold">
                            <p:stCondLst>
                              <p:cond delay="0"/>
                            </p:stCondLst>
                            <p:childTnLst>
                              <p:par>
                                <p:cTn id="14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1" fill="hold">
                      <p:stCondLst>
                        <p:cond delay="indefinite"/>
                      </p:stCondLst>
                      <p:childTnLst>
                        <p:par>
                          <p:cTn id="1442" fill="hold">
                            <p:stCondLst>
                              <p:cond delay="0"/>
                            </p:stCondLst>
                            <p:childTnLst>
                              <p:par>
                                <p:cTn id="14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5" fill="hold">
                      <p:stCondLst>
                        <p:cond delay="indefinite"/>
                      </p:stCondLst>
                      <p:childTnLst>
                        <p:par>
                          <p:cTn id="1446" fill="hold">
                            <p:stCondLst>
                              <p:cond delay="0"/>
                            </p:stCondLst>
                            <p:childTnLst>
                              <p:par>
                                <p:cTn id="14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9" fill="hold">
                      <p:stCondLst>
                        <p:cond delay="indefinite"/>
                      </p:stCondLst>
                      <p:childTnLst>
                        <p:par>
                          <p:cTn id="1450" fill="hold">
                            <p:stCondLst>
                              <p:cond delay="0"/>
                            </p:stCondLst>
                            <p:childTnLst>
                              <p:par>
                                <p:cTn id="14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3" fill="hold">
                      <p:stCondLst>
                        <p:cond delay="indefinite"/>
                      </p:stCondLst>
                      <p:childTnLst>
                        <p:par>
                          <p:cTn id="1454" fill="hold">
                            <p:stCondLst>
                              <p:cond delay="0"/>
                            </p:stCondLst>
                            <p:childTnLst>
                              <p:par>
                                <p:cTn id="14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7" fill="hold">
                      <p:stCondLst>
                        <p:cond delay="indefinite"/>
                      </p:stCondLst>
                      <p:childTnLst>
                        <p:par>
                          <p:cTn id="1458" fill="hold">
                            <p:stCondLst>
                              <p:cond delay="0"/>
                            </p:stCondLst>
                            <p:childTnLst>
                              <p:par>
                                <p:cTn id="14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1" fill="hold">
                      <p:stCondLst>
                        <p:cond delay="indefinite"/>
                      </p:stCondLst>
                      <p:childTnLst>
                        <p:par>
                          <p:cTn id="1462" fill="hold">
                            <p:stCondLst>
                              <p:cond delay="0"/>
                            </p:stCondLst>
                            <p:childTnLst>
                              <p:par>
                                <p:cTn id="14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5" fill="hold">
                      <p:stCondLst>
                        <p:cond delay="indefinite"/>
                      </p:stCondLst>
                      <p:childTnLst>
                        <p:par>
                          <p:cTn id="1466" fill="hold">
                            <p:stCondLst>
                              <p:cond delay="0"/>
                            </p:stCondLst>
                            <p:childTnLst>
                              <p:par>
                                <p:cTn id="14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9" fill="hold">
                      <p:stCondLst>
                        <p:cond delay="indefinite"/>
                      </p:stCondLst>
                      <p:childTnLst>
                        <p:par>
                          <p:cTn id="1470" fill="hold">
                            <p:stCondLst>
                              <p:cond delay="0"/>
                            </p:stCondLst>
                            <p:childTnLst>
                              <p:par>
                                <p:cTn id="14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3" fill="hold">
                      <p:stCondLst>
                        <p:cond delay="indefinite"/>
                      </p:stCondLst>
                      <p:childTnLst>
                        <p:par>
                          <p:cTn id="1474" fill="hold">
                            <p:stCondLst>
                              <p:cond delay="0"/>
                            </p:stCondLst>
                            <p:childTnLst>
                              <p:par>
                                <p:cTn id="14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7" fill="hold">
                      <p:stCondLst>
                        <p:cond delay="indefinite"/>
                      </p:stCondLst>
                      <p:childTnLst>
                        <p:par>
                          <p:cTn id="1478" fill="hold">
                            <p:stCondLst>
                              <p:cond delay="0"/>
                            </p:stCondLst>
                            <p:childTnLst>
                              <p:par>
                                <p:cTn id="14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1" fill="hold">
                      <p:stCondLst>
                        <p:cond delay="indefinite"/>
                      </p:stCondLst>
                      <p:childTnLst>
                        <p:par>
                          <p:cTn id="1482" fill="hold">
                            <p:stCondLst>
                              <p:cond delay="0"/>
                            </p:stCondLst>
                            <p:childTnLst>
                              <p:par>
                                <p:cTn id="14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5" fill="hold">
                      <p:stCondLst>
                        <p:cond delay="indefinite"/>
                      </p:stCondLst>
                      <p:childTnLst>
                        <p:par>
                          <p:cTn id="1486" fill="hold">
                            <p:stCondLst>
                              <p:cond delay="0"/>
                            </p:stCondLst>
                            <p:childTnLst>
                              <p:par>
                                <p:cTn id="14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3" fill="hold">
                      <p:stCondLst>
                        <p:cond delay="indefinite"/>
                      </p:stCondLst>
                      <p:childTnLst>
                        <p:par>
                          <p:cTn id="1494" fill="hold">
                            <p:stCondLst>
                              <p:cond delay="0"/>
                            </p:stCondLst>
                            <p:childTnLst>
                              <p:par>
                                <p:cTn id="14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7" fill="hold">
                      <p:stCondLst>
                        <p:cond delay="indefinite"/>
                      </p:stCondLst>
                      <p:childTnLst>
                        <p:par>
                          <p:cTn id="1498" fill="hold">
                            <p:stCondLst>
                              <p:cond delay="0"/>
                            </p:stCondLst>
                            <p:childTnLst>
                              <p:par>
                                <p:cTn id="14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1" fill="hold">
                      <p:stCondLst>
                        <p:cond delay="indefinite"/>
                      </p:stCondLst>
                      <p:childTnLst>
                        <p:par>
                          <p:cTn id="1502" fill="hold">
                            <p:stCondLst>
                              <p:cond delay="0"/>
                            </p:stCondLst>
                            <p:childTnLst>
                              <p:par>
                                <p:cTn id="15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5" fill="hold">
                      <p:stCondLst>
                        <p:cond delay="indefinite"/>
                      </p:stCondLst>
                      <p:childTnLst>
                        <p:par>
                          <p:cTn id="1506" fill="hold">
                            <p:stCondLst>
                              <p:cond delay="0"/>
                            </p:stCondLst>
                            <p:childTnLst>
                              <p:par>
                                <p:cTn id="15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9" fill="hold">
                      <p:stCondLst>
                        <p:cond delay="indefinite"/>
                      </p:stCondLst>
                      <p:childTnLst>
                        <p:par>
                          <p:cTn id="1510" fill="hold">
                            <p:stCondLst>
                              <p:cond delay="0"/>
                            </p:stCondLst>
                            <p:childTnLst>
                              <p:par>
                                <p:cTn id="15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3" fill="hold">
                      <p:stCondLst>
                        <p:cond delay="indefinite"/>
                      </p:stCondLst>
                      <p:childTnLst>
                        <p:par>
                          <p:cTn id="1514" fill="hold">
                            <p:stCondLst>
                              <p:cond delay="0"/>
                            </p:stCondLst>
                            <p:childTnLst>
                              <p:par>
                                <p:cTn id="15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7" fill="hold">
                      <p:stCondLst>
                        <p:cond delay="indefinite"/>
                      </p:stCondLst>
                      <p:childTnLst>
                        <p:par>
                          <p:cTn id="1518" fill="hold">
                            <p:stCondLst>
                              <p:cond delay="0"/>
                            </p:stCondLst>
                            <p:childTnLst>
                              <p:par>
                                <p:cTn id="15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1" fill="hold">
                      <p:stCondLst>
                        <p:cond delay="indefinite"/>
                      </p:stCondLst>
                      <p:childTnLst>
                        <p:par>
                          <p:cTn id="1522" fill="hold">
                            <p:stCondLst>
                              <p:cond delay="0"/>
                            </p:stCondLst>
                            <p:childTnLst>
                              <p:par>
                                <p:cTn id="15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5" fill="hold">
                      <p:stCondLst>
                        <p:cond delay="indefinite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9" fill="hold">
                      <p:stCondLst>
                        <p:cond delay="indefinite"/>
                      </p:stCondLst>
                      <p:childTnLst>
                        <p:par>
                          <p:cTn id="1530" fill="hold">
                            <p:stCondLst>
                              <p:cond delay="0"/>
                            </p:stCondLst>
                            <p:childTnLst>
                              <p:par>
                                <p:cTn id="15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3" fill="hold">
                      <p:stCondLst>
                        <p:cond delay="indefinite"/>
                      </p:stCondLst>
                      <p:childTnLst>
                        <p:par>
                          <p:cTn id="1534" fill="hold">
                            <p:stCondLst>
                              <p:cond delay="0"/>
                            </p:stCondLst>
                            <p:childTnLst>
                              <p:par>
                                <p:cTn id="15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7" fill="hold">
                      <p:stCondLst>
                        <p:cond delay="indefinite"/>
                      </p:stCondLst>
                      <p:childTnLst>
                        <p:par>
                          <p:cTn id="1538" fill="hold">
                            <p:stCondLst>
                              <p:cond delay="0"/>
                            </p:stCondLst>
                            <p:childTnLst>
                              <p:par>
                                <p:cTn id="15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1" fill="hold">
                      <p:stCondLst>
                        <p:cond delay="indefinite"/>
                      </p:stCondLst>
                      <p:childTnLst>
                        <p:par>
                          <p:cTn id="1542" fill="hold">
                            <p:stCondLst>
                              <p:cond delay="0"/>
                            </p:stCondLst>
                            <p:childTnLst>
                              <p:par>
                                <p:cTn id="15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5" fill="hold">
                      <p:stCondLst>
                        <p:cond delay="indefinite"/>
                      </p:stCondLst>
                      <p:childTnLst>
                        <p:par>
                          <p:cTn id="1546" fill="hold">
                            <p:stCondLst>
                              <p:cond delay="0"/>
                            </p:stCondLst>
                            <p:childTnLst>
                              <p:par>
                                <p:cTn id="15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9" fill="hold">
                      <p:stCondLst>
                        <p:cond delay="indefinite"/>
                      </p:stCondLst>
                      <p:childTnLst>
                        <p:par>
                          <p:cTn id="1550" fill="hold">
                            <p:stCondLst>
                              <p:cond delay="0"/>
                            </p:stCondLst>
                            <p:childTnLst>
                              <p:par>
                                <p:cTn id="15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3" fill="hold">
                      <p:stCondLst>
                        <p:cond delay="indefinite"/>
                      </p:stCondLst>
                      <p:childTnLst>
                        <p:par>
                          <p:cTn id="1554" fill="hold">
                            <p:stCondLst>
                              <p:cond delay="0"/>
                            </p:stCondLst>
                            <p:childTnLst>
                              <p:par>
                                <p:cTn id="15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7" fill="hold">
                      <p:stCondLst>
                        <p:cond delay="indefinite"/>
                      </p:stCondLst>
                      <p:childTnLst>
                        <p:par>
                          <p:cTn id="1558" fill="hold">
                            <p:stCondLst>
                              <p:cond delay="0"/>
                            </p:stCondLst>
                            <p:childTnLst>
                              <p:par>
                                <p:cTn id="15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1" fill="hold">
                      <p:stCondLst>
                        <p:cond delay="indefinite"/>
                      </p:stCondLst>
                      <p:childTnLst>
                        <p:par>
                          <p:cTn id="1562" fill="hold">
                            <p:stCondLst>
                              <p:cond delay="0"/>
                            </p:stCondLst>
                            <p:childTnLst>
                              <p:par>
                                <p:cTn id="15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5" fill="hold">
                      <p:stCondLst>
                        <p:cond delay="indefinite"/>
                      </p:stCondLst>
                      <p:childTnLst>
                        <p:par>
                          <p:cTn id="1566" fill="hold">
                            <p:stCondLst>
                              <p:cond delay="0"/>
                            </p:stCondLst>
                            <p:childTnLst>
                              <p:par>
                                <p:cTn id="15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9" fill="hold">
                      <p:stCondLst>
                        <p:cond delay="indefinite"/>
                      </p:stCondLst>
                      <p:childTnLst>
                        <p:par>
                          <p:cTn id="1570" fill="hold">
                            <p:stCondLst>
                              <p:cond delay="0"/>
                            </p:stCondLst>
                            <p:childTnLst>
                              <p:par>
                                <p:cTn id="15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3" fill="hold">
                      <p:stCondLst>
                        <p:cond delay="indefinite"/>
                      </p:stCondLst>
                      <p:childTnLst>
                        <p:par>
                          <p:cTn id="1574" fill="hold">
                            <p:stCondLst>
                              <p:cond delay="0"/>
                            </p:stCondLst>
                            <p:childTnLst>
                              <p:par>
                                <p:cTn id="15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7" fill="hold">
                      <p:stCondLst>
                        <p:cond delay="indefinite"/>
                      </p:stCondLst>
                      <p:childTnLst>
                        <p:par>
                          <p:cTn id="1578" fill="hold">
                            <p:stCondLst>
                              <p:cond delay="0"/>
                            </p:stCondLst>
                            <p:childTnLst>
                              <p:par>
                                <p:cTn id="15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1" fill="hold">
                      <p:stCondLst>
                        <p:cond delay="indefinite"/>
                      </p:stCondLst>
                      <p:childTnLst>
                        <p:par>
                          <p:cTn id="1582" fill="hold">
                            <p:stCondLst>
                              <p:cond delay="0"/>
                            </p:stCondLst>
                            <p:childTnLst>
                              <p:par>
                                <p:cTn id="15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5" fill="hold">
                      <p:stCondLst>
                        <p:cond delay="indefinite"/>
                      </p:stCondLst>
                      <p:childTnLst>
                        <p:par>
                          <p:cTn id="1586" fill="hold">
                            <p:stCondLst>
                              <p:cond delay="0"/>
                            </p:stCondLst>
                            <p:childTnLst>
                              <p:par>
                                <p:cTn id="15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9" fill="hold">
                      <p:stCondLst>
                        <p:cond delay="indefinite"/>
                      </p:stCondLst>
                      <p:childTnLst>
                        <p:par>
                          <p:cTn id="1590" fill="hold">
                            <p:stCondLst>
                              <p:cond delay="0"/>
                            </p:stCondLst>
                            <p:childTnLst>
                              <p:par>
                                <p:cTn id="15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3" fill="hold">
                      <p:stCondLst>
                        <p:cond delay="indefinite"/>
                      </p:stCondLst>
                      <p:childTnLst>
                        <p:par>
                          <p:cTn id="1594" fill="hold">
                            <p:stCondLst>
                              <p:cond delay="0"/>
                            </p:stCondLst>
                            <p:childTnLst>
                              <p:par>
                                <p:cTn id="15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1" fill="hold">
                      <p:stCondLst>
                        <p:cond delay="indefinite"/>
                      </p:stCondLst>
                      <p:childTnLst>
                        <p:par>
                          <p:cTn id="1602" fill="hold">
                            <p:stCondLst>
                              <p:cond delay="0"/>
                            </p:stCondLst>
                            <p:childTnLst>
                              <p:par>
                                <p:cTn id="16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5" fill="hold">
                      <p:stCondLst>
                        <p:cond delay="indefinite"/>
                      </p:stCondLst>
                      <p:childTnLst>
                        <p:par>
                          <p:cTn id="1606" fill="hold">
                            <p:stCondLst>
                              <p:cond delay="0"/>
                            </p:stCondLst>
                            <p:childTnLst>
                              <p:par>
                                <p:cTn id="16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9" fill="hold">
                      <p:stCondLst>
                        <p:cond delay="indefinite"/>
                      </p:stCondLst>
                      <p:childTnLst>
                        <p:par>
                          <p:cTn id="1610" fill="hold">
                            <p:stCondLst>
                              <p:cond delay="0"/>
                            </p:stCondLst>
                            <p:childTnLst>
                              <p:par>
                                <p:cTn id="16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3" fill="hold">
                      <p:stCondLst>
                        <p:cond delay="indefinite"/>
                      </p:stCondLst>
                      <p:childTnLst>
                        <p:par>
                          <p:cTn id="1614" fill="hold">
                            <p:stCondLst>
                              <p:cond delay="0"/>
                            </p:stCondLst>
                            <p:childTnLst>
                              <p:par>
                                <p:cTn id="16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7" fill="hold">
                      <p:stCondLst>
                        <p:cond delay="indefinite"/>
                      </p:stCondLst>
                      <p:childTnLst>
                        <p:par>
                          <p:cTn id="1618" fill="hold">
                            <p:stCondLst>
                              <p:cond delay="0"/>
                            </p:stCondLst>
                            <p:childTnLst>
                              <p:par>
                                <p:cTn id="16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1" fill="hold">
                      <p:stCondLst>
                        <p:cond delay="indefinite"/>
                      </p:stCondLst>
                      <p:childTnLst>
                        <p:par>
                          <p:cTn id="1622" fill="hold">
                            <p:stCondLst>
                              <p:cond delay="0"/>
                            </p:stCondLst>
                            <p:childTnLst>
                              <p:par>
                                <p:cTn id="16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5" fill="hold">
                      <p:stCondLst>
                        <p:cond delay="indefinite"/>
                      </p:stCondLst>
                      <p:childTnLst>
                        <p:par>
                          <p:cTn id="1626" fill="hold">
                            <p:stCondLst>
                              <p:cond delay="0"/>
                            </p:stCondLst>
                            <p:childTnLst>
                              <p:par>
                                <p:cTn id="16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9" fill="hold">
                      <p:stCondLst>
                        <p:cond delay="indefinite"/>
                      </p:stCondLst>
                      <p:childTnLst>
                        <p:par>
                          <p:cTn id="1630" fill="hold">
                            <p:stCondLst>
                              <p:cond delay="0"/>
                            </p:stCondLst>
                            <p:childTnLst>
                              <p:par>
                                <p:cTn id="16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3" fill="hold">
                      <p:stCondLst>
                        <p:cond delay="indefinite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7" fill="hold">
                      <p:stCondLst>
                        <p:cond delay="indefinite"/>
                      </p:stCondLst>
                      <p:childTnLst>
                        <p:par>
                          <p:cTn id="1638" fill="hold">
                            <p:stCondLst>
                              <p:cond delay="0"/>
                            </p:stCondLst>
                            <p:childTnLst>
                              <p:par>
                                <p:cTn id="16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Retângulo: Cantos Arredondados 571">
            <a:extLst>
              <a:ext uri="{FF2B5EF4-FFF2-40B4-BE49-F238E27FC236}">
                <a16:creationId xmlns:a16="http://schemas.microsoft.com/office/drawing/2014/main" id="{8A25F94C-9E68-4AEA-BD00-0BE694E4932E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15 de 15</a:t>
            </a:r>
          </a:p>
        </p:txBody>
      </p:sp>
      <p:sp>
        <p:nvSpPr>
          <p:cNvPr id="573" name="Seta: para a Direita 572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CBE3BEB8-EB61-4E99-8D6D-1E13CC934E99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347530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1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2" fill="hold">
                      <p:stCondLst>
                        <p:cond delay="0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5" fill="hold">
                      <p:stCondLst>
                        <p:cond delay="0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2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8" fill="hold">
                      <p:stCondLst>
                        <p:cond delay="0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3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4" fill="hold">
                      <p:stCondLst>
                        <p:cond delay="0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7" fill="hold">
                      <p:stCondLst>
                        <p:cond delay="0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1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0" fill="hold">
                      <p:stCondLst>
                        <p:cond delay="0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2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3" fill="hold">
                      <p:stCondLst>
                        <p:cond delay="0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5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6" fill="hold">
                      <p:stCondLst>
                        <p:cond delay="0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88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9" fill="hold">
                      <p:stCondLst>
                        <p:cond delay="0"/>
                      </p:stCondLst>
                      <p:childTnLst>
                        <p:par>
                          <p:cTn id="390" fill="hold">
                            <p:stCondLst>
                              <p:cond delay="0"/>
                            </p:stCondLst>
                            <p:childTnLst>
                              <p:par>
                                <p:cTn id="3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1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2" fill="hold">
                      <p:stCondLst>
                        <p:cond delay="0"/>
                      </p:stCondLst>
                      <p:childTnLst>
                        <p:par>
                          <p:cTn id="413" fill="hold">
                            <p:stCondLst>
                              <p:cond delay="0"/>
                            </p:stCondLst>
                            <p:childTnLst>
                              <p:par>
                                <p:cTn id="4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2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3" fill="hold">
                      <p:stCondLst>
                        <p:cond delay="0"/>
                      </p:stCondLst>
                      <p:childTnLst>
                        <p:par>
                          <p:cTn id="434" fill="hold">
                            <p:stCondLst>
                              <p:cond delay="0"/>
                            </p:stCondLst>
                            <p:childTnLst>
                              <p:par>
                                <p:cTn id="4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5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6" fill="hold">
                      <p:stCondLst>
                        <p:cond delay="0"/>
                      </p:stCondLst>
                      <p:childTnLst>
                        <p:par>
                          <p:cTn id="457" fill="hold">
                            <p:stCondLst>
                              <p:cond delay="0"/>
                            </p:stCondLst>
                            <p:childTnLst>
                              <p:par>
                                <p:cTn id="4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78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9" fill="hold">
                      <p:stCondLst>
                        <p:cond delay="0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1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2" fill="hold">
                      <p:stCondLst>
                        <p:cond delay="0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6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7" fill="hold">
                      <p:stCondLst>
                        <p:cond delay="0"/>
                      </p:stCondLst>
                      <p:childTnLst>
                        <p:par>
                          <p:cTn id="528" fill="hold">
                            <p:stCondLst>
                              <p:cond delay="0"/>
                            </p:stCondLst>
                            <p:childTnLst>
                              <p:par>
                                <p:cTn id="5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1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2" fill="hold">
                      <p:stCondLst>
                        <p:cond delay="0"/>
                      </p:stCondLst>
                      <p:childTnLst>
                        <p:par>
                          <p:cTn id="553" fill="hold">
                            <p:stCondLst>
                              <p:cond delay="0"/>
                            </p:stCondLst>
                            <p:childTnLst>
                              <p:par>
                                <p:cTn id="5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5" fill="hold">
                      <p:stCondLst>
                        <p:cond delay="0"/>
                      </p:stCondLst>
                      <p:childTnLst>
                        <p:par>
                          <p:cTn id="576" fill="hold">
                            <p:stCondLst>
                              <p:cond delay="0"/>
                            </p:stCondLst>
                            <p:childTnLst>
                              <p:par>
                                <p:cTn id="5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59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8" fill="hold">
                      <p:stCondLst>
                        <p:cond delay="0"/>
                      </p:stCondLst>
                      <p:childTnLst>
                        <p:par>
                          <p:cTn id="599" fill="hold">
                            <p:stCondLst>
                              <p:cond delay="0"/>
                            </p:stCondLst>
                            <p:childTnLst>
                              <p:par>
                                <p:cTn id="6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1" fill="hold">
                      <p:stCondLst>
                        <p:cond delay="0"/>
                      </p:stCondLst>
                      <p:childTnLst>
                        <p:par>
                          <p:cTn id="622" fill="hold">
                            <p:stCondLst>
                              <p:cond delay="0"/>
                            </p:stCondLst>
                            <p:childTnLst>
                              <p:par>
                                <p:cTn id="6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3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4" fill="hold">
                      <p:stCondLst>
                        <p:cond delay="0"/>
                      </p:stCondLst>
                      <p:childTnLst>
                        <p:par>
                          <p:cTn id="645" fill="hold">
                            <p:stCondLst>
                              <p:cond delay="0"/>
                            </p:stCondLst>
                            <p:childTnLst>
                              <p:par>
                                <p:cTn id="6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6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67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8" fill="hold">
                      <p:stCondLst>
                        <p:cond delay="0"/>
                      </p:stCondLst>
                      <p:childTnLst>
                        <p:par>
                          <p:cTn id="669" fill="hold">
                            <p:stCondLst>
                              <p:cond delay="0"/>
                            </p:stCondLst>
                            <p:childTnLst>
                              <p:par>
                                <p:cTn id="67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3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4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6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77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8" fill="hold">
                      <p:stCondLst>
                        <p:cond delay="0"/>
                      </p:stCondLst>
                      <p:childTnLst>
                        <p:par>
                          <p:cTn id="679" fill="hold">
                            <p:stCondLst>
                              <p:cond delay="0"/>
                            </p:stCondLst>
                            <p:childTnLst>
                              <p:par>
                                <p:cTn id="6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2" fill="hold">
                      <p:stCondLst>
                        <p:cond delay="indefinite"/>
                      </p:stCondLst>
                      <p:childTnLst>
                        <p:par>
                          <p:cTn id="683" fill="hold">
                            <p:stCondLst>
                              <p:cond delay="0"/>
                            </p:stCondLst>
                            <p:childTnLst>
                              <p:par>
                                <p:cTn id="6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6" fill="hold">
                      <p:stCondLst>
                        <p:cond delay="indefinite"/>
                      </p:stCondLst>
                      <p:childTnLst>
                        <p:par>
                          <p:cTn id="687" fill="hold">
                            <p:stCondLst>
                              <p:cond delay="0"/>
                            </p:stCondLst>
                            <p:childTnLst>
                              <p:par>
                                <p:cTn id="6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0" fill="hold">
                      <p:stCondLst>
                        <p:cond delay="indefinite"/>
                      </p:stCondLst>
                      <p:childTnLst>
                        <p:par>
                          <p:cTn id="691" fill="hold">
                            <p:stCondLst>
                              <p:cond delay="0"/>
                            </p:stCondLst>
                            <p:childTnLst>
                              <p:par>
                                <p:cTn id="6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4" fill="hold">
                      <p:stCondLst>
                        <p:cond delay="indefinite"/>
                      </p:stCondLst>
                      <p:childTnLst>
                        <p:par>
                          <p:cTn id="695" fill="hold">
                            <p:stCondLst>
                              <p:cond delay="0"/>
                            </p:stCondLst>
                            <p:childTnLst>
                              <p:par>
                                <p:cTn id="6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8" fill="hold">
                      <p:stCondLst>
                        <p:cond delay="indefinite"/>
                      </p:stCondLst>
                      <p:childTnLst>
                        <p:par>
                          <p:cTn id="699" fill="hold">
                            <p:stCondLst>
                              <p:cond delay="0"/>
                            </p:stCondLst>
                            <p:childTnLst>
                              <p:par>
                                <p:cTn id="7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2" fill="hold">
                      <p:stCondLst>
                        <p:cond delay="indefinite"/>
                      </p:stCondLst>
                      <p:childTnLst>
                        <p:par>
                          <p:cTn id="703" fill="hold">
                            <p:stCondLst>
                              <p:cond delay="0"/>
                            </p:stCondLst>
                            <p:childTnLst>
                              <p:par>
                                <p:cTn id="7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6" fill="hold">
                      <p:stCondLst>
                        <p:cond delay="indefinite"/>
                      </p:stCondLst>
                      <p:childTnLst>
                        <p:par>
                          <p:cTn id="707" fill="hold">
                            <p:stCondLst>
                              <p:cond delay="0"/>
                            </p:stCondLst>
                            <p:childTnLst>
                              <p:par>
                                <p:cTn id="7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0" fill="hold">
                      <p:stCondLst>
                        <p:cond delay="indefinite"/>
                      </p:stCondLst>
                      <p:childTnLst>
                        <p:par>
                          <p:cTn id="711" fill="hold">
                            <p:stCondLst>
                              <p:cond delay="0"/>
                            </p:stCondLst>
                            <p:childTnLst>
                              <p:par>
                                <p:cTn id="7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4" fill="hold">
                      <p:stCondLst>
                        <p:cond delay="indefinite"/>
                      </p:stCondLst>
                      <p:childTnLst>
                        <p:par>
                          <p:cTn id="715" fill="hold">
                            <p:stCondLst>
                              <p:cond delay="0"/>
                            </p:stCondLst>
                            <p:childTnLst>
                              <p:par>
                                <p:cTn id="7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8" fill="hold">
                      <p:stCondLst>
                        <p:cond delay="indefinite"/>
                      </p:stCondLst>
                      <p:childTnLst>
                        <p:par>
                          <p:cTn id="719" fill="hold">
                            <p:stCondLst>
                              <p:cond delay="0"/>
                            </p:stCondLst>
                            <p:childTnLst>
                              <p:par>
                                <p:cTn id="7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2" fill="hold">
                      <p:stCondLst>
                        <p:cond delay="indefinite"/>
                      </p:stCondLst>
                      <p:childTnLst>
                        <p:par>
                          <p:cTn id="723" fill="hold">
                            <p:stCondLst>
                              <p:cond delay="0"/>
                            </p:stCondLst>
                            <p:childTnLst>
                              <p:par>
                                <p:cTn id="7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6" fill="hold">
                      <p:stCondLst>
                        <p:cond delay="indefinite"/>
                      </p:stCondLst>
                      <p:childTnLst>
                        <p:par>
                          <p:cTn id="727" fill="hold">
                            <p:stCondLst>
                              <p:cond delay="0"/>
                            </p:stCondLst>
                            <p:childTnLst>
                              <p:par>
                                <p:cTn id="7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0" fill="hold">
                      <p:stCondLst>
                        <p:cond delay="indefinite"/>
                      </p:stCondLst>
                      <p:childTnLst>
                        <p:par>
                          <p:cTn id="731" fill="hold">
                            <p:stCondLst>
                              <p:cond delay="0"/>
                            </p:stCondLst>
                            <p:childTnLst>
                              <p:par>
                                <p:cTn id="7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4" fill="hold">
                      <p:stCondLst>
                        <p:cond delay="indefinite"/>
                      </p:stCondLst>
                      <p:childTnLst>
                        <p:par>
                          <p:cTn id="735" fill="hold">
                            <p:stCondLst>
                              <p:cond delay="0"/>
                            </p:stCondLst>
                            <p:childTnLst>
                              <p:par>
                                <p:cTn id="7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8" fill="hold">
                      <p:stCondLst>
                        <p:cond delay="indefinite"/>
                      </p:stCondLst>
                      <p:childTnLst>
                        <p:par>
                          <p:cTn id="739" fill="hold">
                            <p:stCondLst>
                              <p:cond delay="0"/>
                            </p:stCondLst>
                            <p:childTnLst>
                              <p:par>
                                <p:cTn id="7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2" fill="hold">
                      <p:stCondLst>
                        <p:cond delay="indefinite"/>
                      </p:stCondLst>
                      <p:childTnLst>
                        <p:par>
                          <p:cTn id="743" fill="hold">
                            <p:stCondLst>
                              <p:cond delay="0"/>
                            </p:stCondLst>
                            <p:childTnLst>
                              <p:par>
                                <p:cTn id="7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6" fill="hold">
                      <p:stCondLst>
                        <p:cond delay="indefinite"/>
                      </p:stCondLst>
                      <p:childTnLst>
                        <p:par>
                          <p:cTn id="747" fill="hold">
                            <p:stCondLst>
                              <p:cond delay="0"/>
                            </p:stCondLst>
                            <p:childTnLst>
                              <p:par>
                                <p:cTn id="7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0" fill="hold">
                      <p:stCondLst>
                        <p:cond delay="indefinite"/>
                      </p:stCondLst>
                      <p:childTnLst>
                        <p:par>
                          <p:cTn id="751" fill="hold">
                            <p:stCondLst>
                              <p:cond delay="0"/>
                            </p:stCondLst>
                            <p:childTnLst>
                              <p:par>
                                <p:cTn id="7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4" fill="hold">
                      <p:stCondLst>
                        <p:cond delay="indefinite"/>
                      </p:stCondLst>
                      <p:childTnLst>
                        <p:par>
                          <p:cTn id="755" fill="hold">
                            <p:stCondLst>
                              <p:cond delay="0"/>
                            </p:stCondLst>
                            <p:childTnLst>
                              <p:par>
                                <p:cTn id="7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8" fill="hold">
                      <p:stCondLst>
                        <p:cond delay="indefinite"/>
                      </p:stCondLst>
                      <p:childTnLst>
                        <p:par>
                          <p:cTn id="759" fill="hold">
                            <p:stCondLst>
                              <p:cond delay="0"/>
                            </p:stCondLst>
                            <p:childTnLst>
                              <p:par>
                                <p:cTn id="7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2" fill="hold">
                      <p:stCondLst>
                        <p:cond delay="indefinite"/>
                      </p:stCondLst>
                      <p:childTnLst>
                        <p:par>
                          <p:cTn id="763" fill="hold">
                            <p:stCondLst>
                              <p:cond delay="0"/>
                            </p:stCondLst>
                            <p:childTnLst>
                              <p:par>
                                <p:cTn id="7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6" fill="hold">
                      <p:stCondLst>
                        <p:cond delay="indefinite"/>
                      </p:stCondLst>
                      <p:childTnLst>
                        <p:par>
                          <p:cTn id="767" fill="hold">
                            <p:stCondLst>
                              <p:cond delay="0"/>
                            </p:stCondLst>
                            <p:childTnLst>
                              <p:par>
                                <p:cTn id="7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0" fill="hold">
                      <p:stCondLst>
                        <p:cond delay="indefinite"/>
                      </p:stCondLst>
                      <p:childTnLst>
                        <p:par>
                          <p:cTn id="771" fill="hold">
                            <p:stCondLst>
                              <p:cond delay="0"/>
                            </p:stCondLst>
                            <p:childTnLst>
                              <p:par>
                                <p:cTn id="7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4" fill="hold">
                      <p:stCondLst>
                        <p:cond delay="indefinite"/>
                      </p:stCondLst>
                      <p:childTnLst>
                        <p:par>
                          <p:cTn id="775" fill="hold">
                            <p:stCondLst>
                              <p:cond delay="0"/>
                            </p:stCondLst>
                            <p:childTnLst>
                              <p:par>
                                <p:cTn id="7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8" fill="hold">
                      <p:stCondLst>
                        <p:cond delay="indefinite"/>
                      </p:stCondLst>
                      <p:childTnLst>
                        <p:par>
                          <p:cTn id="779" fill="hold">
                            <p:stCondLst>
                              <p:cond delay="0"/>
                            </p:stCondLst>
                            <p:childTnLst>
                              <p:par>
                                <p:cTn id="7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2" fill="hold">
                      <p:stCondLst>
                        <p:cond delay="indefinite"/>
                      </p:stCondLst>
                      <p:childTnLst>
                        <p:par>
                          <p:cTn id="783" fill="hold">
                            <p:stCondLst>
                              <p:cond delay="0"/>
                            </p:stCondLst>
                            <p:childTnLst>
                              <p:par>
                                <p:cTn id="7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6" fill="hold">
                      <p:stCondLst>
                        <p:cond delay="indefinite"/>
                      </p:stCondLst>
                      <p:childTnLst>
                        <p:par>
                          <p:cTn id="787" fill="hold">
                            <p:stCondLst>
                              <p:cond delay="0"/>
                            </p:stCondLst>
                            <p:childTnLst>
                              <p:par>
                                <p:cTn id="7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0" fill="hold">
                      <p:stCondLst>
                        <p:cond delay="indefinite"/>
                      </p:stCondLst>
                      <p:childTnLst>
                        <p:par>
                          <p:cTn id="791" fill="hold">
                            <p:stCondLst>
                              <p:cond delay="0"/>
                            </p:stCondLst>
                            <p:childTnLst>
                              <p:par>
                                <p:cTn id="7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4" fill="hold">
                      <p:stCondLst>
                        <p:cond delay="indefinite"/>
                      </p:stCondLst>
                      <p:childTnLst>
                        <p:par>
                          <p:cTn id="795" fill="hold">
                            <p:stCondLst>
                              <p:cond delay="0"/>
                            </p:stCondLst>
                            <p:childTnLst>
                              <p:par>
                                <p:cTn id="7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8" fill="hold">
                      <p:stCondLst>
                        <p:cond delay="indefinite"/>
                      </p:stCondLst>
                      <p:childTnLst>
                        <p:par>
                          <p:cTn id="799" fill="hold">
                            <p:stCondLst>
                              <p:cond delay="0"/>
                            </p:stCondLst>
                            <p:childTnLst>
                              <p:par>
                                <p:cTn id="8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2" fill="hold">
                      <p:stCondLst>
                        <p:cond delay="indefinite"/>
                      </p:stCondLst>
                      <p:childTnLst>
                        <p:par>
                          <p:cTn id="803" fill="hold">
                            <p:stCondLst>
                              <p:cond delay="0"/>
                            </p:stCondLst>
                            <p:childTnLst>
                              <p:par>
                                <p:cTn id="8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6" fill="hold">
                      <p:stCondLst>
                        <p:cond delay="indefinite"/>
                      </p:stCondLst>
                      <p:childTnLst>
                        <p:par>
                          <p:cTn id="807" fill="hold">
                            <p:stCondLst>
                              <p:cond delay="0"/>
                            </p:stCondLst>
                            <p:childTnLst>
                              <p:par>
                                <p:cTn id="8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0" fill="hold">
                      <p:stCondLst>
                        <p:cond delay="indefinite"/>
                      </p:stCondLst>
                      <p:childTnLst>
                        <p:par>
                          <p:cTn id="811" fill="hold">
                            <p:stCondLst>
                              <p:cond delay="0"/>
                            </p:stCondLst>
                            <p:childTnLst>
                              <p:par>
                                <p:cTn id="8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4" fill="hold">
                      <p:stCondLst>
                        <p:cond delay="indefinite"/>
                      </p:stCondLst>
                      <p:childTnLst>
                        <p:par>
                          <p:cTn id="815" fill="hold">
                            <p:stCondLst>
                              <p:cond delay="0"/>
                            </p:stCondLst>
                            <p:childTnLst>
                              <p:par>
                                <p:cTn id="8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8" fill="hold">
                      <p:stCondLst>
                        <p:cond delay="indefinite"/>
                      </p:stCondLst>
                      <p:childTnLst>
                        <p:par>
                          <p:cTn id="819" fill="hold">
                            <p:stCondLst>
                              <p:cond delay="0"/>
                            </p:stCondLst>
                            <p:childTnLst>
                              <p:par>
                                <p:cTn id="8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2" fill="hold">
                      <p:stCondLst>
                        <p:cond delay="indefinite"/>
                      </p:stCondLst>
                      <p:childTnLst>
                        <p:par>
                          <p:cTn id="823" fill="hold">
                            <p:stCondLst>
                              <p:cond delay="0"/>
                            </p:stCondLst>
                            <p:childTnLst>
                              <p:par>
                                <p:cTn id="8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6" fill="hold">
                      <p:stCondLst>
                        <p:cond delay="indefinite"/>
                      </p:stCondLst>
                      <p:childTnLst>
                        <p:par>
                          <p:cTn id="827" fill="hold">
                            <p:stCondLst>
                              <p:cond delay="0"/>
                            </p:stCondLst>
                            <p:childTnLst>
                              <p:par>
                                <p:cTn id="8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0" fill="hold">
                      <p:stCondLst>
                        <p:cond delay="indefinite"/>
                      </p:stCondLst>
                      <p:childTnLst>
                        <p:par>
                          <p:cTn id="831" fill="hold">
                            <p:stCondLst>
                              <p:cond delay="0"/>
                            </p:stCondLst>
                            <p:childTnLst>
                              <p:par>
                                <p:cTn id="8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4" fill="hold">
                      <p:stCondLst>
                        <p:cond delay="indefinite"/>
                      </p:stCondLst>
                      <p:childTnLst>
                        <p:par>
                          <p:cTn id="835" fill="hold">
                            <p:stCondLst>
                              <p:cond delay="0"/>
                            </p:stCondLst>
                            <p:childTnLst>
                              <p:par>
                                <p:cTn id="8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8" fill="hold">
                      <p:stCondLst>
                        <p:cond delay="indefinite"/>
                      </p:stCondLst>
                      <p:childTnLst>
                        <p:par>
                          <p:cTn id="839" fill="hold">
                            <p:stCondLst>
                              <p:cond delay="0"/>
                            </p:stCondLst>
                            <p:childTnLst>
                              <p:par>
                                <p:cTn id="8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2" fill="hold">
                      <p:stCondLst>
                        <p:cond delay="indefinite"/>
                      </p:stCondLst>
                      <p:childTnLst>
                        <p:par>
                          <p:cTn id="843" fill="hold">
                            <p:stCondLst>
                              <p:cond delay="0"/>
                            </p:stCondLst>
                            <p:childTnLst>
                              <p:par>
                                <p:cTn id="8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6" fill="hold">
                      <p:stCondLst>
                        <p:cond delay="indefinite"/>
                      </p:stCondLst>
                      <p:childTnLst>
                        <p:par>
                          <p:cTn id="847" fill="hold">
                            <p:stCondLst>
                              <p:cond delay="0"/>
                            </p:stCondLst>
                            <p:childTnLst>
                              <p:par>
                                <p:cTn id="8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0" fill="hold">
                      <p:stCondLst>
                        <p:cond delay="indefinite"/>
                      </p:stCondLst>
                      <p:childTnLst>
                        <p:par>
                          <p:cTn id="851" fill="hold">
                            <p:stCondLst>
                              <p:cond delay="0"/>
                            </p:stCondLst>
                            <p:childTnLst>
                              <p:par>
                                <p:cTn id="8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4" fill="hold">
                      <p:stCondLst>
                        <p:cond delay="indefinite"/>
                      </p:stCondLst>
                      <p:childTnLst>
                        <p:par>
                          <p:cTn id="855" fill="hold">
                            <p:stCondLst>
                              <p:cond delay="0"/>
                            </p:stCondLst>
                            <p:childTnLst>
                              <p:par>
                                <p:cTn id="8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8" fill="hold">
                      <p:stCondLst>
                        <p:cond delay="indefinite"/>
                      </p:stCondLst>
                      <p:childTnLst>
                        <p:par>
                          <p:cTn id="859" fill="hold">
                            <p:stCondLst>
                              <p:cond delay="0"/>
                            </p:stCondLst>
                            <p:childTnLst>
                              <p:par>
                                <p:cTn id="8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2" fill="hold">
                      <p:stCondLst>
                        <p:cond delay="indefinite"/>
                      </p:stCondLst>
                      <p:childTnLst>
                        <p:par>
                          <p:cTn id="863" fill="hold">
                            <p:stCondLst>
                              <p:cond delay="0"/>
                            </p:stCondLst>
                            <p:childTnLst>
                              <p:par>
                                <p:cTn id="8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6" fill="hold">
                      <p:stCondLst>
                        <p:cond delay="indefinite"/>
                      </p:stCondLst>
                      <p:childTnLst>
                        <p:par>
                          <p:cTn id="867" fill="hold">
                            <p:stCondLst>
                              <p:cond delay="0"/>
                            </p:stCondLst>
                            <p:childTnLst>
                              <p:par>
                                <p:cTn id="8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0" fill="hold">
                      <p:stCondLst>
                        <p:cond delay="indefinite"/>
                      </p:stCondLst>
                      <p:childTnLst>
                        <p:par>
                          <p:cTn id="871" fill="hold">
                            <p:stCondLst>
                              <p:cond delay="0"/>
                            </p:stCondLst>
                            <p:childTnLst>
                              <p:par>
                                <p:cTn id="8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4" fill="hold">
                      <p:stCondLst>
                        <p:cond delay="indefinite"/>
                      </p:stCondLst>
                      <p:childTnLst>
                        <p:par>
                          <p:cTn id="875" fill="hold">
                            <p:stCondLst>
                              <p:cond delay="0"/>
                            </p:stCondLst>
                            <p:childTnLst>
                              <p:par>
                                <p:cTn id="8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8" fill="hold">
                      <p:stCondLst>
                        <p:cond delay="indefinite"/>
                      </p:stCondLst>
                      <p:childTnLst>
                        <p:par>
                          <p:cTn id="879" fill="hold">
                            <p:stCondLst>
                              <p:cond delay="0"/>
                            </p:stCondLst>
                            <p:childTnLst>
                              <p:par>
                                <p:cTn id="8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2" fill="hold">
                      <p:stCondLst>
                        <p:cond delay="indefinite"/>
                      </p:stCondLst>
                      <p:childTnLst>
                        <p:par>
                          <p:cTn id="883" fill="hold">
                            <p:stCondLst>
                              <p:cond delay="0"/>
                            </p:stCondLst>
                            <p:childTnLst>
                              <p:par>
                                <p:cTn id="8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6" fill="hold">
                      <p:stCondLst>
                        <p:cond delay="indefinite"/>
                      </p:stCondLst>
                      <p:childTnLst>
                        <p:par>
                          <p:cTn id="887" fill="hold">
                            <p:stCondLst>
                              <p:cond delay="0"/>
                            </p:stCondLst>
                            <p:childTnLst>
                              <p:par>
                                <p:cTn id="8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0" fill="hold">
                      <p:stCondLst>
                        <p:cond delay="indefinite"/>
                      </p:stCondLst>
                      <p:childTnLst>
                        <p:par>
                          <p:cTn id="891" fill="hold">
                            <p:stCondLst>
                              <p:cond delay="0"/>
                            </p:stCondLst>
                            <p:childTnLst>
                              <p:par>
                                <p:cTn id="8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4" fill="hold">
                      <p:stCondLst>
                        <p:cond delay="indefinite"/>
                      </p:stCondLst>
                      <p:childTnLst>
                        <p:par>
                          <p:cTn id="895" fill="hold">
                            <p:stCondLst>
                              <p:cond delay="0"/>
                            </p:stCondLst>
                            <p:childTnLst>
                              <p:par>
                                <p:cTn id="8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8" fill="hold">
                      <p:stCondLst>
                        <p:cond delay="indefinite"/>
                      </p:stCondLst>
                      <p:childTnLst>
                        <p:par>
                          <p:cTn id="899" fill="hold">
                            <p:stCondLst>
                              <p:cond delay="0"/>
                            </p:stCondLst>
                            <p:childTnLst>
                              <p:par>
                                <p:cTn id="9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2" fill="hold">
                      <p:stCondLst>
                        <p:cond delay="indefinite"/>
                      </p:stCondLst>
                      <p:childTnLst>
                        <p:par>
                          <p:cTn id="903" fill="hold">
                            <p:stCondLst>
                              <p:cond delay="0"/>
                            </p:stCondLst>
                            <p:childTnLst>
                              <p:par>
                                <p:cTn id="9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6" fill="hold">
                      <p:stCondLst>
                        <p:cond delay="indefinite"/>
                      </p:stCondLst>
                      <p:childTnLst>
                        <p:par>
                          <p:cTn id="907" fill="hold">
                            <p:stCondLst>
                              <p:cond delay="0"/>
                            </p:stCondLst>
                            <p:childTnLst>
                              <p:par>
                                <p:cTn id="9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0" fill="hold">
                      <p:stCondLst>
                        <p:cond delay="indefinite"/>
                      </p:stCondLst>
                      <p:childTnLst>
                        <p:par>
                          <p:cTn id="911" fill="hold">
                            <p:stCondLst>
                              <p:cond delay="0"/>
                            </p:stCondLst>
                            <p:childTnLst>
                              <p:par>
                                <p:cTn id="9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4" fill="hold">
                      <p:stCondLst>
                        <p:cond delay="indefinite"/>
                      </p:stCondLst>
                      <p:childTnLst>
                        <p:par>
                          <p:cTn id="915" fill="hold">
                            <p:stCondLst>
                              <p:cond delay="0"/>
                            </p:stCondLst>
                            <p:childTnLst>
                              <p:par>
                                <p:cTn id="9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18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19" fill="hold">
                      <p:stCondLst>
                        <p:cond delay="0"/>
                      </p:stCondLst>
                      <p:childTnLst>
                        <p:par>
                          <p:cTn id="920" fill="hold">
                            <p:stCondLst>
                              <p:cond delay="0"/>
                            </p:stCondLst>
                            <p:childTnLst>
                              <p:par>
                                <p:cTn id="9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3" fill="hold">
                      <p:stCondLst>
                        <p:cond delay="indefinite"/>
                      </p:stCondLst>
                      <p:childTnLst>
                        <p:par>
                          <p:cTn id="924" fill="hold">
                            <p:stCondLst>
                              <p:cond delay="0"/>
                            </p:stCondLst>
                            <p:childTnLst>
                              <p:par>
                                <p:cTn id="9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7" fill="hold">
                      <p:stCondLst>
                        <p:cond delay="indefinite"/>
                      </p:stCondLst>
                      <p:childTnLst>
                        <p:par>
                          <p:cTn id="928" fill="hold">
                            <p:stCondLst>
                              <p:cond delay="0"/>
                            </p:stCondLst>
                            <p:childTnLst>
                              <p:par>
                                <p:cTn id="9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1" fill="hold">
                      <p:stCondLst>
                        <p:cond delay="indefinite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5" fill="hold">
                      <p:stCondLst>
                        <p:cond delay="indefinite"/>
                      </p:stCondLst>
                      <p:childTnLst>
                        <p:par>
                          <p:cTn id="936" fill="hold">
                            <p:stCondLst>
                              <p:cond delay="0"/>
                            </p:stCondLst>
                            <p:childTnLst>
                              <p:par>
                                <p:cTn id="9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9" fill="hold">
                      <p:stCondLst>
                        <p:cond delay="indefinite"/>
                      </p:stCondLst>
                      <p:childTnLst>
                        <p:par>
                          <p:cTn id="940" fill="hold">
                            <p:stCondLst>
                              <p:cond delay="0"/>
                            </p:stCondLst>
                            <p:childTnLst>
                              <p:par>
                                <p:cTn id="9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3" fill="hold">
                      <p:stCondLst>
                        <p:cond delay="indefinite"/>
                      </p:stCondLst>
                      <p:childTnLst>
                        <p:par>
                          <p:cTn id="944" fill="hold">
                            <p:stCondLst>
                              <p:cond delay="0"/>
                            </p:stCondLst>
                            <p:childTnLst>
                              <p:par>
                                <p:cTn id="9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7" fill="hold">
                      <p:stCondLst>
                        <p:cond delay="indefinite"/>
                      </p:stCondLst>
                      <p:childTnLst>
                        <p:par>
                          <p:cTn id="948" fill="hold">
                            <p:stCondLst>
                              <p:cond delay="0"/>
                            </p:stCondLst>
                            <p:childTnLst>
                              <p:par>
                                <p:cTn id="9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1" fill="hold">
                      <p:stCondLst>
                        <p:cond delay="indefinite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5" fill="hold">
                      <p:stCondLst>
                        <p:cond delay="indefinite"/>
                      </p:stCondLst>
                      <p:childTnLst>
                        <p:par>
                          <p:cTn id="956" fill="hold">
                            <p:stCondLst>
                              <p:cond delay="0"/>
                            </p:stCondLst>
                            <p:childTnLst>
                              <p:par>
                                <p:cTn id="9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9" fill="hold">
                      <p:stCondLst>
                        <p:cond delay="indefinite"/>
                      </p:stCondLst>
                      <p:childTnLst>
                        <p:par>
                          <p:cTn id="960" fill="hold">
                            <p:stCondLst>
                              <p:cond delay="0"/>
                            </p:stCondLst>
                            <p:childTnLst>
                              <p:par>
                                <p:cTn id="9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3" fill="hold">
                      <p:stCondLst>
                        <p:cond delay="indefinite"/>
                      </p:stCondLst>
                      <p:childTnLst>
                        <p:par>
                          <p:cTn id="964" fill="hold">
                            <p:stCondLst>
                              <p:cond delay="0"/>
                            </p:stCondLst>
                            <p:childTnLst>
                              <p:par>
                                <p:cTn id="9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7" fill="hold">
                      <p:stCondLst>
                        <p:cond delay="indefinite"/>
                      </p:stCondLst>
                      <p:childTnLst>
                        <p:par>
                          <p:cTn id="968" fill="hold">
                            <p:stCondLst>
                              <p:cond delay="0"/>
                            </p:stCondLst>
                            <p:childTnLst>
                              <p:par>
                                <p:cTn id="9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1" fill="hold">
                      <p:stCondLst>
                        <p:cond delay="indefinite"/>
                      </p:stCondLst>
                      <p:childTnLst>
                        <p:par>
                          <p:cTn id="972" fill="hold">
                            <p:stCondLst>
                              <p:cond delay="0"/>
                            </p:stCondLst>
                            <p:childTnLst>
                              <p:par>
                                <p:cTn id="9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5" fill="hold">
                      <p:stCondLst>
                        <p:cond delay="indefinite"/>
                      </p:stCondLst>
                      <p:childTnLst>
                        <p:par>
                          <p:cTn id="976" fill="hold">
                            <p:stCondLst>
                              <p:cond delay="0"/>
                            </p:stCondLst>
                            <p:childTnLst>
                              <p:par>
                                <p:cTn id="9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9" fill="hold">
                      <p:stCondLst>
                        <p:cond delay="indefinite"/>
                      </p:stCondLst>
                      <p:childTnLst>
                        <p:par>
                          <p:cTn id="980" fill="hold">
                            <p:stCondLst>
                              <p:cond delay="0"/>
                            </p:stCondLst>
                            <p:childTnLst>
                              <p:par>
                                <p:cTn id="9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3" fill="hold">
                      <p:stCondLst>
                        <p:cond delay="indefinite"/>
                      </p:stCondLst>
                      <p:childTnLst>
                        <p:par>
                          <p:cTn id="984" fill="hold">
                            <p:stCondLst>
                              <p:cond delay="0"/>
                            </p:stCondLst>
                            <p:childTnLst>
                              <p:par>
                                <p:cTn id="9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7" fill="hold">
                      <p:stCondLst>
                        <p:cond delay="indefinite"/>
                      </p:stCondLst>
                      <p:childTnLst>
                        <p:par>
                          <p:cTn id="988" fill="hold">
                            <p:stCondLst>
                              <p:cond delay="0"/>
                            </p:stCondLst>
                            <p:childTnLst>
                              <p:par>
                                <p:cTn id="9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1" fill="hold">
                      <p:stCondLst>
                        <p:cond delay="indefinite"/>
                      </p:stCondLst>
                      <p:childTnLst>
                        <p:par>
                          <p:cTn id="992" fill="hold">
                            <p:stCondLst>
                              <p:cond delay="0"/>
                            </p:stCondLst>
                            <p:childTnLst>
                              <p:par>
                                <p:cTn id="9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5" fill="hold">
                      <p:stCondLst>
                        <p:cond delay="indefinite"/>
                      </p:stCondLst>
                      <p:childTnLst>
                        <p:par>
                          <p:cTn id="996" fill="hold">
                            <p:stCondLst>
                              <p:cond delay="0"/>
                            </p:stCondLst>
                            <p:childTnLst>
                              <p:par>
                                <p:cTn id="9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9" fill="hold">
                      <p:stCondLst>
                        <p:cond delay="indefinite"/>
                      </p:stCondLst>
                      <p:childTnLst>
                        <p:par>
                          <p:cTn id="1000" fill="hold">
                            <p:stCondLst>
                              <p:cond delay="0"/>
                            </p:stCondLst>
                            <p:childTnLst>
                              <p:par>
                                <p:cTn id="10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7" fill="hold">
                      <p:stCondLst>
                        <p:cond delay="indefinite"/>
                      </p:stCondLst>
                      <p:childTnLst>
                        <p:par>
                          <p:cTn id="1008" fill="hold">
                            <p:stCondLst>
                              <p:cond delay="0"/>
                            </p:stCondLst>
                            <p:childTnLst>
                              <p:par>
                                <p:cTn id="10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1" fill="hold">
                      <p:stCondLst>
                        <p:cond delay="indefinite"/>
                      </p:stCondLst>
                      <p:childTnLst>
                        <p:par>
                          <p:cTn id="1012" fill="hold">
                            <p:stCondLst>
                              <p:cond delay="0"/>
                            </p:stCondLst>
                            <p:childTnLst>
                              <p:par>
                                <p:cTn id="10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5" fill="hold">
                      <p:stCondLst>
                        <p:cond delay="indefinite"/>
                      </p:stCondLst>
                      <p:childTnLst>
                        <p:par>
                          <p:cTn id="1016" fill="hold">
                            <p:stCondLst>
                              <p:cond delay="0"/>
                            </p:stCondLst>
                            <p:childTnLst>
                              <p:par>
                                <p:cTn id="10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9" fill="hold">
                      <p:stCondLst>
                        <p:cond delay="indefinite"/>
                      </p:stCondLst>
                      <p:childTnLst>
                        <p:par>
                          <p:cTn id="1020" fill="hold">
                            <p:stCondLst>
                              <p:cond delay="0"/>
                            </p:stCondLst>
                            <p:childTnLst>
                              <p:par>
                                <p:cTn id="10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7" fill="hold">
                      <p:stCondLst>
                        <p:cond delay="indefinite"/>
                      </p:stCondLst>
                      <p:childTnLst>
                        <p:par>
                          <p:cTn id="1028" fill="hold">
                            <p:stCondLst>
                              <p:cond delay="0"/>
                            </p:stCondLst>
                            <p:childTnLst>
                              <p:par>
                                <p:cTn id="10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1" fill="hold">
                      <p:stCondLst>
                        <p:cond delay="indefinite"/>
                      </p:stCondLst>
                      <p:childTnLst>
                        <p:par>
                          <p:cTn id="1032" fill="hold">
                            <p:stCondLst>
                              <p:cond delay="0"/>
                            </p:stCondLst>
                            <p:childTnLst>
                              <p:par>
                                <p:cTn id="10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5" fill="hold">
                      <p:stCondLst>
                        <p:cond delay="indefinite"/>
                      </p:stCondLst>
                      <p:childTnLst>
                        <p:par>
                          <p:cTn id="1036" fill="hold">
                            <p:stCondLst>
                              <p:cond delay="0"/>
                            </p:stCondLst>
                            <p:childTnLst>
                              <p:par>
                                <p:cTn id="10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9" fill="hold">
                      <p:stCondLst>
                        <p:cond delay="indefinite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3" fill="hold">
                      <p:stCondLst>
                        <p:cond delay="indefinite"/>
                      </p:stCondLst>
                      <p:childTnLst>
                        <p:par>
                          <p:cTn id="1044" fill="hold">
                            <p:stCondLst>
                              <p:cond delay="0"/>
                            </p:stCondLst>
                            <p:childTnLst>
                              <p:par>
                                <p:cTn id="10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7" fill="hold">
                      <p:stCondLst>
                        <p:cond delay="indefinite"/>
                      </p:stCondLst>
                      <p:childTnLst>
                        <p:par>
                          <p:cTn id="1048" fill="hold">
                            <p:stCondLst>
                              <p:cond delay="0"/>
                            </p:stCondLst>
                            <p:childTnLst>
                              <p:par>
                                <p:cTn id="10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1" fill="hold">
                      <p:stCondLst>
                        <p:cond delay="indefinite"/>
                      </p:stCondLst>
                      <p:childTnLst>
                        <p:par>
                          <p:cTn id="1052" fill="hold">
                            <p:stCondLst>
                              <p:cond delay="0"/>
                            </p:stCondLst>
                            <p:childTnLst>
                              <p:par>
                                <p:cTn id="10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5" fill="hold">
                      <p:stCondLst>
                        <p:cond delay="indefinite"/>
                      </p:stCondLst>
                      <p:childTnLst>
                        <p:par>
                          <p:cTn id="1056" fill="hold">
                            <p:stCondLst>
                              <p:cond delay="0"/>
                            </p:stCondLst>
                            <p:childTnLst>
                              <p:par>
                                <p:cTn id="10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9" fill="hold">
                      <p:stCondLst>
                        <p:cond delay="indefinite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3" fill="hold">
                      <p:stCondLst>
                        <p:cond delay="indefinite"/>
                      </p:stCondLst>
                      <p:childTnLst>
                        <p:par>
                          <p:cTn id="1064" fill="hold">
                            <p:stCondLst>
                              <p:cond delay="0"/>
                            </p:stCondLst>
                            <p:childTnLst>
                              <p:par>
                                <p:cTn id="10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7" fill="hold">
                      <p:stCondLst>
                        <p:cond delay="indefinite"/>
                      </p:stCondLst>
                      <p:childTnLst>
                        <p:par>
                          <p:cTn id="1068" fill="hold">
                            <p:stCondLst>
                              <p:cond delay="0"/>
                            </p:stCondLst>
                            <p:childTnLst>
                              <p:par>
                                <p:cTn id="10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1" fill="hold">
                      <p:stCondLst>
                        <p:cond delay="indefinite"/>
                      </p:stCondLst>
                      <p:childTnLst>
                        <p:par>
                          <p:cTn id="1072" fill="hold">
                            <p:stCondLst>
                              <p:cond delay="0"/>
                            </p:stCondLst>
                            <p:childTnLst>
                              <p:par>
                                <p:cTn id="10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5" fill="hold">
                      <p:stCondLst>
                        <p:cond delay="indefinite"/>
                      </p:stCondLst>
                      <p:childTnLst>
                        <p:par>
                          <p:cTn id="1076" fill="hold">
                            <p:stCondLst>
                              <p:cond delay="0"/>
                            </p:stCondLst>
                            <p:childTnLst>
                              <p:par>
                                <p:cTn id="10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9" fill="hold">
                      <p:stCondLst>
                        <p:cond delay="indefinite"/>
                      </p:stCondLst>
                      <p:childTnLst>
                        <p:par>
                          <p:cTn id="1080" fill="hold">
                            <p:stCondLst>
                              <p:cond delay="0"/>
                            </p:stCondLst>
                            <p:childTnLst>
                              <p:par>
                                <p:cTn id="10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3" fill="hold">
                      <p:stCondLst>
                        <p:cond delay="indefinite"/>
                      </p:stCondLst>
                      <p:childTnLst>
                        <p:par>
                          <p:cTn id="1084" fill="hold">
                            <p:stCondLst>
                              <p:cond delay="0"/>
                            </p:stCondLst>
                            <p:childTnLst>
                              <p:par>
                                <p:cTn id="10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7" fill="hold">
                      <p:stCondLst>
                        <p:cond delay="indefinite"/>
                      </p:stCondLst>
                      <p:childTnLst>
                        <p:par>
                          <p:cTn id="1088" fill="hold">
                            <p:stCondLst>
                              <p:cond delay="0"/>
                            </p:stCondLst>
                            <p:childTnLst>
                              <p:par>
                                <p:cTn id="10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1" fill="hold">
                      <p:stCondLst>
                        <p:cond delay="indefinite"/>
                      </p:stCondLst>
                      <p:childTnLst>
                        <p:par>
                          <p:cTn id="1092" fill="hold">
                            <p:stCondLst>
                              <p:cond delay="0"/>
                            </p:stCondLst>
                            <p:childTnLst>
                              <p:par>
                                <p:cTn id="10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5" fill="hold">
                      <p:stCondLst>
                        <p:cond delay="indefinite"/>
                      </p:stCondLst>
                      <p:childTnLst>
                        <p:par>
                          <p:cTn id="1096" fill="hold">
                            <p:stCondLst>
                              <p:cond delay="0"/>
                            </p:stCondLst>
                            <p:childTnLst>
                              <p:par>
                                <p:cTn id="10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9" fill="hold">
                      <p:stCondLst>
                        <p:cond delay="indefinite"/>
                      </p:stCondLst>
                      <p:childTnLst>
                        <p:par>
                          <p:cTn id="1100" fill="hold">
                            <p:stCondLst>
                              <p:cond delay="0"/>
                            </p:stCondLst>
                            <p:childTnLst>
                              <p:par>
                                <p:cTn id="1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3" fill="hold">
                      <p:stCondLst>
                        <p:cond delay="indefinite"/>
                      </p:stCondLst>
                      <p:childTnLst>
                        <p:par>
                          <p:cTn id="1104" fill="hold">
                            <p:stCondLst>
                              <p:cond delay="0"/>
                            </p:stCondLst>
                            <p:childTnLst>
                              <p:par>
                                <p:cTn id="1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7" fill="hold">
                      <p:stCondLst>
                        <p:cond delay="indefinite"/>
                      </p:stCondLst>
                      <p:childTnLst>
                        <p:par>
                          <p:cTn id="1108" fill="hold">
                            <p:stCondLst>
                              <p:cond delay="0"/>
                            </p:stCondLst>
                            <p:childTnLst>
                              <p:par>
                                <p:cTn id="11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5" fill="hold">
                      <p:stCondLst>
                        <p:cond delay="indefinite"/>
                      </p:stCondLst>
                      <p:childTnLst>
                        <p:par>
                          <p:cTn id="1116" fill="hold">
                            <p:stCondLst>
                              <p:cond delay="0"/>
                            </p:stCondLst>
                            <p:childTnLst>
                              <p:par>
                                <p:cTn id="11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9" fill="hold">
                      <p:stCondLst>
                        <p:cond delay="indefinite"/>
                      </p:stCondLst>
                      <p:childTnLst>
                        <p:par>
                          <p:cTn id="1120" fill="hold">
                            <p:stCondLst>
                              <p:cond delay="0"/>
                            </p:stCondLst>
                            <p:childTnLst>
                              <p:par>
                                <p:cTn id="11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3" fill="hold">
                      <p:stCondLst>
                        <p:cond delay="indefinite"/>
                      </p:stCondLst>
                      <p:childTnLst>
                        <p:par>
                          <p:cTn id="1124" fill="hold">
                            <p:stCondLst>
                              <p:cond delay="0"/>
                            </p:stCondLst>
                            <p:childTnLst>
                              <p:par>
                                <p:cTn id="1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7" fill="hold">
                      <p:stCondLst>
                        <p:cond delay="indefinite"/>
                      </p:stCondLst>
                      <p:childTnLst>
                        <p:par>
                          <p:cTn id="1128" fill="hold">
                            <p:stCondLst>
                              <p:cond delay="0"/>
                            </p:stCondLst>
                            <p:childTnLst>
                              <p:par>
                                <p:cTn id="1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5" fill="hold">
                      <p:stCondLst>
                        <p:cond delay="indefinite"/>
                      </p:stCondLst>
                      <p:childTnLst>
                        <p:par>
                          <p:cTn id="1136" fill="hold">
                            <p:stCondLst>
                              <p:cond delay="0"/>
                            </p:stCondLst>
                            <p:childTnLst>
                              <p:par>
                                <p:cTn id="11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9" fill="hold">
                      <p:stCondLst>
                        <p:cond delay="indefinite"/>
                      </p:stCondLst>
                      <p:childTnLst>
                        <p:par>
                          <p:cTn id="1140" fill="hold">
                            <p:stCondLst>
                              <p:cond delay="0"/>
                            </p:stCondLst>
                            <p:childTnLst>
                              <p:par>
                                <p:cTn id="11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3" fill="hold">
                      <p:stCondLst>
                        <p:cond delay="indefinite"/>
                      </p:stCondLst>
                      <p:childTnLst>
                        <p:par>
                          <p:cTn id="1144" fill="hold">
                            <p:stCondLst>
                              <p:cond delay="0"/>
                            </p:stCondLst>
                            <p:childTnLst>
                              <p:par>
                                <p:cTn id="11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7" fill="hold">
                      <p:stCondLst>
                        <p:cond delay="indefinite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1" fill="hold">
                      <p:stCondLst>
                        <p:cond delay="indefinite"/>
                      </p:stCondLst>
                      <p:childTnLst>
                        <p:par>
                          <p:cTn id="1152" fill="hold">
                            <p:stCondLst>
                              <p:cond delay="0"/>
                            </p:stCondLst>
                            <p:childTnLst>
                              <p:par>
                                <p:cTn id="11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5" fill="hold">
                      <p:stCondLst>
                        <p:cond delay="indefinite"/>
                      </p:stCondLst>
                      <p:childTnLst>
                        <p:par>
                          <p:cTn id="1156" fill="hold">
                            <p:stCondLst>
                              <p:cond delay="0"/>
                            </p:stCondLst>
                            <p:childTnLst>
                              <p:par>
                                <p:cTn id="11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59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0" fill="hold">
                      <p:stCondLst>
                        <p:cond delay="0"/>
                      </p:stCondLst>
                      <p:childTnLst>
                        <p:par>
                          <p:cTn id="1161" fill="hold">
                            <p:stCondLst>
                              <p:cond delay="0"/>
                            </p:stCondLst>
                            <p:childTnLst>
                              <p:par>
                                <p:cTn id="11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4" fill="hold">
                      <p:stCondLst>
                        <p:cond delay="indefinite"/>
                      </p:stCondLst>
                      <p:childTnLst>
                        <p:par>
                          <p:cTn id="1165" fill="hold">
                            <p:stCondLst>
                              <p:cond delay="0"/>
                            </p:stCondLst>
                            <p:childTnLst>
                              <p:par>
                                <p:cTn id="11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8" fill="hold">
                      <p:stCondLst>
                        <p:cond delay="indefinite"/>
                      </p:stCondLst>
                      <p:childTnLst>
                        <p:par>
                          <p:cTn id="1169" fill="hold">
                            <p:stCondLst>
                              <p:cond delay="0"/>
                            </p:stCondLst>
                            <p:childTnLst>
                              <p:par>
                                <p:cTn id="11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2" fill="hold">
                      <p:stCondLst>
                        <p:cond delay="indefinite"/>
                      </p:stCondLst>
                      <p:childTnLst>
                        <p:par>
                          <p:cTn id="1173" fill="hold">
                            <p:stCondLst>
                              <p:cond delay="0"/>
                            </p:stCondLst>
                            <p:childTnLst>
                              <p:par>
                                <p:cTn id="11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6" fill="hold">
                      <p:stCondLst>
                        <p:cond delay="indefinite"/>
                      </p:stCondLst>
                      <p:childTnLst>
                        <p:par>
                          <p:cTn id="1177" fill="hold">
                            <p:stCondLst>
                              <p:cond delay="0"/>
                            </p:stCondLst>
                            <p:childTnLst>
                              <p:par>
                                <p:cTn id="11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0" fill="hold">
                      <p:stCondLst>
                        <p:cond delay="indefinite"/>
                      </p:stCondLst>
                      <p:childTnLst>
                        <p:par>
                          <p:cTn id="1181" fill="hold">
                            <p:stCondLst>
                              <p:cond delay="0"/>
                            </p:stCondLst>
                            <p:childTnLst>
                              <p:par>
                                <p:cTn id="11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4" fill="hold">
                      <p:stCondLst>
                        <p:cond delay="indefinite"/>
                      </p:stCondLst>
                      <p:childTnLst>
                        <p:par>
                          <p:cTn id="1185" fill="hold">
                            <p:stCondLst>
                              <p:cond delay="0"/>
                            </p:stCondLst>
                            <p:childTnLst>
                              <p:par>
                                <p:cTn id="11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8" fill="hold">
                      <p:stCondLst>
                        <p:cond delay="indefinite"/>
                      </p:stCondLst>
                      <p:childTnLst>
                        <p:par>
                          <p:cTn id="1189" fill="hold">
                            <p:stCondLst>
                              <p:cond delay="0"/>
                            </p:stCondLst>
                            <p:childTnLst>
                              <p:par>
                                <p:cTn id="11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2" fill="hold">
                      <p:stCondLst>
                        <p:cond delay="indefinite"/>
                      </p:stCondLst>
                      <p:childTnLst>
                        <p:par>
                          <p:cTn id="1193" fill="hold">
                            <p:stCondLst>
                              <p:cond delay="0"/>
                            </p:stCondLst>
                            <p:childTnLst>
                              <p:par>
                                <p:cTn id="11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6" fill="hold">
                      <p:stCondLst>
                        <p:cond delay="indefinite"/>
                      </p:stCondLst>
                      <p:childTnLst>
                        <p:par>
                          <p:cTn id="1197" fill="hold">
                            <p:stCondLst>
                              <p:cond delay="0"/>
                            </p:stCondLst>
                            <p:childTnLst>
                              <p:par>
                                <p:cTn id="11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0" fill="hold">
                      <p:stCondLst>
                        <p:cond delay="indefinite"/>
                      </p:stCondLst>
                      <p:childTnLst>
                        <p:par>
                          <p:cTn id="1201" fill="hold">
                            <p:stCondLst>
                              <p:cond delay="0"/>
                            </p:stCondLst>
                            <p:childTnLst>
                              <p:par>
                                <p:cTn id="12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4" fill="hold">
                      <p:stCondLst>
                        <p:cond delay="indefinite"/>
                      </p:stCondLst>
                      <p:childTnLst>
                        <p:par>
                          <p:cTn id="1205" fill="hold">
                            <p:stCondLst>
                              <p:cond delay="0"/>
                            </p:stCondLst>
                            <p:childTnLst>
                              <p:par>
                                <p:cTn id="12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8" fill="hold">
                      <p:stCondLst>
                        <p:cond delay="indefinite"/>
                      </p:stCondLst>
                      <p:childTnLst>
                        <p:par>
                          <p:cTn id="1209" fill="hold">
                            <p:stCondLst>
                              <p:cond delay="0"/>
                            </p:stCondLst>
                            <p:childTnLst>
                              <p:par>
                                <p:cTn id="12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2" fill="hold">
                      <p:stCondLst>
                        <p:cond delay="indefinite"/>
                      </p:stCondLst>
                      <p:childTnLst>
                        <p:par>
                          <p:cTn id="1213" fill="hold">
                            <p:stCondLst>
                              <p:cond delay="0"/>
                            </p:stCondLst>
                            <p:childTnLst>
                              <p:par>
                                <p:cTn id="12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6" fill="hold">
                      <p:stCondLst>
                        <p:cond delay="indefinite"/>
                      </p:stCondLst>
                      <p:childTnLst>
                        <p:par>
                          <p:cTn id="1217" fill="hold">
                            <p:stCondLst>
                              <p:cond delay="0"/>
                            </p:stCondLst>
                            <p:childTnLst>
                              <p:par>
                                <p:cTn id="12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0" fill="hold">
                      <p:stCondLst>
                        <p:cond delay="indefinite"/>
                      </p:stCondLst>
                      <p:childTnLst>
                        <p:par>
                          <p:cTn id="1221" fill="hold">
                            <p:stCondLst>
                              <p:cond delay="0"/>
                            </p:stCondLst>
                            <p:childTnLst>
                              <p:par>
                                <p:cTn id="12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4" fill="hold">
                      <p:stCondLst>
                        <p:cond delay="indefinite"/>
                      </p:stCondLst>
                      <p:childTnLst>
                        <p:par>
                          <p:cTn id="1225" fill="hold">
                            <p:stCondLst>
                              <p:cond delay="0"/>
                            </p:stCondLst>
                            <p:childTnLst>
                              <p:par>
                                <p:cTn id="12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8" fill="hold">
                      <p:stCondLst>
                        <p:cond delay="indefinite"/>
                      </p:stCondLst>
                      <p:childTnLst>
                        <p:par>
                          <p:cTn id="1229" fill="hold">
                            <p:stCondLst>
                              <p:cond delay="0"/>
                            </p:stCondLst>
                            <p:childTnLst>
                              <p:par>
                                <p:cTn id="12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2" fill="hold">
                      <p:stCondLst>
                        <p:cond delay="indefinite"/>
                      </p:stCondLst>
                      <p:childTnLst>
                        <p:par>
                          <p:cTn id="1233" fill="hold">
                            <p:stCondLst>
                              <p:cond delay="0"/>
                            </p:stCondLst>
                            <p:childTnLst>
                              <p:par>
                                <p:cTn id="12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6" fill="hold">
                      <p:stCondLst>
                        <p:cond delay="indefinite"/>
                      </p:stCondLst>
                      <p:childTnLst>
                        <p:par>
                          <p:cTn id="1237" fill="hold">
                            <p:stCondLst>
                              <p:cond delay="0"/>
                            </p:stCondLst>
                            <p:childTnLst>
                              <p:par>
                                <p:cTn id="12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0" fill="hold">
                      <p:stCondLst>
                        <p:cond delay="indefinite"/>
                      </p:stCondLst>
                      <p:childTnLst>
                        <p:par>
                          <p:cTn id="1241" fill="hold">
                            <p:stCondLst>
                              <p:cond delay="0"/>
                            </p:stCondLst>
                            <p:childTnLst>
                              <p:par>
                                <p:cTn id="12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4" fill="hold">
                      <p:stCondLst>
                        <p:cond delay="indefinite"/>
                      </p:stCondLst>
                      <p:childTnLst>
                        <p:par>
                          <p:cTn id="1245" fill="hold">
                            <p:stCondLst>
                              <p:cond delay="0"/>
                            </p:stCondLst>
                            <p:childTnLst>
                              <p:par>
                                <p:cTn id="12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8" fill="hold">
                      <p:stCondLst>
                        <p:cond delay="indefinite"/>
                      </p:stCondLst>
                      <p:childTnLst>
                        <p:par>
                          <p:cTn id="1249" fill="hold">
                            <p:stCondLst>
                              <p:cond delay="0"/>
                            </p:stCondLst>
                            <p:childTnLst>
                              <p:par>
                                <p:cTn id="12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2" fill="hold">
                      <p:stCondLst>
                        <p:cond delay="indefinite"/>
                      </p:stCondLst>
                      <p:childTnLst>
                        <p:par>
                          <p:cTn id="1253" fill="hold">
                            <p:stCondLst>
                              <p:cond delay="0"/>
                            </p:stCondLst>
                            <p:childTnLst>
                              <p:par>
                                <p:cTn id="12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6" fill="hold">
                      <p:stCondLst>
                        <p:cond delay="indefinite"/>
                      </p:stCondLst>
                      <p:childTnLst>
                        <p:par>
                          <p:cTn id="1257" fill="hold">
                            <p:stCondLst>
                              <p:cond delay="0"/>
                            </p:stCondLst>
                            <p:childTnLst>
                              <p:par>
                                <p:cTn id="12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0" fill="hold">
                      <p:stCondLst>
                        <p:cond delay="indefinite"/>
                      </p:stCondLst>
                      <p:childTnLst>
                        <p:par>
                          <p:cTn id="1261" fill="hold">
                            <p:stCondLst>
                              <p:cond delay="0"/>
                            </p:stCondLst>
                            <p:childTnLst>
                              <p:par>
                                <p:cTn id="12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4" fill="hold">
                      <p:stCondLst>
                        <p:cond delay="indefinite"/>
                      </p:stCondLst>
                      <p:childTnLst>
                        <p:par>
                          <p:cTn id="1265" fill="hold">
                            <p:stCondLst>
                              <p:cond delay="0"/>
                            </p:stCondLst>
                            <p:childTnLst>
                              <p:par>
                                <p:cTn id="12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8" fill="hold">
                      <p:stCondLst>
                        <p:cond delay="indefinite"/>
                      </p:stCondLst>
                      <p:childTnLst>
                        <p:par>
                          <p:cTn id="1269" fill="hold">
                            <p:stCondLst>
                              <p:cond delay="0"/>
                            </p:stCondLst>
                            <p:childTnLst>
                              <p:par>
                                <p:cTn id="12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2" fill="hold">
                      <p:stCondLst>
                        <p:cond delay="indefinite"/>
                      </p:stCondLst>
                      <p:childTnLst>
                        <p:par>
                          <p:cTn id="1273" fill="hold">
                            <p:stCondLst>
                              <p:cond delay="0"/>
                            </p:stCondLst>
                            <p:childTnLst>
                              <p:par>
                                <p:cTn id="12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6" fill="hold">
                      <p:stCondLst>
                        <p:cond delay="indefinite"/>
                      </p:stCondLst>
                      <p:childTnLst>
                        <p:par>
                          <p:cTn id="1277" fill="hold">
                            <p:stCondLst>
                              <p:cond delay="0"/>
                            </p:stCondLst>
                            <p:childTnLst>
                              <p:par>
                                <p:cTn id="12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0" fill="hold">
                      <p:stCondLst>
                        <p:cond delay="indefinite"/>
                      </p:stCondLst>
                      <p:childTnLst>
                        <p:par>
                          <p:cTn id="1281" fill="hold">
                            <p:stCondLst>
                              <p:cond delay="0"/>
                            </p:stCondLst>
                            <p:childTnLst>
                              <p:par>
                                <p:cTn id="12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4" fill="hold">
                      <p:stCondLst>
                        <p:cond delay="indefinite"/>
                      </p:stCondLst>
                      <p:childTnLst>
                        <p:par>
                          <p:cTn id="1285" fill="hold">
                            <p:stCondLst>
                              <p:cond delay="0"/>
                            </p:stCondLst>
                            <p:childTnLst>
                              <p:par>
                                <p:cTn id="12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8" fill="hold">
                      <p:stCondLst>
                        <p:cond delay="indefinite"/>
                      </p:stCondLst>
                      <p:childTnLst>
                        <p:par>
                          <p:cTn id="1289" fill="hold">
                            <p:stCondLst>
                              <p:cond delay="0"/>
                            </p:stCondLst>
                            <p:childTnLst>
                              <p:par>
                                <p:cTn id="12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2" fill="hold">
                      <p:stCondLst>
                        <p:cond delay="indefinite"/>
                      </p:stCondLst>
                      <p:childTnLst>
                        <p:par>
                          <p:cTn id="1293" fill="hold">
                            <p:stCondLst>
                              <p:cond delay="0"/>
                            </p:stCondLst>
                            <p:childTnLst>
                              <p:par>
                                <p:cTn id="12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6" fill="hold">
                      <p:stCondLst>
                        <p:cond delay="indefinite"/>
                      </p:stCondLst>
                      <p:childTnLst>
                        <p:par>
                          <p:cTn id="1297" fill="hold">
                            <p:stCondLst>
                              <p:cond delay="0"/>
                            </p:stCondLst>
                            <p:childTnLst>
                              <p:par>
                                <p:cTn id="12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0" fill="hold">
                      <p:stCondLst>
                        <p:cond delay="indefinite"/>
                      </p:stCondLst>
                      <p:childTnLst>
                        <p:par>
                          <p:cTn id="1301" fill="hold">
                            <p:stCondLst>
                              <p:cond delay="0"/>
                            </p:stCondLst>
                            <p:childTnLst>
                              <p:par>
                                <p:cTn id="13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4" fill="hold">
                      <p:stCondLst>
                        <p:cond delay="indefinite"/>
                      </p:stCondLst>
                      <p:childTnLst>
                        <p:par>
                          <p:cTn id="1305" fill="hold">
                            <p:stCondLst>
                              <p:cond delay="0"/>
                            </p:stCondLst>
                            <p:childTnLst>
                              <p:par>
                                <p:cTn id="13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8" fill="hold">
                      <p:stCondLst>
                        <p:cond delay="indefinite"/>
                      </p:stCondLst>
                      <p:childTnLst>
                        <p:par>
                          <p:cTn id="1309" fill="hold">
                            <p:stCondLst>
                              <p:cond delay="0"/>
                            </p:stCondLst>
                            <p:childTnLst>
                              <p:par>
                                <p:cTn id="13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2" fill="hold">
                      <p:stCondLst>
                        <p:cond delay="indefinite"/>
                      </p:stCondLst>
                      <p:childTnLst>
                        <p:par>
                          <p:cTn id="1313" fill="hold">
                            <p:stCondLst>
                              <p:cond delay="0"/>
                            </p:stCondLst>
                            <p:childTnLst>
                              <p:par>
                                <p:cTn id="13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6" fill="hold">
                      <p:stCondLst>
                        <p:cond delay="indefinite"/>
                      </p:stCondLst>
                      <p:childTnLst>
                        <p:par>
                          <p:cTn id="1317" fill="hold">
                            <p:stCondLst>
                              <p:cond delay="0"/>
                            </p:stCondLst>
                            <p:childTnLst>
                              <p:par>
                                <p:cTn id="13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0" fill="hold">
                      <p:stCondLst>
                        <p:cond delay="indefinite"/>
                      </p:stCondLst>
                      <p:childTnLst>
                        <p:par>
                          <p:cTn id="1321" fill="hold">
                            <p:stCondLst>
                              <p:cond delay="0"/>
                            </p:stCondLst>
                            <p:childTnLst>
                              <p:par>
                                <p:cTn id="13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4" fill="hold">
                      <p:stCondLst>
                        <p:cond delay="indefinite"/>
                      </p:stCondLst>
                      <p:childTnLst>
                        <p:par>
                          <p:cTn id="1325" fill="hold">
                            <p:stCondLst>
                              <p:cond delay="0"/>
                            </p:stCondLst>
                            <p:childTnLst>
                              <p:par>
                                <p:cTn id="13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8" fill="hold">
                      <p:stCondLst>
                        <p:cond delay="indefinite"/>
                      </p:stCondLst>
                      <p:childTnLst>
                        <p:par>
                          <p:cTn id="1329" fill="hold">
                            <p:stCondLst>
                              <p:cond delay="0"/>
                            </p:stCondLst>
                            <p:childTnLst>
                              <p:par>
                                <p:cTn id="13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2" fill="hold">
                      <p:stCondLst>
                        <p:cond delay="indefinite"/>
                      </p:stCondLst>
                      <p:childTnLst>
                        <p:par>
                          <p:cTn id="1333" fill="hold">
                            <p:stCondLst>
                              <p:cond delay="0"/>
                            </p:stCondLst>
                            <p:childTnLst>
                              <p:par>
                                <p:cTn id="13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6" fill="hold">
                      <p:stCondLst>
                        <p:cond delay="indefinite"/>
                      </p:stCondLst>
                      <p:childTnLst>
                        <p:par>
                          <p:cTn id="1337" fill="hold">
                            <p:stCondLst>
                              <p:cond delay="0"/>
                            </p:stCondLst>
                            <p:childTnLst>
                              <p:par>
                                <p:cTn id="13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0" fill="hold">
                      <p:stCondLst>
                        <p:cond delay="indefinite"/>
                      </p:stCondLst>
                      <p:childTnLst>
                        <p:par>
                          <p:cTn id="1341" fill="hold">
                            <p:stCondLst>
                              <p:cond delay="0"/>
                            </p:stCondLst>
                            <p:childTnLst>
                              <p:par>
                                <p:cTn id="13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4" fill="hold">
                      <p:stCondLst>
                        <p:cond delay="indefinite"/>
                      </p:stCondLst>
                      <p:childTnLst>
                        <p:par>
                          <p:cTn id="1345" fill="hold">
                            <p:stCondLst>
                              <p:cond delay="0"/>
                            </p:stCondLst>
                            <p:childTnLst>
                              <p:par>
                                <p:cTn id="13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8" fill="hold">
                      <p:stCondLst>
                        <p:cond delay="indefinite"/>
                      </p:stCondLst>
                      <p:childTnLst>
                        <p:par>
                          <p:cTn id="1349" fill="hold">
                            <p:stCondLst>
                              <p:cond delay="0"/>
                            </p:stCondLst>
                            <p:childTnLst>
                              <p:par>
                                <p:cTn id="13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2" fill="hold">
                      <p:stCondLst>
                        <p:cond delay="indefinite"/>
                      </p:stCondLst>
                      <p:childTnLst>
                        <p:par>
                          <p:cTn id="1353" fill="hold">
                            <p:stCondLst>
                              <p:cond delay="0"/>
                            </p:stCondLst>
                            <p:childTnLst>
                              <p:par>
                                <p:cTn id="13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6" fill="hold">
                      <p:stCondLst>
                        <p:cond delay="indefinite"/>
                      </p:stCondLst>
                      <p:childTnLst>
                        <p:par>
                          <p:cTn id="1357" fill="hold">
                            <p:stCondLst>
                              <p:cond delay="0"/>
                            </p:stCondLst>
                            <p:childTnLst>
                              <p:par>
                                <p:cTn id="13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0" fill="hold">
                      <p:stCondLst>
                        <p:cond delay="indefinite"/>
                      </p:stCondLst>
                      <p:childTnLst>
                        <p:par>
                          <p:cTn id="1361" fill="hold">
                            <p:stCondLst>
                              <p:cond delay="0"/>
                            </p:stCondLst>
                            <p:childTnLst>
                              <p:par>
                                <p:cTn id="13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4" fill="hold">
                      <p:stCondLst>
                        <p:cond delay="indefinite"/>
                      </p:stCondLst>
                      <p:childTnLst>
                        <p:par>
                          <p:cTn id="1365" fill="hold">
                            <p:stCondLst>
                              <p:cond delay="0"/>
                            </p:stCondLst>
                            <p:childTnLst>
                              <p:par>
                                <p:cTn id="13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8" fill="hold">
                      <p:stCondLst>
                        <p:cond delay="indefinite"/>
                      </p:stCondLst>
                      <p:childTnLst>
                        <p:par>
                          <p:cTn id="1369" fill="hold">
                            <p:stCondLst>
                              <p:cond delay="0"/>
                            </p:stCondLst>
                            <p:childTnLst>
                              <p:par>
                                <p:cTn id="13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2" fill="hold">
                      <p:stCondLst>
                        <p:cond delay="indefinite"/>
                      </p:stCondLst>
                      <p:childTnLst>
                        <p:par>
                          <p:cTn id="1373" fill="hold">
                            <p:stCondLst>
                              <p:cond delay="0"/>
                            </p:stCondLst>
                            <p:childTnLst>
                              <p:par>
                                <p:cTn id="13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6" fill="hold">
                      <p:stCondLst>
                        <p:cond delay="indefinite"/>
                      </p:stCondLst>
                      <p:childTnLst>
                        <p:par>
                          <p:cTn id="1377" fill="hold">
                            <p:stCondLst>
                              <p:cond delay="0"/>
                            </p:stCondLst>
                            <p:childTnLst>
                              <p:par>
                                <p:cTn id="13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0" fill="hold">
                      <p:stCondLst>
                        <p:cond delay="indefinite"/>
                      </p:stCondLst>
                      <p:childTnLst>
                        <p:par>
                          <p:cTn id="1381" fill="hold">
                            <p:stCondLst>
                              <p:cond delay="0"/>
                            </p:stCondLst>
                            <p:childTnLst>
                              <p:par>
                                <p:cTn id="13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4" fill="hold">
                      <p:stCondLst>
                        <p:cond delay="indefinite"/>
                      </p:stCondLst>
                      <p:childTnLst>
                        <p:par>
                          <p:cTn id="1385" fill="hold">
                            <p:stCondLst>
                              <p:cond delay="0"/>
                            </p:stCondLst>
                            <p:childTnLst>
                              <p:par>
                                <p:cTn id="13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8" fill="hold">
                      <p:stCondLst>
                        <p:cond delay="indefinite"/>
                      </p:stCondLst>
                      <p:childTnLst>
                        <p:par>
                          <p:cTn id="1389" fill="hold">
                            <p:stCondLst>
                              <p:cond delay="0"/>
                            </p:stCondLst>
                            <p:childTnLst>
                              <p:par>
                                <p:cTn id="13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2" fill="hold">
                      <p:stCondLst>
                        <p:cond delay="indefinite"/>
                      </p:stCondLst>
                      <p:childTnLst>
                        <p:par>
                          <p:cTn id="1393" fill="hold">
                            <p:stCondLst>
                              <p:cond delay="0"/>
                            </p:stCondLst>
                            <p:childTnLst>
                              <p:par>
                                <p:cTn id="13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6" fill="hold">
                      <p:stCondLst>
                        <p:cond delay="indefinite"/>
                      </p:stCondLst>
                      <p:childTnLst>
                        <p:par>
                          <p:cTn id="1397" fill="hold">
                            <p:stCondLst>
                              <p:cond delay="0"/>
                            </p:stCondLst>
                            <p:childTnLst>
                              <p:par>
                                <p:cTn id="13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0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1" fill="hold">
                      <p:stCondLst>
                        <p:cond delay="0"/>
                      </p:stCondLst>
                      <p:childTnLst>
                        <p:par>
                          <p:cTn id="1402" fill="hold">
                            <p:stCondLst>
                              <p:cond delay="0"/>
                            </p:stCondLst>
                            <p:childTnLst>
                              <p:par>
                                <p:cTn id="14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5" fill="hold">
                      <p:stCondLst>
                        <p:cond delay="indefinite"/>
                      </p:stCondLst>
                      <p:childTnLst>
                        <p:par>
                          <p:cTn id="1406" fill="hold">
                            <p:stCondLst>
                              <p:cond delay="0"/>
                            </p:stCondLst>
                            <p:childTnLst>
                              <p:par>
                                <p:cTn id="14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9" fill="hold">
                      <p:stCondLst>
                        <p:cond delay="indefinite"/>
                      </p:stCondLst>
                      <p:childTnLst>
                        <p:par>
                          <p:cTn id="1410" fill="hold">
                            <p:stCondLst>
                              <p:cond delay="0"/>
                            </p:stCondLst>
                            <p:childTnLst>
                              <p:par>
                                <p:cTn id="14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3" fill="hold">
                      <p:stCondLst>
                        <p:cond delay="indefinite"/>
                      </p:stCondLst>
                      <p:childTnLst>
                        <p:par>
                          <p:cTn id="1414" fill="hold">
                            <p:stCondLst>
                              <p:cond delay="0"/>
                            </p:stCondLst>
                            <p:childTnLst>
                              <p:par>
                                <p:cTn id="14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7" fill="hold">
                      <p:stCondLst>
                        <p:cond delay="indefinite"/>
                      </p:stCondLst>
                      <p:childTnLst>
                        <p:par>
                          <p:cTn id="1418" fill="hold">
                            <p:stCondLst>
                              <p:cond delay="0"/>
                            </p:stCondLst>
                            <p:childTnLst>
                              <p:par>
                                <p:cTn id="14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1" fill="hold">
                      <p:stCondLst>
                        <p:cond delay="indefinite"/>
                      </p:stCondLst>
                      <p:childTnLst>
                        <p:par>
                          <p:cTn id="1422" fill="hold">
                            <p:stCondLst>
                              <p:cond delay="0"/>
                            </p:stCondLst>
                            <p:childTnLst>
                              <p:par>
                                <p:cTn id="14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5" fill="hold">
                      <p:stCondLst>
                        <p:cond delay="indefinite"/>
                      </p:stCondLst>
                      <p:childTnLst>
                        <p:par>
                          <p:cTn id="1426" fill="hold">
                            <p:stCondLst>
                              <p:cond delay="0"/>
                            </p:stCondLst>
                            <p:childTnLst>
                              <p:par>
                                <p:cTn id="14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9" fill="hold">
                      <p:stCondLst>
                        <p:cond delay="indefinite"/>
                      </p:stCondLst>
                      <p:childTnLst>
                        <p:par>
                          <p:cTn id="1430" fill="hold">
                            <p:stCondLst>
                              <p:cond delay="0"/>
                            </p:stCondLst>
                            <p:childTnLst>
                              <p:par>
                                <p:cTn id="14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3" fill="hold">
                      <p:stCondLst>
                        <p:cond delay="indefinite"/>
                      </p:stCondLst>
                      <p:childTnLst>
                        <p:par>
                          <p:cTn id="1434" fill="hold">
                            <p:stCondLst>
                              <p:cond delay="0"/>
                            </p:stCondLst>
                            <p:childTnLst>
                              <p:par>
                                <p:cTn id="14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7" fill="hold">
                      <p:stCondLst>
                        <p:cond delay="indefinite"/>
                      </p:stCondLst>
                      <p:childTnLst>
                        <p:par>
                          <p:cTn id="1438" fill="hold">
                            <p:stCondLst>
                              <p:cond delay="0"/>
                            </p:stCondLst>
                            <p:childTnLst>
                              <p:par>
                                <p:cTn id="14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1" fill="hold">
                      <p:stCondLst>
                        <p:cond delay="indefinite"/>
                      </p:stCondLst>
                      <p:childTnLst>
                        <p:par>
                          <p:cTn id="1442" fill="hold">
                            <p:stCondLst>
                              <p:cond delay="0"/>
                            </p:stCondLst>
                            <p:childTnLst>
                              <p:par>
                                <p:cTn id="14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5" fill="hold">
                      <p:stCondLst>
                        <p:cond delay="indefinite"/>
                      </p:stCondLst>
                      <p:childTnLst>
                        <p:par>
                          <p:cTn id="1446" fill="hold">
                            <p:stCondLst>
                              <p:cond delay="0"/>
                            </p:stCondLst>
                            <p:childTnLst>
                              <p:par>
                                <p:cTn id="14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9" fill="hold">
                      <p:stCondLst>
                        <p:cond delay="indefinite"/>
                      </p:stCondLst>
                      <p:childTnLst>
                        <p:par>
                          <p:cTn id="1450" fill="hold">
                            <p:stCondLst>
                              <p:cond delay="0"/>
                            </p:stCondLst>
                            <p:childTnLst>
                              <p:par>
                                <p:cTn id="14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3" fill="hold">
                      <p:stCondLst>
                        <p:cond delay="indefinite"/>
                      </p:stCondLst>
                      <p:childTnLst>
                        <p:par>
                          <p:cTn id="1454" fill="hold">
                            <p:stCondLst>
                              <p:cond delay="0"/>
                            </p:stCondLst>
                            <p:childTnLst>
                              <p:par>
                                <p:cTn id="14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7" fill="hold">
                      <p:stCondLst>
                        <p:cond delay="indefinite"/>
                      </p:stCondLst>
                      <p:childTnLst>
                        <p:par>
                          <p:cTn id="1458" fill="hold">
                            <p:stCondLst>
                              <p:cond delay="0"/>
                            </p:stCondLst>
                            <p:childTnLst>
                              <p:par>
                                <p:cTn id="14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1" fill="hold">
                      <p:stCondLst>
                        <p:cond delay="indefinite"/>
                      </p:stCondLst>
                      <p:childTnLst>
                        <p:par>
                          <p:cTn id="1462" fill="hold">
                            <p:stCondLst>
                              <p:cond delay="0"/>
                            </p:stCondLst>
                            <p:childTnLst>
                              <p:par>
                                <p:cTn id="14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5" fill="hold">
                      <p:stCondLst>
                        <p:cond delay="indefinite"/>
                      </p:stCondLst>
                      <p:childTnLst>
                        <p:par>
                          <p:cTn id="1466" fill="hold">
                            <p:stCondLst>
                              <p:cond delay="0"/>
                            </p:stCondLst>
                            <p:childTnLst>
                              <p:par>
                                <p:cTn id="14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9" fill="hold">
                      <p:stCondLst>
                        <p:cond delay="indefinite"/>
                      </p:stCondLst>
                      <p:childTnLst>
                        <p:par>
                          <p:cTn id="1470" fill="hold">
                            <p:stCondLst>
                              <p:cond delay="0"/>
                            </p:stCondLst>
                            <p:childTnLst>
                              <p:par>
                                <p:cTn id="14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3" fill="hold">
                      <p:stCondLst>
                        <p:cond delay="indefinite"/>
                      </p:stCondLst>
                      <p:childTnLst>
                        <p:par>
                          <p:cTn id="1474" fill="hold">
                            <p:stCondLst>
                              <p:cond delay="0"/>
                            </p:stCondLst>
                            <p:childTnLst>
                              <p:par>
                                <p:cTn id="14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7" fill="hold">
                      <p:stCondLst>
                        <p:cond delay="indefinite"/>
                      </p:stCondLst>
                      <p:childTnLst>
                        <p:par>
                          <p:cTn id="1478" fill="hold">
                            <p:stCondLst>
                              <p:cond delay="0"/>
                            </p:stCondLst>
                            <p:childTnLst>
                              <p:par>
                                <p:cTn id="14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1" fill="hold">
                      <p:stCondLst>
                        <p:cond delay="indefinite"/>
                      </p:stCondLst>
                      <p:childTnLst>
                        <p:par>
                          <p:cTn id="1482" fill="hold">
                            <p:stCondLst>
                              <p:cond delay="0"/>
                            </p:stCondLst>
                            <p:childTnLst>
                              <p:par>
                                <p:cTn id="14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5" fill="hold">
                      <p:stCondLst>
                        <p:cond delay="indefinite"/>
                      </p:stCondLst>
                      <p:childTnLst>
                        <p:par>
                          <p:cTn id="1486" fill="hold">
                            <p:stCondLst>
                              <p:cond delay="0"/>
                            </p:stCondLst>
                            <p:childTnLst>
                              <p:par>
                                <p:cTn id="14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9" fill="hold">
                      <p:stCondLst>
                        <p:cond delay="indefinite"/>
                      </p:stCondLst>
                      <p:childTnLst>
                        <p:par>
                          <p:cTn id="1490" fill="hold">
                            <p:stCondLst>
                              <p:cond delay="0"/>
                            </p:stCondLst>
                            <p:childTnLst>
                              <p:par>
                                <p:cTn id="14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3" fill="hold">
                      <p:stCondLst>
                        <p:cond delay="indefinite"/>
                      </p:stCondLst>
                      <p:childTnLst>
                        <p:par>
                          <p:cTn id="1494" fill="hold">
                            <p:stCondLst>
                              <p:cond delay="0"/>
                            </p:stCondLst>
                            <p:childTnLst>
                              <p:par>
                                <p:cTn id="14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7" fill="hold">
                      <p:stCondLst>
                        <p:cond delay="indefinite"/>
                      </p:stCondLst>
                      <p:childTnLst>
                        <p:par>
                          <p:cTn id="1498" fill="hold">
                            <p:stCondLst>
                              <p:cond delay="0"/>
                            </p:stCondLst>
                            <p:childTnLst>
                              <p:par>
                                <p:cTn id="14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1" fill="hold">
                      <p:stCondLst>
                        <p:cond delay="indefinite"/>
                      </p:stCondLst>
                      <p:childTnLst>
                        <p:par>
                          <p:cTn id="1502" fill="hold">
                            <p:stCondLst>
                              <p:cond delay="0"/>
                            </p:stCondLst>
                            <p:childTnLst>
                              <p:par>
                                <p:cTn id="15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5" fill="hold">
                      <p:stCondLst>
                        <p:cond delay="indefinite"/>
                      </p:stCondLst>
                      <p:childTnLst>
                        <p:par>
                          <p:cTn id="1506" fill="hold">
                            <p:stCondLst>
                              <p:cond delay="0"/>
                            </p:stCondLst>
                            <p:childTnLst>
                              <p:par>
                                <p:cTn id="15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9" fill="hold">
                      <p:stCondLst>
                        <p:cond delay="indefinite"/>
                      </p:stCondLst>
                      <p:childTnLst>
                        <p:par>
                          <p:cTn id="1510" fill="hold">
                            <p:stCondLst>
                              <p:cond delay="0"/>
                            </p:stCondLst>
                            <p:childTnLst>
                              <p:par>
                                <p:cTn id="15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3" fill="hold">
                      <p:stCondLst>
                        <p:cond delay="indefinite"/>
                      </p:stCondLst>
                      <p:childTnLst>
                        <p:par>
                          <p:cTn id="1514" fill="hold">
                            <p:stCondLst>
                              <p:cond delay="0"/>
                            </p:stCondLst>
                            <p:childTnLst>
                              <p:par>
                                <p:cTn id="15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7" fill="hold">
                      <p:stCondLst>
                        <p:cond delay="indefinite"/>
                      </p:stCondLst>
                      <p:childTnLst>
                        <p:par>
                          <p:cTn id="1518" fill="hold">
                            <p:stCondLst>
                              <p:cond delay="0"/>
                            </p:stCondLst>
                            <p:childTnLst>
                              <p:par>
                                <p:cTn id="15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1" fill="hold">
                      <p:stCondLst>
                        <p:cond delay="indefinite"/>
                      </p:stCondLst>
                      <p:childTnLst>
                        <p:par>
                          <p:cTn id="1522" fill="hold">
                            <p:stCondLst>
                              <p:cond delay="0"/>
                            </p:stCondLst>
                            <p:childTnLst>
                              <p:par>
                                <p:cTn id="15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5" fill="hold">
                      <p:stCondLst>
                        <p:cond delay="indefinite"/>
                      </p:stCondLst>
                      <p:childTnLst>
                        <p:par>
                          <p:cTn id="1526" fill="hold">
                            <p:stCondLst>
                              <p:cond delay="0"/>
                            </p:stCondLst>
                            <p:childTnLst>
                              <p:par>
                                <p:cTn id="15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9" fill="hold">
                      <p:stCondLst>
                        <p:cond delay="indefinite"/>
                      </p:stCondLst>
                      <p:childTnLst>
                        <p:par>
                          <p:cTn id="1530" fill="hold">
                            <p:stCondLst>
                              <p:cond delay="0"/>
                            </p:stCondLst>
                            <p:childTnLst>
                              <p:par>
                                <p:cTn id="15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3" fill="hold">
                      <p:stCondLst>
                        <p:cond delay="indefinite"/>
                      </p:stCondLst>
                      <p:childTnLst>
                        <p:par>
                          <p:cTn id="1534" fill="hold">
                            <p:stCondLst>
                              <p:cond delay="0"/>
                            </p:stCondLst>
                            <p:childTnLst>
                              <p:par>
                                <p:cTn id="15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7" fill="hold">
                      <p:stCondLst>
                        <p:cond delay="indefinite"/>
                      </p:stCondLst>
                      <p:childTnLst>
                        <p:par>
                          <p:cTn id="1538" fill="hold">
                            <p:stCondLst>
                              <p:cond delay="0"/>
                            </p:stCondLst>
                            <p:childTnLst>
                              <p:par>
                                <p:cTn id="15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1" fill="hold">
                      <p:stCondLst>
                        <p:cond delay="indefinite"/>
                      </p:stCondLst>
                      <p:childTnLst>
                        <p:par>
                          <p:cTn id="1542" fill="hold">
                            <p:stCondLst>
                              <p:cond delay="0"/>
                            </p:stCondLst>
                            <p:childTnLst>
                              <p:par>
                                <p:cTn id="15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5" fill="hold">
                      <p:stCondLst>
                        <p:cond delay="indefinite"/>
                      </p:stCondLst>
                      <p:childTnLst>
                        <p:par>
                          <p:cTn id="1546" fill="hold">
                            <p:stCondLst>
                              <p:cond delay="0"/>
                            </p:stCondLst>
                            <p:childTnLst>
                              <p:par>
                                <p:cTn id="15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9" fill="hold">
                      <p:stCondLst>
                        <p:cond delay="indefinite"/>
                      </p:stCondLst>
                      <p:childTnLst>
                        <p:par>
                          <p:cTn id="1550" fill="hold">
                            <p:stCondLst>
                              <p:cond delay="0"/>
                            </p:stCondLst>
                            <p:childTnLst>
                              <p:par>
                                <p:cTn id="15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3" fill="hold">
                      <p:stCondLst>
                        <p:cond delay="indefinite"/>
                      </p:stCondLst>
                      <p:childTnLst>
                        <p:par>
                          <p:cTn id="1554" fill="hold">
                            <p:stCondLst>
                              <p:cond delay="0"/>
                            </p:stCondLst>
                            <p:childTnLst>
                              <p:par>
                                <p:cTn id="15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7" fill="hold">
                      <p:stCondLst>
                        <p:cond delay="indefinite"/>
                      </p:stCondLst>
                      <p:childTnLst>
                        <p:par>
                          <p:cTn id="1558" fill="hold">
                            <p:stCondLst>
                              <p:cond delay="0"/>
                            </p:stCondLst>
                            <p:childTnLst>
                              <p:par>
                                <p:cTn id="15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1" fill="hold">
                      <p:stCondLst>
                        <p:cond delay="indefinite"/>
                      </p:stCondLst>
                      <p:childTnLst>
                        <p:par>
                          <p:cTn id="1562" fill="hold">
                            <p:stCondLst>
                              <p:cond delay="0"/>
                            </p:stCondLst>
                            <p:childTnLst>
                              <p:par>
                                <p:cTn id="15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5" fill="hold">
                      <p:stCondLst>
                        <p:cond delay="indefinite"/>
                      </p:stCondLst>
                      <p:childTnLst>
                        <p:par>
                          <p:cTn id="1566" fill="hold">
                            <p:stCondLst>
                              <p:cond delay="0"/>
                            </p:stCondLst>
                            <p:childTnLst>
                              <p:par>
                                <p:cTn id="15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9" fill="hold">
                      <p:stCondLst>
                        <p:cond delay="indefinite"/>
                      </p:stCondLst>
                      <p:childTnLst>
                        <p:par>
                          <p:cTn id="1570" fill="hold">
                            <p:stCondLst>
                              <p:cond delay="0"/>
                            </p:stCondLst>
                            <p:childTnLst>
                              <p:par>
                                <p:cTn id="15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3" fill="hold">
                      <p:stCondLst>
                        <p:cond delay="indefinite"/>
                      </p:stCondLst>
                      <p:childTnLst>
                        <p:par>
                          <p:cTn id="1574" fill="hold">
                            <p:stCondLst>
                              <p:cond delay="0"/>
                            </p:stCondLst>
                            <p:childTnLst>
                              <p:par>
                                <p:cTn id="15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7" fill="hold">
                      <p:stCondLst>
                        <p:cond delay="indefinite"/>
                      </p:stCondLst>
                      <p:childTnLst>
                        <p:par>
                          <p:cTn id="1578" fill="hold">
                            <p:stCondLst>
                              <p:cond delay="0"/>
                            </p:stCondLst>
                            <p:childTnLst>
                              <p:par>
                                <p:cTn id="15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1" fill="hold">
                      <p:stCondLst>
                        <p:cond delay="indefinite"/>
                      </p:stCondLst>
                      <p:childTnLst>
                        <p:par>
                          <p:cTn id="1582" fill="hold">
                            <p:stCondLst>
                              <p:cond delay="0"/>
                            </p:stCondLst>
                            <p:childTnLst>
                              <p:par>
                                <p:cTn id="15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5" fill="hold">
                      <p:stCondLst>
                        <p:cond delay="indefinite"/>
                      </p:stCondLst>
                      <p:childTnLst>
                        <p:par>
                          <p:cTn id="1586" fill="hold">
                            <p:stCondLst>
                              <p:cond delay="0"/>
                            </p:stCondLst>
                            <p:childTnLst>
                              <p:par>
                                <p:cTn id="15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9" fill="hold">
                      <p:stCondLst>
                        <p:cond delay="indefinite"/>
                      </p:stCondLst>
                      <p:childTnLst>
                        <p:par>
                          <p:cTn id="1590" fill="hold">
                            <p:stCondLst>
                              <p:cond delay="0"/>
                            </p:stCondLst>
                            <p:childTnLst>
                              <p:par>
                                <p:cTn id="15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3" fill="hold">
                      <p:stCondLst>
                        <p:cond delay="indefinite"/>
                      </p:stCondLst>
                      <p:childTnLst>
                        <p:par>
                          <p:cTn id="1594" fill="hold">
                            <p:stCondLst>
                              <p:cond delay="0"/>
                            </p:stCondLst>
                            <p:childTnLst>
                              <p:par>
                                <p:cTn id="15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7" fill="hold">
                      <p:stCondLst>
                        <p:cond delay="indefinite"/>
                      </p:stCondLst>
                      <p:childTnLst>
                        <p:par>
                          <p:cTn id="1598" fill="hold">
                            <p:stCondLst>
                              <p:cond delay="0"/>
                            </p:stCondLst>
                            <p:childTnLst>
                              <p:par>
                                <p:cTn id="15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1" fill="hold">
                      <p:stCondLst>
                        <p:cond delay="indefinite"/>
                      </p:stCondLst>
                      <p:childTnLst>
                        <p:par>
                          <p:cTn id="1602" fill="hold">
                            <p:stCondLst>
                              <p:cond delay="0"/>
                            </p:stCondLst>
                            <p:childTnLst>
                              <p:par>
                                <p:cTn id="16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5" fill="hold">
                      <p:stCondLst>
                        <p:cond delay="indefinite"/>
                      </p:stCondLst>
                      <p:childTnLst>
                        <p:par>
                          <p:cTn id="1606" fill="hold">
                            <p:stCondLst>
                              <p:cond delay="0"/>
                            </p:stCondLst>
                            <p:childTnLst>
                              <p:par>
                                <p:cTn id="16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9" fill="hold">
                      <p:stCondLst>
                        <p:cond delay="indefinite"/>
                      </p:stCondLst>
                      <p:childTnLst>
                        <p:par>
                          <p:cTn id="1610" fill="hold">
                            <p:stCondLst>
                              <p:cond delay="0"/>
                            </p:stCondLst>
                            <p:childTnLst>
                              <p:par>
                                <p:cTn id="16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3" fill="hold">
                      <p:stCondLst>
                        <p:cond delay="indefinite"/>
                      </p:stCondLst>
                      <p:childTnLst>
                        <p:par>
                          <p:cTn id="1614" fill="hold">
                            <p:stCondLst>
                              <p:cond delay="0"/>
                            </p:stCondLst>
                            <p:childTnLst>
                              <p:par>
                                <p:cTn id="16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7" fill="hold">
                      <p:stCondLst>
                        <p:cond delay="indefinite"/>
                      </p:stCondLst>
                      <p:childTnLst>
                        <p:par>
                          <p:cTn id="1618" fill="hold">
                            <p:stCondLst>
                              <p:cond delay="0"/>
                            </p:stCondLst>
                            <p:childTnLst>
                              <p:par>
                                <p:cTn id="16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1" fill="hold">
                      <p:stCondLst>
                        <p:cond delay="indefinite"/>
                      </p:stCondLst>
                      <p:childTnLst>
                        <p:par>
                          <p:cTn id="1622" fill="hold">
                            <p:stCondLst>
                              <p:cond delay="0"/>
                            </p:stCondLst>
                            <p:childTnLst>
                              <p:par>
                                <p:cTn id="16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5" fill="hold">
                      <p:stCondLst>
                        <p:cond delay="indefinite"/>
                      </p:stCondLst>
                      <p:childTnLst>
                        <p:par>
                          <p:cTn id="1626" fill="hold">
                            <p:stCondLst>
                              <p:cond delay="0"/>
                            </p:stCondLst>
                            <p:childTnLst>
                              <p:par>
                                <p:cTn id="16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9" fill="hold">
                      <p:stCondLst>
                        <p:cond delay="indefinite"/>
                      </p:stCondLst>
                      <p:childTnLst>
                        <p:par>
                          <p:cTn id="1630" fill="hold">
                            <p:stCondLst>
                              <p:cond delay="0"/>
                            </p:stCondLst>
                            <p:childTnLst>
                              <p:par>
                                <p:cTn id="16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3" fill="hold">
                      <p:stCondLst>
                        <p:cond delay="indefinite"/>
                      </p:stCondLst>
                      <p:childTnLst>
                        <p:par>
                          <p:cTn id="1634" fill="hold">
                            <p:stCondLst>
                              <p:cond delay="0"/>
                            </p:stCondLst>
                            <p:childTnLst>
                              <p:par>
                                <p:cTn id="16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7" fill="hold">
                      <p:stCondLst>
                        <p:cond delay="indefinite"/>
                      </p:stCondLst>
                      <p:childTnLst>
                        <p:par>
                          <p:cTn id="1638" fill="hold">
                            <p:stCondLst>
                              <p:cond delay="0"/>
                            </p:stCondLst>
                            <p:childTnLst>
                              <p:par>
                                <p:cTn id="16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tângulo: Cantos Arredondados 5">
            <a:extLst>
              <a:ext uri="{FF2B5EF4-FFF2-40B4-BE49-F238E27FC236}">
                <a16:creationId xmlns:a16="http://schemas.microsoft.com/office/drawing/2014/main" id="{A638B56C-93B8-4752-B7B6-599026BE9633}"/>
              </a:ext>
            </a:extLst>
          </p:cNvPr>
          <p:cNvSpPr/>
          <p:nvPr/>
        </p:nvSpPr>
        <p:spPr>
          <a:xfrm>
            <a:off x="72569" y="123372"/>
            <a:ext cx="12046857" cy="6611256"/>
          </a:xfrm>
          <a:prstGeom prst="roundRect">
            <a:avLst>
              <a:gd name="adj" fmla="val 2892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57034EFD-836F-45A9-AC34-16B6C4E8E027}"/>
              </a:ext>
            </a:extLst>
          </p:cNvPr>
          <p:cNvSpPr txBox="1"/>
          <p:nvPr/>
        </p:nvSpPr>
        <p:spPr>
          <a:xfrm>
            <a:off x="624111" y="774494"/>
            <a:ext cx="10965543" cy="29578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Caso o jogador acerte ele terá o direito de rodar a roleta e dar outro palpite, caso ele erre a oportunidade será passada para o “Jogar 2” e depois para o “Jogador 3”.</a:t>
            </a:r>
          </a:p>
          <a:p>
            <a:pPr>
              <a:lnSpc>
                <a:spcPct val="150000"/>
              </a:lnSpc>
            </a:pP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Quando faltar 3 letras para preencher a palavra, será perguntado ao jogador qual é a palavra, e ele terá 10 segundos para responder, nesse caso clique em “</a:t>
            </a:r>
            <a:r>
              <a:rPr lang="pt-BR" b="1" dirty="0">
                <a:solidFill>
                  <a:srgbClr val="0518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Responder</a:t>
            </a:r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” para habilitar o cronometro. Se ele errar é a vez do próximo que deverá girar a roleta e responder. Ganha quem responder a palavra corretamente e no final do jogo vai ganhar o jogador que somando tiver a maior pontuação, lembrando que aqueles que perderem na jogada não terão ponto algum.</a:t>
            </a:r>
          </a:p>
        </p:txBody>
      </p:sp>
      <p:sp>
        <p:nvSpPr>
          <p:cNvPr id="11" name="Seta: para a Direita 10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1DFBE44-6CC4-4012-87D7-F809D6F7ED39}"/>
              </a:ext>
            </a:extLst>
          </p:cNvPr>
          <p:cNvSpPr/>
          <p:nvPr/>
        </p:nvSpPr>
        <p:spPr>
          <a:xfrm>
            <a:off x="6114136" y="5781112"/>
            <a:ext cx="827313" cy="746728"/>
          </a:xfrm>
          <a:prstGeom prst="rightArrow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63454" y="3558602"/>
            <a:ext cx="4614887" cy="2595874"/>
          </a:xfrm>
          <a:prstGeom prst="rect">
            <a:avLst/>
          </a:prstGeom>
        </p:spPr>
      </p:pic>
      <p:sp>
        <p:nvSpPr>
          <p:cNvPr id="2" name="Seta: para Cima 1">
            <a:extLst>
              <a:ext uri="{FF2B5EF4-FFF2-40B4-BE49-F238E27FC236}">
                <a16:creationId xmlns:a16="http://schemas.microsoft.com/office/drawing/2014/main" id="{FDA00B13-3ECA-42D9-9DDF-9F60DC567A2E}"/>
              </a:ext>
            </a:extLst>
          </p:cNvPr>
          <p:cNvSpPr/>
          <p:nvPr/>
        </p:nvSpPr>
        <p:spPr>
          <a:xfrm>
            <a:off x="10936511" y="5766598"/>
            <a:ext cx="377373" cy="493485"/>
          </a:xfrm>
          <a:prstGeom prst="up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5104243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tângulo: Cantos Arredondados 5">
            <a:extLst>
              <a:ext uri="{FF2B5EF4-FFF2-40B4-BE49-F238E27FC236}">
                <a16:creationId xmlns:a16="http://schemas.microsoft.com/office/drawing/2014/main" id="{A638B56C-93B8-4752-B7B6-599026BE9633}"/>
              </a:ext>
            </a:extLst>
          </p:cNvPr>
          <p:cNvSpPr/>
          <p:nvPr/>
        </p:nvSpPr>
        <p:spPr>
          <a:xfrm>
            <a:off x="72569" y="123372"/>
            <a:ext cx="12046857" cy="6611256"/>
          </a:xfrm>
          <a:prstGeom prst="roundRect">
            <a:avLst>
              <a:gd name="adj" fmla="val 2892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AC9EF577-EFCA-40F6-B98F-00EE71160ABB}"/>
              </a:ext>
            </a:extLst>
          </p:cNvPr>
          <p:cNvSpPr txBox="1"/>
          <p:nvPr/>
        </p:nvSpPr>
        <p:spPr>
          <a:xfrm>
            <a:off x="289752" y="474345"/>
            <a:ext cx="11612495" cy="64633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Nome </a:t>
            </a:r>
            <a:r>
              <a:rPr kumimoji="0" lang="pt-BR" sz="1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da </a:t>
            </a: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Gamificação: </a:t>
            </a:r>
            <a:r>
              <a:rPr lang="pt-BR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Roda a Roda</a:t>
            </a: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Objetivo: 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Revisar o conteúdo </a:t>
            </a:r>
            <a:r>
              <a:rPr kumimoji="0" lang="pt-BR" sz="1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xxxx</a:t>
            </a: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Meta do Jogo: 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Ganha o Time ou o Jogador que ao final do jogo obtiver a maior soma de pontuação entre as rodadas do jogo.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Regras: 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 turma será dividida em </a:t>
            </a:r>
            <a:r>
              <a:rPr kumimoji="0" lang="pt-BR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grupos.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pt-BR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 grupo 1 começa o jogo girando a roleta e terá o direito de dar um palpite (1 letra), se a letra constar no painel o time ganhará os pontos que tiraram na roleta e terá o direito de rodar a roleta mais uma vez até  errar um palpite.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pt-BR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Quando faltar 3 letras para completar a palavra o time terá o tempo de 10 segundos para responder, caso não responda corretamente a vez será dada para o time oponente, que por sua vez deverá rodar a roleta e também terá 10 segundos para responder, caso responda corretamente os pontos serão acrescentados ao placar.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pt-BR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Somente o time que acertou a palavra que ganhará os pontos do jogo. 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pt-BR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Os pontos deverão ser somados no papel e no final ganha o time que obtiver a maior pontuação.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1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50000"/>
                </a:scheme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Seta: para a Direita 9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F7C1B509-C733-4709-94A9-B438E8533BA9}"/>
              </a:ext>
            </a:extLst>
          </p:cNvPr>
          <p:cNvSpPr/>
          <p:nvPr/>
        </p:nvSpPr>
        <p:spPr>
          <a:xfrm>
            <a:off x="11087103" y="5919481"/>
            <a:ext cx="827313" cy="746728"/>
          </a:xfrm>
          <a:prstGeom prst="rightArrow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7255254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2138" y="2661067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dirty="0" smtClean="0">
                <a:latin typeface="Arial Black" panose="020B0A04020102020204" pitchFamily="34" charset="0"/>
              </a:rPr>
              <a:t>Atitude necessária no século XXI</a:t>
            </a:r>
            <a:endParaRPr lang="pt-BR" sz="2500" dirty="0">
              <a:latin typeface="Arial Black" panose="020B0A04020102020204" pitchFamily="34" charset="0"/>
            </a:endParaRPr>
          </a:p>
        </p:txBody>
      </p:sp>
      <p:sp>
        <p:nvSpPr>
          <p:cNvPr id="175" name="Retângulo 174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6" name="Retângulo 175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7" name="Retângulo 176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8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9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0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34332958"/>
              </p:ext>
            </p:extLst>
          </p:nvPr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4934063" y="321440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Á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5992501" y="321440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3297573" y="3207645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6541599" y="321440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3825260" y="3207645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187666" y="3208251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1110009" y="3208251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4372869" y="321440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2725577" y="3199349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1645577" y="321406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453700" y="3207645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2" name="Retângulo 511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13" name="Retângulo 512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14" name="Retângulo 513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15" name="Retângulo 514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16" name="Retângulo 515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17" name="Retângulo 516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18" name="Retângulo 517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19" name="Retângulo 518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20" name="Retângulo 519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21" name="Retângulo 520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22" name="Retângulo 521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23" name="Retângulo 522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24" name="Retângulo 523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25" name="Retângulo 524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26" name="Retângulo 525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27" name="Retângulo 526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28" name="Retângulo 527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29" name="Retângulo 528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30" name="Retângulo 529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31" name="Retângulo 530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532" name="Retângulo 531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533" name="Retângulo 532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534" name="Retângulo 533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535" name="Retângulo 534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536" name="Retângulo 535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537" name="Retângulo 536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538" name="Retângulo 537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539" name="Retângulo 538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540" name="Retângulo 539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541" name="Retângulo 540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542" name="Retângulo 541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543" name="Retângulo 542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544" name="Retângulo 543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545" name="Retângulo 544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546" name="Retângulo 545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547" name="Retângulo 546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548" name="Retângulo 547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549" name="Retângulo 548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550" name="Retângulo 549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551" name="Retângulo 550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552" name="Retângulo 551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553" name="Retângulo 552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554" name="Retângulo 553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555" name="Retângulo 554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556" name="Retângulo 555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557" name="Retângulo 556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558" name="Retângulo 557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559" name="Retângulo 558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560" name="Retângulo 559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561" name="Retângulo 560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562" name="Retângulo 561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563" name="Retângulo 562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564" name="Retângulo 563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565" name="Retângulo 564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566" name="Retângulo 565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567" name="Retângulo 566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568" name="Retângulo 567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569" name="Retângulo 568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570" name="Retângulo 569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571" name="Retângulo 570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632" name="Retângulo 631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633" name="Retângulo 632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634" name="Retângulo 633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635" name="Retângulo 634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636" name="Retângulo 635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637" name="Retângulo 636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638" name="Retângulo 637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639" name="Retângulo 638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640" name="Retângulo 639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641" name="Retângulo 640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642" name="Retângulo 641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643" name="Retângulo 642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644" name="Retângulo 643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645" name="Retângulo 644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646" name="Retângulo 645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647" name="Retângulo 646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648" name="Retângulo 647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649" name="Retângulo 648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650" name="Retângulo 649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651" name="Retângulo 650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52" name="Retângulo 651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53" name="Retângulo 652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54" name="Retângulo 653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55" name="Retângulo 654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56" name="Retângulo 655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57" name="Retângulo 656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58" name="Retângulo 657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59" name="Retângulo 658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60" name="Retângulo 659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61" name="Retângulo 660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62" name="Retângulo 661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63" name="Retângulo 662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64" name="Retângulo 663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65" name="Retângulo 664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66" name="Retângulo 665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67" name="Retângulo 666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68" name="Retângulo 667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69" name="Retângulo 668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70" name="Retângulo 669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71" name="Retângulo 670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72" name="Retângulo 671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73" name="Retângulo 672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74" name="Retângulo 673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75" name="Retângulo 674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76" name="Retângulo 675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77" name="Retângulo 676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78" name="Retângulo 677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79" name="Retângulo 678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80" name="Retângulo 679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81" name="Retângulo 680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82" name="Retângulo 681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83" name="Retângulo 682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684" name="Retângulo 683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685" name="Retângulo 684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686" name="Retângulo 685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687" name="Retângulo 686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688" name="Retângulo 687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689" name="Retângulo 688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690" name="Retângulo 689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691" name="Retângulo 690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692" name="Retângulo 69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693" name="Retângulo 69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694" name="Retângulo 69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695" name="Retângulo 69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696" name="Retângulo 69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697" name="Retângulo 69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698" name="Retângulo 69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699" name="Retângulo 69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00" name="Retângulo 69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01" name="Retângulo 70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02" name="Retângulo 70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03" name="Retângulo 70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04" name="Retângulo 70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05" name="Retângulo 70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06" name="Retângulo 70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07" name="Retângulo 70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08" name="Retângulo 70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09" name="Retângulo 70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10" name="Retângulo 70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11" name="Retângulo 71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12" name="Retângulo 71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13" name="Retângulo 71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14" name="Retângulo 71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15" name="Retângulo 71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16" name="Retângulo 71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17" name="Retângulo 71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18" name="Retângulo 71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19" name="Retângulo 71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20" name="Retângulo 71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21" name="Retângulo 72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22" name="Retângulo 72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23" name="Retângulo 72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24" name="Retângulo 72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25" name="Retângulo 72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26" name="Retângulo 72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27" name="Retângulo 72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28" name="Retângulo 72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29" name="Retângulo 72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30" name="Retângulo 72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31" name="Retângulo 73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732" name="Retângulo 73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733" name="Retângulo 73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734" name="Retângulo 73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735" name="Retângulo 73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736" name="Retângulo 73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737" name="Retângulo 73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738" name="Retângulo 73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739" name="Retângulo 73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740" name="Retângulo 73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741" name="Retângulo 74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742" name="Retângulo 74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743" name="Retângulo 74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44" name="Retângulo 74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45" name="Retângulo 74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46" name="Retângulo 74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47" name="Retângulo 74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48" name="Retângulo 74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49" name="Retângulo 74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0" name="Retângulo 74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1" name="Retângulo 75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52" name="Seta: para a Direita 75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331861C-0524-48C0-9F76-9042DBF7A19D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Retângulo: Cantos Arredondados 4">
            <a:extLst>
              <a:ext uri="{FF2B5EF4-FFF2-40B4-BE49-F238E27FC236}">
                <a16:creationId xmlns:a16="http://schemas.microsoft.com/office/drawing/2014/main" id="{D79FB706-5C4F-4931-B122-B52925B6DAC4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 de 15</a:t>
            </a:r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7" name="Retângulo 576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78" name="Retângulo 577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79" name="Retângulo 578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758" name="Imagem 757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800588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5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6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12" grpId="0" animBg="1"/>
      <p:bldP spid="513" grpId="0" animBg="1"/>
      <p:bldP spid="514" grpId="0" animBg="1"/>
      <p:bldP spid="515" grpId="0" animBg="1"/>
      <p:bldP spid="516" grpId="0" animBg="1"/>
      <p:bldP spid="517" grpId="0" animBg="1"/>
      <p:bldP spid="518" grpId="0" animBg="1"/>
      <p:bldP spid="519" grpId="0" animBg="1"/>
      <p:bldP spid="520" grpId="0" animBg="1"/>
      <p:bldP spid="521" grpId="0" animBg="1"/>
      <p:bldP spid="522" grpId="0" animBg="1"/>
      <p:bldP spid="523" grpId="0" animBg="1"/>
      <p:bldP spid="524" grpId="0" animBg="1"/>
      <p:bldP spid="525" grpId="0" animBg="1"/>
      <p:bldP spid="526" grpId="0" animBg="1"/>
      <p:bldP spid="527" grpId="0" animBg="1"/>
      <p:bldP spid="528" grpId="0" animBg="1"/>
      <p:bldP spid="529" grpId="0" animBg="1"/>
      <p:bldP spid="530" grpId="0" animBg="1"/>
      <p:bldP spid="531" grpId="0" animBg="1"/>
      <p:bldP spid="532" grpId="0" animBg="1"/>
      <p:bldP spid="533" grpId="0" animBg="1"/>
      <p:bldP spid="534" grpId="0" animBg="1"/>
      <p:bldP spid="535" grpId="0" animBg="1"/>
      <p:bldP spid="536" grpId="0" animBg="1"/>
      <p:bldP spid="537" grpId="0" animBg="1"/>
      <p:bldP spid="538" grpId="0" animBg="1"/>
      <p:bldP spid="539" grpId="0" animBg="1"/>
      <p:bldP spid="540" grpId="0" animBg="1"/>
      <p:bldP spid="541" grpId="0" animBg="1"/>
      <p:bldP spid="542" grpId="0" animBg="1"/>
      <p:bldP spid="543" grpId="0" animBg="1"/>
      <p:bldP spid="544" grpId="0" animBg="1"/>
      <p:bldP spid="545" grpId="0" animBg="1"/>
      <p:bldP spid="546" grpId="0" animBg="1"/>
      <p:bldP spid="547" grpId="0" animBg="1"/>
      <p:bldP spid="548" grpId="0" animBg="1"/>
      <p:bldP spid="549" grpId="0" animBg="1"/>
      <p:bldP spid="550" grpId="0" animBg="1"/>
      <p:bldP spid="551" grpId="0" animBg="1"/>
      <p:bldP spid="552" grpId="0" animBg="1"/>
      <p:bldP spid="553" grpId="0" animBg="1"/>
      <p:bldP spid="554" grpId="0" animBg="1"/>
      <p:bldP spid="555" grpId="0" animBg="1"/>
      <p:bldP spid="556" grpId="0" animBg="1"/>
      <p:bldP spid="557" grpId="0" animBg="1"/>
      <p:bldP spid="558" grpId="0" animBg="1"/>
      <p:bldP spid="559" grpId="0" animBg="1"/>
      <p:bldP spid="560" grpId="0" animBg="1"/>
      <p:bldP spid="561" grpId="0" animBg="1"/>
      <p:bldP spid="562" grpId="0" animBg="1"/>
      <p:bldP spid="563" grpId="0" animBg="1"/>
      <p:bldP spid="564" grpId="0" animBg="1"/>
      <p:bldP spid="565" grpId="0" animBg="1"/>
      <p:bldP spid="566" grpId="0" animBg="1"/>
      <p:bldP spid="567" grpId="0" animBg="1"/>
      <p:bldP spid="568" grpId="0" animBg="1"/>
      <p:bldP spid="569" grpId="0" animBg="1"/>
      <p:bldP spid="570" grpId="0" animBg="1"/>
      <p:bldP spid="571" grpId="0" animBg="1"/>
      <p:bldP spid="632" grpId="0" animBg="1"/>
      <p:bldP spid="633" grpId="0" animBg="1"/>
      <p:bldP spid="634" grpId="0" animBg="1"/>
      <p:bldP spid="635" grpId="0" animBg="1"/>
      <p:bldP spid="636" grpId="0" animBg="1"/>
      <p:bldP spid="637" grpId="0" animBg="1"/>
      <p:bldP spid="638" grpId="0" animBg="1"/>
      <p:bldP spid="639" grpId="0" animBg="1"/>
      <p:bldP spid="640" grpId="0" animBg="1"/>
      <p:bldP spid="641" grpId="0" animBg="1"/>
      <p:bldP spid="642" grpId="0" animBg="1"/>
      <p:bldP spid="643" grpId="0" animBg="1"/>
      <p:bldP spid="644" grpId="0" animBg="1"/>
      <p:bldP spid="645" grpId="0" animBg="1"/>
      <p:bldP spid="646" grpId="0" animBg="1"/>
      <p:bldP spid="647" grpId="0" animBg="1"/>
      <p:bldP spid="648" grpId="0" animBg="1"/>
      <p:bldP spid="649" grpId="0" animBg="1"/>
      <p:bldP spid="650" grpId="0" animBg="1"/>
      <p:bldP spid="651" grpId="0" animBg="1"/>
      <p:bldP spid="652" grpId="0" animBg="1"/>
      <p:bldP spid="653" grpId="0" animBg="1"/>
      <p:bldP spid="654" grpId="0" animBg="1"/>
      <p:bldP spid="655" grpId="0" animBg="1"/>
      <p:bldP spid="656" grpId="0" animBg="1"/>
      <p:bldP spid="657" grpId="0" animBg="1"/>
      <p:bldP spid="658" grpId="0" animBg="1"/>
      <p:bldP spid="659" grpId="0" animBg="1"/>
      <p:bldP spid="660" grpId="0" animBg="1"/>
      <p:bldP spid="661" grpId="0" animBg="1"/>
      <p:bldP spid="662" grpId="0" animBg="1"/>
      <p:bldP spid="663" grpId="0" animBg="1"/>
      <p:bldP spid="664" grpId="0" animBg="1"/>
      <p:bldP spid="665" grpId="0" animBg="1"/>
      <p:bldP spid="666" grpId="0" animBg="1"/>
      <p:bldP spid="667" grpId="0" animBg="1"/>
      <p:bldP spid="668" grpId="0" animBg="1"/>
      <p:bldP spid="669" grpId="0" animBg="1"/>
      <p:bldP spid="670" grpId="0" animBg="1"/>
      <p:bldP spid="671" grpId="0" animBg="1"/>
      <p:bldP spid="672" grpId="0" animBg="1"/>
      <p:bldP spid="673" grpId="0" animBg="1"/>
      <p:bldP spid="674" grpId="0" animBg="1"/>
      <p:bldP spid="675" grpId="0" animBg="1"/>
      <p:bldP spid="676" grpId="0" animBg="1"/>
      <p:bldP spid="677" grpId="0" animBg="1"/>
      <p:bldP spid="678" grpId="0" animBg="1"/>
      <p:bldP spid="679" grpId="0" animBg="1"/>
      <p:bldP spid="680" grpId="0" animBg="1"/>
      <p:bldP spid="681" grpId="0" animBg="1"/>
      <p:bldP spid="682" grpId="0" animBg="1"/>
      <p:bldP spid="683" grpId="0" animBg="1"/>
      <p:bldP spid="684" grpId="0" animBg="1"/>
      <p:bldP spid="685" grpId="0" animBg="1"/>
      <p:bldP spid="686" grpId="0" animBg="1"/>
      <p:bldP spid="687" grpId="0" animBg="1"/>
      <p:bldP spid="688" grpId="0" animBg="1"/>
      <p:bldP spid="689" grpId="0" animBg="1"/>
      <p:bldP spid="690" grpId="0" animBg="1"/>
      <p:bldP spid="691" grpId="0" animBg="1"/>
      <p:bldP spid="692" grpId="0" animBg="1"/>
      <p:bldP spid="693" grpId="0" animBg="1"/>
      <p:bldP spid="694" grpId="0" animBg="1"/>
      <p:bldP spid="695" grpId="0" animBg="1"/>
      <p:bldP spid="696" grpId="0" animBg="1"/>
      <p:bldP spid="697" grpId="0" animBg="1"/>
      <p:bldP spid="698" grpId="0" animBg="1"/>
      <p:bldP spid="699" grpId="0" animBg="1"/>
      <p:bldP spid="700" grpId="0" animBg="1"/>
      <p:bldP spid="701" grpId="0" animBg="1"/>
      <p:bldP spid="702" grpId="0" animBg="1"/>
      <p:bldP spid="703" grpId="0" animBg="1"/>
      <p:bldP spid="704" grpId="0" animBg="1"/>
      <p:bldP spid="705" grpId="0" animBg="1"/>
      <p:bldP spid="706" grpId="0" animBg="1"/>
      <p:bldP spid="707" grpId="0" animBg="1"/>
      <p:bldP spid="708" grpId="0" animBg="1"/>
      <p:bldP spid="709" grpId="0" animBg="1"/>
      <p:bldP spid="710" grpId="0" animBg="1"/>
      <p:bldP spid="711" grpId="0" animBg="1"/>
      <p:bldP spid="712" grpId="0" animBg="1"/>
      <p:bldP spid="713" grpId="0" animBg="1"/>
      <p:bldP spid="714" grpId="0" animBg="1"/>
      <p:bldP spid="715" grpId="0" animBg="1"/>
      <p:bldP spid="716" grpId="0" animBg="1"/>
      <p:bldP spid="717" grpId="0" animBg="1"/>
      <p:bldP spid="718" grpId="0" animBg="1"/>
      <p:bldP spid="719" grpId="0" animBg="1"/>
      <p:bldP spid="720" grpId="0" animBg="1"/>
      <p:bldP spid="721" grpId="0" animBg="1"/>
      <p:bldP spid="722" grpId="0" animBg="1"/>
      <p:bldP spid="723" grpId="0" animBg="1"/>
      <p:bldP spid="724" grpId="0" animBg="1"/>
      <p:bldP spid="725" grpId="0" animBg="1"/>
      <p:bldP spid="726" grpId="0" animBg="1"/>
      <p:bldP spid="727" grpId="0" animBg="1"/>
      <p:bldP spid="728" grpId="0" animBg="1"/>
      <p:bldP spid="729" grpId="0" animBg="1"/>
      <p:bldP spid="730" grpId="0" animBg="1"/>
      <p:bldP spid="731" grpId="0" animBg="1"/>
      <p:bldP spid="732" grpId="0" animBg="1"/>
      <p:bldP spid="733" grpId="0" animBg="1"/>
      <p:bldP spid="734" grpId="0" animBg="1"/>
      <p:bldP spid="735" grpId="0" animBg="1"/>
      <p:bldP spid="736" grpId="0" animBg="1"/>
      <p:bldP spid="737" grpId="0" animBg="1"/>
      <p:bldP spid="738" grpId="0" animBg="1"/>
      <p:bldP spid="739" grpId="0" animBg="1"/>
      <p:bldP spid="740" grpId="0" animBg="1"/>
      <p:bldP spid="741" grpId="0" animBg="1"/>
      <p:bldP spid="742" grpId="0" animBg="1"/>
      <p:bldP spid="743" grpId="0" animBg="1"/>
      <p:bldP spid="744" grpId="0" animBg="1"/>
      <p:bldP spid="745" grpId="0" animBg="1"/>
      <p:bldP spid="746" grpId="0" animBg="1"/>
      <p:bldP spid="747" grpId="0" animBg="1"/>
      <p:bldP spid="748" grpId="0" animBg="1"/>
      <p:bldP spid="749" grpId="0" animBg="1"/>
      <p:bldP spid="750" grpId="0" animBg="1"/>
      <p:bldP spid="751" grpId="0" animBg="1"/>
      <p:bldP spid="577" grpId="0" animBg="1"/>
      <p:bldP spid="578" grpId="0" animBg="1"/>
      <p:bldP spid="57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3" grpId="0" animBg="1"/>
      <p:bldP spid="754" grpId="0" animBg="1"/>
      <p:bldP spid="755" grpId="0" animBg="1"/>
      <p:bldP spid="756" grpId="0" animBg="1"/>
      <p:bldP spid="75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7820857"/>
              </p:ext>
            </p:extLst>
          </p:nvPr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latin typeface="Arial" panose="020B0604020202020204" pitchFamily="34" charset="0"/>
                <a:cs typeface="Arial" panose="020B0604020202020204" pitchFamily="34" charset="0"/>
              </a:rPr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85107D9A-90D4-4D71-96C3-639944D1B7E0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2586E113-FE35-41B7-BED4-752DBC2520F9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2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424097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4176C093-F56D-44C9-881F-5E1F5699F734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BA37A7D5-D013-4B18-8E1F-496059CD707B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3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672335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03526159-63E1-4B1F-85CF-5CA1C148EA72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51899D32-AE8F-4F5D-86E5-05FB7EE96AF1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4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1190" name="Imagem 1189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55397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1D797522-B6E4-4F1E-A415-01C40B025998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0633DC35-7EEA-41BF-8054-0E6E7541927B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5 de 15</a:t>
            </a:r>
          </a:p>
        </p:txBody>
      </p:sp>
      <p:sp>
        <p:nvSpPr>
          <p:cNvPr id="574" name="Retângulo 573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5" name="Retângulo 574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6" name="Retângulo 5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7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8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9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tângulo 579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581" name="Retângulo 580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582" name="Retângulo 581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583" name="Retângulo 582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584" name="Retângulo 583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585" name="Retângulo 584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586" name="Retângulo 585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587" name="Retângulo 586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588" name="Retângulo 587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589" name="Retângulo 588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590" name="Retângulo 589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591" name="Retângulo 590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592" name="Retângulo 591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593" name="Retângulo 592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594" name="Retângulo 593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595" name="Retângulo 594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596" name="Retângulo 595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597" name="Retângulo 596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598" name="Retângulo 597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599" name="Retângulo 598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600" name="Retângulo 599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601" name="Retângulo 600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602" name="Retângulo 601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603" name="Retângulo 602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604" name="Retângulo 603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605" name="Retângulo 604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606" name="Retângulo 605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607" name="Retângulo 606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608" name="Retângulo 607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609" name="Retângulo 608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610" name="Retângulo 609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611" name="Retângulo 610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612" name="Retângulo 611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613" name="Retângulo 612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614" name="Retângulo 613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615" name="Retângulo 614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616" name="Retângulo 615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617" name="Retângulo 616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618" name="Retângulo 617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619" name="Retângulo 618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620" name="Retângulo 619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621" name="Retângulo 620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622" name="Retângulo 621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623" name="Retângulo 622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624" name="Retângulo 623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625" name="Retângulo 624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626" name="Retângulo 625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627" name="Retângulo 626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628" name="Retângulo 627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629" name="Retângulo 628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630" name="Retângulo 629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631" name="Retângulo 630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752" name="Retângulo 751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753" name="Retângulo 752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754" name="Retângulo 753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755" name="Retângulo 754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756" name="Retângulo 755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757" name="Retângulo 756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758" name="Retângulo 757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759" name="Retângulo 758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760" name="Retângulo 759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761" name="Retângulo 760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762" name="Retângulo 761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763" name="Retângulo 762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764" name="Retângulo 763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765" name="Retângulo 764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766" name="Retângulo 765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767" name="Retângulo 766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768" name="Retângulo 767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769" name="Retângulo 768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770" name="Retângulo 769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771" name="Retângulo 770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772" name="Retângulo 771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773" name="Retângulo 772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774" name="Retângulo 773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775" name="Retângulo 774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776" name="Retângulo 775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777" name="Retângulo 776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778" name="Retângulo 777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779" name="Retângulo 778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780" name="Retângulo 779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781" name="Retângulo 780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782" name="Retângulo 781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783" name="Retângulo 782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784" name="Retângulo 783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785" name="Retângulo 784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786" name="Retângulo 785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787" name="Retângulo 786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788" name="Retângulo 787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789" name="Retângulo 788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790" name="Retângulo 789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791" name="Retângulo 790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792" name="Retângulo 791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793" name="Retângulo 792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794" name="Retângulo 793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795" name="Retângulo 794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796" name="Retângulo 795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797" name="Retângulo 796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798" name="Retângulo 797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799" name="Retângulo 798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00" name="Retângulo 799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01" name="Retângulo 800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02" name="Retângulo 801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03" name="Retângulo 802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04" name="Retângulo 803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05" name="Retângulo 804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06" name="Retângulo 805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07" name="Retângulo 806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08" name="Retângulo 807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09" name="Retângulo 808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10" name="Retângulo 809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11" name="Retângulo 810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12" name="Retângulo 811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13" name="Retângulo 812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14" name="Retângulo 813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15" name="Retângulo 814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16" name="Retângulo 815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17" name="Retângulo 816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18" name="Retângulo 817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19" name="Retângulo 818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20" name="Retângulo 819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21" name="Retângulo 820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22" name="Retângulo 821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23" name="Retângulo 822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24" name="Retângulo 823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25" name="Retângulo 824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26" name="Retângulo 825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27" name="Retângulo 826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28" name="Retângulo 827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29" name="Retângulo 828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30" name="Retângulo 829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31" name="Retângulo 830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32" name="Retângulo 831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33" name="Retângulo 832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34" name="Retângulo 833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35" name="Retângulo 834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36" name="Retângulo 835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37" name="Retângulo 836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838" name="Retângulo 837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839" name="Retângulo 838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840" name="Retângulo 839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841" name="Retângulo 840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842" name="Retângulo 841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843" name="Retângulo 842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844" name="Retângulo 843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845" name="Retângulo 844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846" name="Retângulo 845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847" name="Retângulo 846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848" name="Retângulo 847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849" name="Retângulo 848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850" name="Retângulo 849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851" name="Retângulo 850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852" name="Retângulo 851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853" name="Retângulo 852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854" name="Retângulo 853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855" name="Retângulo 854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856" name="Retângulo 855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857" name="Retângulo 856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858" name="Retângulo 857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859" name="Retângulo 858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860" name="Retângulo 859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861" name="Retângulo 860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862" name="Retângulo 861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863" name="Retângulo 862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864" name="Retângulo 863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865" name="Retângulo 864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866" name="Retângulo 865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867" name="Retângulo 866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868" name="Retângulo 867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869" name="Retângulo 868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870" name="Retângulo 869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871" name="Retângulo 870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872" name="Retângulo 871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873" name="Retângulo 872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874" name="Retângulo 873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875" name="Retângulo 874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876" name="Retângulo 875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877" name="Retângulo 876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878" name="Retângulo 877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879" name="Retângulo 878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880" name="Retângulo 879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81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2" name="Retângulo 881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883" name="Retângulo 882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884" name="Retângulo 883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885" name="Retângulo 884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886" name="Retângulo 885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887" name="Retângulo 886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888" name="Retângulo 887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889" name="Retângulo 888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890" name="Retângulo 889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891" name="Retângulo 890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892" name="Retângulo 891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893" name="Retângulo 892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894" name="Retângulo 893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895" name="Retângulo 894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896" name="Retângulo 895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897" name="Retângulo 896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898" name="Retângulo 897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899" name="Retângulo 898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900" name="Retângulo 899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901" name="Retângulo 900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902" name="Retângulo 901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903" name="Retângulo 902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904" name="Retângulo 903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905" name="Retângulo 904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906" name="Retângulo 905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907" name="Retângulo 906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908" name="Retângulo 907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909" name="Retângulo 908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910" name="Retângulo 909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911" name="Retângulo 910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912" name="Retângulo 911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913" name="Retângulo 912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914" name="Retângulo 913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915" name="Retângulo 914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916" name="Retângulo 915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917" name="Retângulo 916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918" name="Retângulo 917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919" name="Retângulo 918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920" name="Retângulo 919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921" name="Retângulo 920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922" name="Retângulo 921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923" name="Retângulo 922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924" name="Retângulo 923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925" name="Retângulo 924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926" name="Retângulo 925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927" name="Retângulo 926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928" name="Retângulo 927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929" name="Retângulo 928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930" name="Retângulo 929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931" name="Retângulo 930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932" name="Retângulo 931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933" name="Retângulo 932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934" name="Retângulo 933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935" name="Retângulo 934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936" name="Retângulo 935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937" name="Retângulo 936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938" name="Retângulo 937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939" name="Retângulo 938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940" name="Retângulo 939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941" name="Retângulo 940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942" name="Imagem 941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720766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5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7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5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8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5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9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8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81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580" grpId="0" animBg="1"/>
      <p:bldP spid="581" grpId="0" animBg="1"/>
      <p:bldP spid="582" grpId="0" animBg="1"/>
      <p:bldP spid="583" grpId="0" animBg="1"/>
      <p:bldP spid="584" grpId="0" animBg="1"/>
      <p:bldP spid="585" grpId="0" animBg="1"/>
      <p:bldP spid="586" grpId="0" animBg="1"/>
      <p:bldP spid="587" grpId="0" animBg="1"/>
      <p:bldP spid="588" grpId="0" animBg="1"/>
      <p:bldP spid="589" grpId="0" animBg="1"/>
      <p:bldP spid="590" grpId="0" animBg="1"/>
      <p:bldP spid="591" grpId="0" animBg="1"/>
      <p:bldP spid="592" grpId="0" animBg="1"/>
      <p:bldP spid="593" grpId="0" animBg="1"/>
      <p:bldP spid="594" grpId="0" animBg="1"/>
      <p:bldP spid="595" grpId="0" animBg="1"/>
      <p:bldP spid="596" grpId="0" animBg="1"/>
      <p:bldP spid="597" grpId="0" animBg="1"/>
      <p:bldP spid="598" grpId="0" animBg="1"/>
      <p:bldP spid="599" grpId="0" animBg="1"/>
      <p:bldP spid="600" grpId="0" animBg="1"/>
      <p:bldP spid="601" grpId="0" animBg="1"/>
      <p:bldP spid="602" grpId="0" animBg="1"/>
      <p:bldP spid="603" grpId="0" animBg="1"/>
      <p:bldP spid="604" grpId="0" animBg="1"/>
      <p:bldP spid="605" grpId="0" animBg="1"/>
      <p:bldP spid="606" grpId="0" animBg="1"/>
      <p:bldP spid="607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5" grpId="0" animBg="1"/>
      <p:bldP spid="626" grpId="0" animBg="1"/>
      <p:bldP spid="627" grpId="0" animBg="1"/>
      <p:bldP spid="628" grpId="0" animBg="1"/>
      <p:bldP spid="629" grpId="0" animBg="1"/>
      <p:bldP spid="630" grpId="0" animBg="1"/>
      <p:bldP spid="631" grpId="0" animBg="1"/>
      <p:bldP spid="752" grpId="0" animBg="1"/>
      <p:bldP spid="753" grpId="0" animBg="1"/>
      <p:bldP spid="754" grpId="0" animBg="1"/>
      <p:bldP spid="755" grpId="0" animBg="1"/>
      <p:bldP spid="756" grpId="0" animBg="1"/>
      <p:bldP spid="757" grpId="0" animBg="1"/>
      <p:bldP spid="758" grpId="0" animBg="1"/>
      <p:bldP spid="759" grpId="0" animBg="1"/>
      <p:bldP spid="760" grpId="0" animBg="1"/>
      <p:bldP spid="761" grpId="0" animBg="1"/>
      <p:bldP spid="762" grpId="0" animBg="1"/>
      <p:bldP spid="763" grpId="0" animBg="1"/>
      <p:bldP spid="764" grpId="0" animBg="1"/>
      <p:bldP spid="765" grpId="0" animBg="1"/>
      <p:bldP spid="766" grpId="0" animBg="1"/>
      <p:bldP spid="767" grpId="0" animBg="1"/>
      <p:bldP spid="768" grpId="0" animBg="1"/>
      <p:bldP spid="769" grpId="0" animBg="1"/>
      <p:bldP spid="770" grpId="0" animBg="1"/>
      <p:bldP spid="771" grpId="0" animBg="1"/>
      <p:bldP spid="772" grpId="0" animBg="1"/>
      <p:bldP spid="773" grpId="0" animBg="1"/>
      <p:bldP spid="774" grpId="0" animBg="1"/>
      <p:bldP spid="775" grpId="0" animBg="1"/>
      <p:bldP spid="776" grpId="0" animBg="1"/>
      <p:bldP spid="777" grpId="0" animBg="1"/>
      <p:bldP spid="778" grpId="0" animBg="1"/>
      <p:bldP spid="779" grpId="0" animBg="1"/>
      <p:bldP spid="780" grpId="0" animBg="1"/>
      <p:bldP spid="781" grpId="0" animBg="1"/>
      <p:bldP spid="782" grpId="0" animBg="1"/>
      <p:bldP spid="783" grpId="0" animBg="1"/>
      <p:bldP spid="784" grpId="0" animBg="1"/>
      <p:bldP spid="785" grpId="0" animBg="1"/>
      <p:bldP spid="786" grpId="0" animBg="1"/>
      <p:bldP spid="787" grpId="0" animBg="1"/>
      <p:bldP spid="788" grpId="0" animBg="1"/>
      <p:bldP spid="789" grpId="0" animBg="1"/>
      <p:bldP spid="790" grpId="0" animBg="1"/>
      <p:bldP spid="791" grpId="0" animBg="1"/>
      <p:bldP spid="792" grpId="0" animBg="1"/>
      <p:bldP spid="793" grpId="0" animBg="1"/>
      <p:bldP spid="794" grpId="0" animBg="1"/>
      <p:bldP spid="795" grpId="0" animBg="1"/>
      <p:bldP spid="796" grpId="0" animBg="1"/>
      <p:bldP spid="797" grpId="0" animBg="1"/>
      <p:bldP spid="798" grpId="0" animBg="1"/>
      <p:bldP spid="799" grpId="0" animBg="1"/>
      <p:bldP spid="800" grpId="0" animBg="1"/>
      <p:bldP spid="801" grpId="0" animBg="1"/>
      <p:bldP spid="802" grpId="0" animBg="1"/>
      <p:bldP spid="803" grpId="0" animBg="1"/>
      <p:bldP spid="804" grpId="0" animBg="1"/>
      <p:bldP spid="805" grpId="0" animBg="1"/>
      <p:bldP spid="806" grpId="0" animBg="1"/>
      <p:bldP spid="807" grpId="0" animBg="1"/>
      <p:bldP spid="808" grpId="0" animBg="1"/>
      <p:bldP spid="809" grpId="0" animBg="1"/>
      <p:bldP spid="810" grpId="0" animBg="1"/>
      <p:bldP spid="811" grpId="0" animBg="1"/>
      <p:bldP spid="812" grpId="0" animBg="1"/>
      <p:bldP spid="813" grpId="0" animBg="1"/>
      <p:bldP spid="814" grpId="0" animBg="1"/>
      <p:bldP spid="815" grpId="0" animBg="1"/>
      <p:bldP spid="816" grpId="0" animBg="1"/>
      <p:bldP spid="817" grpId="0" animBg="1"/>
      <p:bldP spid="818" grpId="0" animBg="1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25" grpId="0" animBg="1"/>
      <p:bldP spid="826" grpId="0" animBg="1"/>
      <p:bldP spid="827" grpId="0" animBg="1"/>
      <p:bldP spid="828" grpId="0" animBg="1"/>
      <p:bldP spid="829" grpId="0" animBg="1"/>
      <p:bldP spid="830" grpId="0" animBg="1"/>
      <p:bldP spid="831" grpId="0" animBg="1"/>
      <p:bldP spid="832" grpId="0" animBg="1"/>
      <p:bldP spid="833" grpId="0" animBg="1"/>
      <p:bldP spid="834" grpId="0" animBg="1"/>
      <p:bldP spid="835" grpId="0" animBg="1"/>
      <p:bldP spid="836" grpId="0" animBg="1"/>
      <p:bldP spid="837" grpId="0" animBg="1"/>
      <p:bldP spid="838" grpId="0" animBg="1"/>
      <p:bldP spid="839" grpId="0" animBg="1"/>
      <p:bldP spid="840" grpId="0" animBg="1"/>
      <p:bldP spid="841" grpId="0" animBg="1"/>
      <p:bldP spid="842" grpId="0" animBg="1"/>
      <p:bldP spid="843" grpId="0" animBg="1"/>
      <p:bldP spid="844" grpId="0" animBg="1"/>
      <p:bldP spid="845" grpId="0" animBg="1"/>
      <p:bldP spid="846" grpId="0" animBg="1"/>
      <p:bldP spid="847" grpId="0" animBg="1"/>
      <p:bldP spid="848" grpId="0" animBg="1"/>
      <p:bldP spid="849" grpId="0" animBg="1"/>
      <p:bldP spid="850" grpId="0" animBg="1"/>
      <p:bldP spid="851" grpId="0" animBg="1"/>
      <p:bldP spid="852" grpId="0" animBg="1"/>
      <p:bldP spid="853" grpId="0" animBg="1"/>
      <p:bldP spid="854" grpId="0" animBg="1"/>
      <p:bldP spid="855" grpId="0" animBg="1"/>
      <p:bldP spid="856" grpId="0" animBg="1"/>
      <p:bldP spid="857" grpId="0" animBg="1"/>
      <p:bldP spid="858" grpId="0" animBg="1"/>
      <p:bldP spid="859" grpId="0" animBg="1"/>
      <p:bldP spid="860" grpId="0" animBg="1"/>
      <p:bldP spid="861" grpId="0" animBg="1"/>
      <p:bldP spid="862" grpId="0" animBg="1"/>
      <p:bldP spid="863" grpId="0" animBg="1"/>
      <p:bldP spid="864" grpId="0" animBg="1"/>
      <p:bldP spid="865" grpId="0" animBg="1"/>
      <p:bldP spid="866" grpId="0" animBg="1"/>
      <p:bldP spid="867" grpId="0" animBg="1"/>
      <p:bldP spid="868" grpId="0" animBg="1"/>
      <p:bldP spid="869" grpId="0" animBg="1"/>
      <p:bldP spid="870" grpId="0" animBg="1"/>
      <p:bldP spid="871" grpId="0" animBg="1"/>
      <p:bldP spid="872" grpId="0" animBg="1"/>
      <p:bldP spid="873" grpId="0" animBg="1"/>
      <p:bldP spid="874" grpId="0" animBg="1"/>
      <p:bldP spid="875" grpId="0" animBg="1"/>
      <p:bldP spid="876" grpId="0" animBg="1"/>
      <p:bldP spid="877" grpId="0" animBg="1"/>
      <p:bldP spid="878" grpId="0" animBg="1"/>
      <p:bldP spid="879" grpId="0" animBg="1"/>
      <p:bldP spid="882" grpId="0" animBg="1"/>
      <p:bldP spid="883" grpId="0" animBg="1"/>
      <p:bldP spid="884" grpId="0" animBg="1"/>
      <p:bldP spid="885" grpId="0" animBg="1"/>
      <p:bldP spid="886" grpId="0" animBg="1"/>
      <p:bldP spid="887" grpId="0" animBg="1"/>
      <p:bldP spid="888" grpId="0" animBg="1"/>
      <p:bldP spid="889" grpId="0" animBg="1"/>
      <p:bldP spid="890" grpId="0" animBg="1"/>
      <p:bldP spid="891" grpId="0" animBg="1"/>
      <p:bldP spid="892" grpId="0" animBg="1"/>
      <p:bldP spid="893" grpId="0" animBg="1"/>
      <p:bldP spid="894" grpId="0" animBg="1"/>
      <p:bldP spid="895" grpId="0" animBg="1"/>
      <p:bldP spid="896" grpId="0" animBg="1"/>
      <p:bldP spid="897" grpId="0" animBg="1"/>
      <p:bldP spid="898" grpId="0" animBg="1"/>
      <p:bldP spid="899" grpId="0" animBg="1"/>
      <p:bldP spid="900" grpId="0" animBg="1"/>
      <p:bldP spid="901" grpId="0" animBg="1"/>
      <p:bldP spid="902" grpId="0" animBg="1"/>
      <p:bldP spid="903" grpId="0" animBg="1"/>
      <p:bldP spid="904" grpId="0" animBg="1"/>
      <p:bldP spid="905" grpId="0" animBg="1"/>
      <p:bldP spid="906" grpId="0" animBg="1"/>
      <p:bldP spid="907" grpId="0" animBg="1"/>
      <p:bldP spid="908" grpId="0" animBg="1"/>
      <p:bldP spid="909" grpId="0" animBg="1"/>
      <p:bldP spid="910" grpId="0" animBg="1"/>
      <p:bldP spid="911" grpId="0" animBg="1"/>
      <p:bldP spid="912" grpId="0" animBg="1"/>
      <p:bldP spid="913" grpId="0" animBg="1"/>
      <p:bldP spid="914" grpId="0" animBg="1"/>
      <p:bldP spid="915" grpId="0" animBg="1"/>
      <p:bldP spid="916" grpId="0" animBg="1"/>
      <p:bldP spid="917" grpId="0" animBg="1"/>
      <p:bldP spid="918" grpId="0" animBg="1"/>
      <p:bldP spid="919" grpId="0" animBg="1"/>
      <p:bldP spid="920" grpId="0" animBg="1"/>
      <p:bldP spid="921" grpId="0" animBg="1"/>
      <p:bldP spid="922" grpId="0" animBg="1"/>
      <p:bldP spid="923" grpId="0" animBg="1"/>
      <p:bldP spid="924" grpId="0" animBg="1"/>
      <p:bldP spid="925" grpId="0" animBg="1"/>
      <p:bldP spid="926" grpId="0" animBg="1"/>
      <p:bldP spid="927" grpId="0" animBg="1"/>
      <p:bldP spid="928" grpId="0" animBg="1"/>
      <p:bldP spid="929" grpId="0" animBg="1"/>
      <p:bldP spid="930" grpId="0" animBg="1"/>
      <p:bldP spid="931" grpId="0" animBg="1"/>
      <p:bldP spid="932" grpId="0" animBg="1"/>
      <p:bldP spid="933" grpId="0" animBg="1"/>
      <p:bldP spid="934" grpId="0" animBg="1"/>
      <p:bldP spid="935" grpId="0" animBg="1"/>
      <p:bldP spid="936" grpId="0" animBg="1"/>
      <p:bldP spid="937" grpId="0" animBg="1"/>
      <p:bldP spid="938" grpId="0" animBg="1"/>
      <p:bldP spid="939" grpId="0" animBg="1"/>
      <p:bldP spid="940" grpId="0" animBg="1"/>
      <p:bldP spid="94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Retângulo 635"/>
          <p:cNvSpPr/>
          <p:nvPr/>
        </p:nvSpPr>
        <p:spPr>
          <a:xfrm>
            <a:off x="3360696" y="390697"/>
            <a:ext cx="2380286" cy="1391778"/>
          </a:xfrm>
          <a:prstGeom prst="rect">
            <a:avLst/>
          </a:prstGeom>
          <a:solidFill>
            <a:srgbClr val="0505FF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1" name="Círculo: Vazio 510">
            <a:extLst>
              <a:ext uri="{FF2B5EF4-FFF2-40B4-BE49-F238E27FC236}">
                <a16:creationId xmlns:a16="http://schemas.microsoft.com/office/drawing/2014/main" id="{3146CF09-01A6-442A-93EA-9C9CC1C5D391}"/>
              </a:ext>
            </a:extLst>
          </p:cNvPr>
          <p:cNvSpPr/>
          <p:nvPr/>
        </p:nvSpPr>
        <p:spPr>
          <a:xfrm>
            <a:off x="8581169" y="2074130"/>
            <a:ext cx="3024000" cy="3024000"/>
          </a:xfrm>
          <a:prstGeom prst="donut">
            <a:avLst>
              <a:gd name="adj" fmla="val 6813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sp>
        <p:nvSpPr>
          <p:cNvPr id="47" name="Z">
            <a:extLst>
              <a:ext uri="{FF2B5EF4-FFF2-40B4-BE49-F238E27FC236}">
                <a16:creationId xmlns:a16="http://schemas.microsoft.com/office/drawing/2014/main" id="{99899B27-052F-42FE-B1B2-36013DB8B615}"/>
              </a:ext>
            </a:extLst>
          </p:cNvPr>
          <p:cNvSpPr/>
          <p:nvPr/>
        </p:nvSpPr>
        <p:spPr>
          <a:xfrm>
            <a:off x="4953254" y="1347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</a:p>
        </p:txBody>
      </p:sp>
      <p:sp>
        <p:nvSpPr>
          <p:cNvPr id="51" name="Y">
            <a:extLst>
              <a:ext uri="{FF2B5EF4-FFF2-40B4-BE49-F238E27FC236}">
                <a16:creationId xmlns:a16="http://schemas.microsoft.com/office/drawing/2014/main" id="{AECE350C-2419-4DD0-A47D-B277CAD2F991}"/>
              </a:ext>
            </a:extLst>
          </p:cNvPr>
          <p:cNvSpPr/>
          <p:nvPr/>
        </p:nvSpPr>
        <p:spPr>
          <a:xfrm>
            <a:off x="4681529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50" name="X">
            <a:extLst>
              <a:ext uri="{FF2B5EF4-FFF2-40B4-BE49-F238E27FC236}">
                <a16:creationId xmlns:a16="http://schemas.microsoft.com/office/drawing/2014/main" id="{E03AF03D-CEFB-4367-9298-1DC09161F0C5}"/>
              </a:ext>
            </a:extLst>
          </p:cNvPr>
          <p:cNvSpPr/>
          <p:nvPr/>
        </p:nvSpPr>
        <p:spPr>
          <a:xfrm>
            <a:off x="4401175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</a:p>
        </p:txBody>
      </p:sp>
      <p:sp>
        <p:nvSpPr>
          <p:cNvPr id="49" name="W">
            <a:extLst>
              <a:ext uri="{FF2B5EF4-FFF2-40B4-BE49-F238E27FC236}">
                <a16:creationId xmlns:a16="http://schemas.microsoft.com/office/drawing/2014/main" id="{2BD28F25-5291-46F5-A29C-304E183DE285}"/>
              </a:ext>
            </a:extLst>
          </p:cNvPr>
          <p:cNvSpPr/>
          <p:nvPr/>
        </p:nvSpPr>
        <p:spPr>
          <a:xfrm>
            <a:off x="4120821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</a:p>
        </p:txBody>
      </p:sp>
      <p:sp>
        <p:nvSpPr>
          <p:cNvPr id="48" name="V">
            <a:extLst>
              <a:ext uri="{FF2B5EF4-FFF2-40B4-BE49-F238E27FC236}">
                <a16:creationId xmlns:a16="http://schemas.microsoft.com/office/drawing/2014/main" id="{A25CDC8B-7DF6-46F7-8D47-2F7F9CBD05E9}"/>
              </a:ext>
            </a:extLst>
          </p:cNvPr>
          <p:cNvSpPr/>
          <p:nvPr/>
        </p:nvSpPr>
        <p:spPr>
          <a:xfrm>
            <a:off x="3840467" y="1347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</a:p>
        </p:txBody>
      </p:sp>
      <p:sp>
        <p:nvSpPr>
          <p:cNvPr id="41" name="U">
            <a:extLst>
              <a:ext uri="{FF2B5EF4-FFF2-40B4-BE49-F238E27FC236}">
                <a16:creationId xmlns:a16="http://schemas.microsoft.com/office/drawing/2014/main" id="{C42ADC7E-493C-4273-B8D8-66A777F45C48}"/>
              </a:ext>
            </a:extLst>
          </p:cNvPr>
          <p:cNvSpPr/>
          <p:nvPr/>
        </p:nvSpPr>
        <p:spPr>
          <a:xfrm>
            <a:off x="5410456" y="1059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</a:p>
        </p:txBody>
      </p:sp>
      <p:sp>
        <p:nvSpPr>
          <p:cNvPr id="40" name="T">
            <a:extLst>
              <a:ext uri="{FF2B5EF4-FFF2-40B4-BE49-F238E27FC236}">
                <a16:creationId xmlns:a16="http://schemas.microsoft.com/office/drawing/2014/main" id="{79151BDB-3F03-4D81-B6DE-1A0277A937D8}"/>
              </a:ext>
            </a:extLst>
          </p:cNvPr>
          <p:cNvSpPr/>
          <p:nvPr/>
        </p:nvSpPr>
        <p:spPr>
          <a:xfrm>
            <a:off x="513009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</a:p>
        </p:txBody>
      </p:sp>
      <p:sp>
        <p:nvSpPr>
          <p:cNvPr id="39" name="S">
            <a:extLst>
              <a:ext uri="{FF2B5EF4-FFF2-40B4-BE49-F238E27FC236}">
                <a16:creationId xmlns:a16="http://schemas.microsoft.com/office/drawing/2014/main" id="{18CA1730-6A7D-41D0-86FD-79392F59DFA8}"/>
              </a:ext>
            </a:extLst>
          </p:cNvPr>
          <p:cNvSpPr/>
          <p:nvPr/>
        </p:nvSpPr>
        <p:spPr>
          <a:xfrm>
            <a:off x="484974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7C839F35-9472-44A8-9B2E-B9AA2B6CE8E1}"/>
              </a:ext>
            </a:extLst>
          </p:cNvPr>
          <p:cNvSpPr/>
          <p:nvPr/>
        </p:nvSpPr>
        <p:spPr>
          <a:xfrm>
            <a:off x="4569391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</a:p>
        </p:txBody>
      </p:sp>
      <p:sp>
        <p:nvSpPr>
          <p:cNvPr id="37" name="Q">
            <a:extLst>
              <a:ext uri="{FF2B5EF4-FFF2-40B4-BE49-F238E27FC236}">
                <a16:creationId xmlns:a16="http://schemas.microsoft.com/office/drawing/2014/main" id="{7FDE4151-2577-4D33-A09E-8519A69B7DD8}"/>
              </a:ext>
            </a:extLst>
          </p:cNvPr>
          <p:cNvSpPr/>
          <p:nvPr/>
        </p:nvSpPr>
        <p:spPr>
          <a:xfrm>
            <a:off x="4289037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Q</a:t>
            </a:r>
          </a:p>
        </p:txBody>
      </p:sp>
      <p:sp>
        <p:nvSpPr>
          <p:cNvPr id="36" name="P">
            <a:extLst>
              <a:ext uri="{FF2B5EF4-FFF2-40B4-BE49-F238E27FC236}">
                <a16:creationId xmlns:a16="http://schemas.microsoft.com/office/drawing/2014/main" id="{CA54DE3C-B441-4454-B6CE-2EA85D6BD16D}"/>
              </a:ext>
            </a:extLst>
          </p:cNvPr>
          <p:cNvSpPr/>
          <p:nvPr/>
        </p:nvSpPr>
        <p:spPr>
          <a:xfrm>
            <a:off x="4008683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</a:p>
        </p:txBody>
      </p:sp>
      <p:sp>
        <p:nvSpPr>
          <p:cNvPr id="35" name="O">
            <a:extLst>
              <a:ext uri="{FF2B5EF4-FFF2-40B4-BE49-F238E27FC236}">
                <a16:creationId xmlns:a16="http://schemas.microsoft.com/office/drawing/2014/main" id="{1B5CD2AF-8435-43C2-9095-D1DA6FE95C87}"/>
              </a:ext>
            </a:extLst>
          </p:cNvPr>
          <p:cNvSpPr/>
          <p:nvPr/>
        </p:nvSpPr>
        <p:spPr>
          <a:xfrm>
            <a:off x="3728329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</a:p>
        </p:txBody>
      </p:sp>
      <p:sp>
        <p:nvSpPr>
          <p:cNvPr id="34" name="N">
            <a:extLst>
              <a:ext uri="{FF2B5EF4-FFF2-40B4-BE49-F238E27FC236}">
                <a16:creationId xmlns:a16="http://schemas.microsoft.com/office/drawing/2014/main" id="{57808DB9-E083-4999-9EA2-21CD05E448D4}"/>
              </a:ext>
            </a:extLst>
          </p:cNvPr>
          <p:cNvSpPr/>
          <p:nvPr/>
        </p:nvSpPr>
        <p:spPr>
          <a:xfrm>
            <a:off x="3447975" y="1059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</a:p>
        </p:txBody>
      </p:sp>
      <p:sp>
        <p:nvSpPr>
          <p:cNvPr id="33" name="M">
            <a:extLst>
              <a:ext uri="{FF2B5EF4-FFF2-40B4-BE49-F238E27FC236}">
                <a16:creationId xmlns:a16="http://schemas.microsoft.com/office/drawing/2014/main" id="{03E42EEB-73F1-4525-8960-283A3C53BEC6}"/>
              </a:ext>
            </a:extLst>
          </p:cNvPr>
          <p:cNvSpPr/>
          <p:nvPr/>
        </p:nvSpPr>
        <p:spPr>
          <a:xfrm>
            <a:off x="5411439" y="771367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</a:p>
        </p:txBody>
      </p:sp>
      <p:sp>
        <p:nvSpPr>
          <p:cNvPr id="20" name="L">
            <a:extLst>
              <a:ext uri="{FF2B5EF4-FFF2-40B4-BE49-F238E27FC236}">
                <a16:creationId xmlns:a16="http://schemas.microsoft.com/office/drawing/2014/main" id="{C5FF9C34-9C99-498F-919E-12600B33430F}"/>
              </a:ext>
            </a:extLst>
          </p:cNvPr>
          <p:cNvSpPr/>
          <p:nvPr/>
        </p:nvSpPr>
        <p:spPr>
          <a:xfrm>
            <a:off x="513108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L</a:t>
            </a:r>
          </a:p>
        </p:txBody>
      </p:sp>
      <p:sp>
        <p:nvSpPr>
          <p:cNvPr id="19" name="K">
            <a:extLst>
              <a:ext uri="{FF2B5EF4-FFF2-40B4-BE49-F238E27FC236}">
                <a16:creationId xmlns:a16="http://schemas.microsoft.com/office/drawing/2014/main" id="{E182E183-BC47-4118-944B-083E2498C596}"/>
              </a:ext>
            </a:extLst>
          </p:cNvPr>
          <p:cNvSpPr/>
          <p:nvPr/>
        </p:nvSpPr>
        <p:spPr>
          <a:xfrm>
            <a:off x="485072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</a:p>
        </p:txBody>
      </p:sp>
      <p:sp>
        <p:nvSpPr>
          <p:cNvPr id="18" name="J">
            <a:extLst>
              <a:ext uri="{FF2B5EF4-FFF2-40B4-BE49-F238E27FC236}">
                <a16:creationId xmlns:a16="http://schemas.microsoft.com/office/drawing/2014/main" id="{94012F33-60B4-49EE-882F-8F9A07B41AE3}"/>
              </a:ext>
            </a:extLst>
          </p:cNvPr>
          <p:cNvSpPr/>
          <p:nvPr/>
        </p:nvSpPr>
        <p:spPr>
          <a:xfrm>
            <a:off x="4570374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</a:p>
        </p:txBody>
      </p:sp>
      <p:sp>
        <p:nvSpPr>
          <p:cNvPr id="17" name="I">
            <a:extLst>
              <a:ext uri="{FF2B5EF4-FFF2-40B4-BE49-F238E27FC236}">
                <a16:creationId xmlns:a16="http://schemas.microsoft.com/office/drawing/2014/main" id="{2E059E41-BB05-48F5-A427-5B23E2A2C8E2}"/>
              </a:ext>
            </a:extLst>
          </p:cNvPr>
          <p:cNvSpPr/>
          <p:nvPr/>
        </p:nvSpPr>
        <p:spPr>
          <a:xfrm>
            <a:off x="4290020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</a:p>
        </p:txBody>
      </p:sp>
      <p:sp>
        <p:nvSpPr>
          <p:cNvPr id="16" name="H">
            <a:extLst>
              <a:ext uri="{FF2B5EF4-FFF2-40B4-BE49-F238E27FC236}">
                <a16:creationId xmlns:a16="http://schemas.microsoft.com/office/drawing/2014/main" id="{B4DE84E9-EF21-476A-9A59-F602AB7DF50F}"/>
              </a:ext>
            </a:extLst>
          </p:cNvPr>
          <p:cNvSpPr/>
          <p:nvPr/>
        </p:nvSpPr>
        <p:spPr>
          <a:xfrm>
            <a:off x="4009666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</a:p>
        </p:txBody>
      </p:sp>
      <p:sp>
        <p:nvSpPr>
          <p:cNvPr id="15" name="G">
            <a:extLst>
              <a:ext uri="{FF2B5EF4-FFF2-40B4-BE49-F238E27FC236}">
                <a16:creationId xmlns:a16="http://schemas.microsoft.com/office/drawing/2014/main" id="{F7DFBD44-F125-4945-96FA-3CCD9C73D45D}"/>
              </a:ext>
            </a:extLst>
          </p:cNvPr>
          <p:cNvSpPr/>
          <p:nvPr/>
        </p:nvSpPr>
        <p:spPr>
          <a:xfrm>
            <a:off x="3729312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sp>
        <p:nvSpPr>
          <p:cNvPr id="14" name="F">
            <a:extLst>
              <a:ext uri="{FF2B5EF4-FFF2-40B4-BE49-F238E27FC236}">
                <a16:creationId xmlns:a16="http://schemas.microsoft.com/office/drawing/2014/main" id="{A4A0C903-A254-4ABE-8BD0-538C9D750596}"/>
              </a:ext>
            </a:extLst>
          </p:cNvPr>
          <p:cNvSpPr/>
          <p:nvPr/>
        </p:nvSpPr>
        <p:spPr>
          <a:xfrm>
            <a:off x="3448958" y="771368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</a:p>
        </p:txBody>
      </p:sp>
      <p:sp>
        <p:nvSpPr>
          <p:cNvPr id="46" name="E">
            <a:extLst>
              <a:ext uri="{FF2B5EF4-FFF2-40B4-BE49-F238E27FC236}">
                <a16:creationId xmlns:a16="http://schemas.microsoft.com/office/drawing/2014/main" id="{AD7965E0-2923-45AA-A10E-0BD7492388E9}"/>
              </a:ext>
            </a:extLst>
          </p:cNvPr>
          <p:cNvSpPr/>
          <p:nvPr/>
        </p:nvSpPr>
        <p:spPr>
          <a:xfrm>
            <a:off x="4961883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E</a:t>
            </a:r>
          </a:p>
        </p:txBody>
      </p:sp>
      <p:sp>
        <p:nvSpPr>
          <p:cNvPr id="45" name="D">
            <a:extLst>
              <a:ext uri="{FF2B5EF4-FFF2-40B4-BE49-F238E27FC236}">
                <a16:creationId xmlns:a16="http://schemas.microsoft.com/office/drawing/2014/main" id="{87E98528-DF5E-4BEE-9234-71CA1C3A2221}"/>
              </a:ext>
            </a:extLst>
          </p:cNvPr>
          <p:cNvSpPr/>
          <p:nvPr/>
        </p:nvSpPr>
        <p:spPr>
          <a:xfrm>
            <a:off x="4681529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</a:p>
        </p:txBody>
      </p:sp>
      <p:sp>
        <p:nvSpPr>
          <p:cNvPr id="44" name="C">
            <a:extLst>
              <a:ext uri="{FF2B5EF4-FFF2-40B4-BE49-F238E27FC236}">
                <a16:creationId xmlns:a16="http://schemas.microsoft.com/office/drawing/2014/main" id="{C46CA787-9088-45C9-8118-1E4AB931C30F}"/>
              </a:ext>
            </a:extLst>
          </p:cNvPr>
          <p:cNvSpPr/>
          <p:nvPr/>
        </p:nvSpPr>
        <p:spPr>
          <a:xfrm>
            <a:off x="4401175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</a:p>
        </p:txBody>
      </p:sp>
      <p:sp>
        <p:nvSpPr>
          <p:cNvPr id="43" name="B">
            <a:extLst>
              <a:ext uri="{FF2B5EF4-FFF2-40B4-BE49-F238E27FC236}">
                <a16:creationId xmlns:a16="http://schemas.microsoft.com/office/drawing/2014/main" id="{9D79E7DA-CF01-43B7-A56E-7E06159E32B4}"/>
              </a:ext>
            </a:extLst>
          </p:cNvPr>
          <p:cNvSpPr/>
          <p:nvPr/>
        </p:nvSpPr>
        <p:spPr>
          <a:xfrm>
            <a:off x="4120821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</a:p>
        </p:txBody>
      </p:sp>
      <p:sp>
        <p:nvSpPr>
          <p:cNvPr id="42" name="A">
            <a:extLst>
              <a:ext uri="{FF2B5EF4-FFF2-40B4-BE49-F238E27FC236}">
                <a16:creationId xmlns:a16="http://schemas.microsoft.com/office/drawing/2014/main" id="{FB75A670-CD43-4F67-BBEA-7F361D50D91B}"/>
              </a:ext>
            </a:extLst>
          </p:cNvPr>
          <p:cNvSpPr/>
          <p:nvPr/>
        </p:nvSpPr>
        <p:spPr>
          <a:xfrm>
            <a:off x="3840467" y="483366"/>
            <a:ext cx="288000" cy="288000"/>
          </a:xfrm>
          <a:prstGeom prst="rect">
            <a:avLst/>
          </a:prstGeom>
          <a:solidFill>
            <a:srgbClr val="050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</a:p>
        </p:txBody>
      </p:sp>
      <p:grpSp>
        <p:nvGrpSpPr>
          <p:cNvPr id="170" name="Agrupar 169">
            <a:extLst>
              <a:ext uri="{FF2B5EF4-FFF2-40B4-BE49-F238E27FC236}">
                <a16:creationId xmlns:a16="http://schemas.microsoft.com/office/drawing/2014/main" id="{CB463744-0BEF-4927-9380-1EAA1BA48FAE}"/>
              </a:ext>
            </a:extLst>
          </p:cNvPr>
          <p:cNvGrpSpPr/>
          <p:nvPr/>
        </p:nvGrpSpPr>
        <p:grpSpPr>
          <a:xfrm>
            <a:off x="571832" y="2651470"/>
            <a:ext cx="7560000" cy="2180307"/>
            <a:chOff x="563086" y="2949631"/>
            <a:chExt cx="7560000" cy="2180307"/>
          </a:xfrm>
        </p:grpSpPr>
        <p:sp>
          <p:nvSpPr>
            <p:cNvPr id="55" name="Retângulo 54">
              <a:extLst>
                <a:ext uri="{FF2B5EF4-FFF2-40B4-BE49-F238E27FC236}">
                  <a16:creationId xmlns:a16="http://schemas.microsoft.com/office/drawing/2014/main" id="{20DFD51F-F12C-4B68-940E-ECEA60BA4B58}"/>
                </a:ext>
              </a:extLst>
            </p:cNvPr>
            <p:cNvSpPr/>
            <p:nvPr/>
          </p:nvSpPr>
          <p:spPr>
            <a:xfrm>
              <a:off x="5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6" name="Retângulo 55">
              <a:extLst>
                <a:ext uri="{FF2B5EF4-FFF2-40B4-BE49-F238E27FC236}">
                  <a16:creationId xmlns:a16="http://schemas.microsoft.com/office/drawing/2014/main" id="{A1C2E712-BECD-4251-B58F-4E87457B18F8}"/>
                </a:ext>
              </a:extLst>
            </p:cNvPr>
            <p:cNvSpPr/>
            <p:nvPr/>
          </p:nvSpPr>
          <p:spPr>
            <a:xfrm>
              <a:off x="11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7" name="Retângulo 56">
              <a:extLst>
                <a:ext uri="{FF2B5EF4-FFF2-40B4-BE49-F238E27FC236}">
                  <a16:creationId xmlns:a16="http://schemas.microsoft.com/office/drawing/2014/main" id="{B71D905C-BEEA-4190-BC55-9D69B35E178C}"/>
                </a:ext>
              </a:extLst>
            </p:cNvPr>
            <p:cNvSpPr/>
            <p:nvPr/>
          </p:nvSpPr>
          <p:spPr>
            <a:xfrm>
              <a:off x="16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8" name="Retângulo 57">
              <a:extLst>
                <a:ext uri="{FF2B5EF4-FFF2-40B4-BE49-F238E27FC236}">
                  <a16:creationId xmlns:a16="http://schemas.microsoft.com/office/drawing/2014/main" id="{1D5B1EA3-7F6E-4F5F-83FA-374D9FA80CE5}"/>
                </a:ext>
              </a:extLst>
            </p:cNvPr>
            <p:cNvSpPr/>
            <p:nvPr/>
          </p:nvSpPr>
          <p:spPr>
            <a:xfrm>
              <a:off x="21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59" name="Retângulo 58">
              <a:extLst>
                <a:ext uri="{FF2B5EF4-FFF2-40B4-BE49-F238E27FC236}">
                  <a16:creationId xmlns:a16="http://schemas.microsoft.com/office/drawing/2014/main" id="{9F58E3F8-AFF5-4CB0-BBAF-B38EF0A80568}"/>
                </a:ext>
              </a:extLst>
            </p:cNvPr>
            <p:cNvSpPr/>
            <p:nvPr/>
          </p:nvSpPr>
          <p:spPr>
            <a:xfrm>
              <a:off x="27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0" name="Retângulo 59">
              <a:extLst>
                <a:ext uri="{FF2B5EF4-FFF2-40B4-BE49-F238E27FC236}">
                  <a16:creationId xmlns:a16="http://schemas.microsoft.com/office/drawing/2014/main" id="{563EAFFE-20AB-4B6C-A2FC-AE7812CDB2D1}"/>
                </a:ext>
              </a:extLst>
            </p:cNvPr>
            <p:cNvSpPr/>
            <p:nvPr/>
          </p:nvSpPr>
          <p:spPr>
            <a:xfrm>
              <a:off x="32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1" name="Retângulo 60">
              <a:extLst>
                <a:ext uri="{FF2B5EF4-FFF2-40B4-BE49-F238E27FC236}">
                  <a16:creationId xmlns:a16="http://schemas.microsoft.com/office/drawing/2014/main" id="{2B390C4B-B734-4295-9EB3-11C5718989C5}"/>
                </a:ext>
              </a:extLst>
            </p:cNvPr>
            <p:cNvSpPr/>
            <p:nvPr/>
          </p:nvSpPr>
          <p:spPr>
            <a:xfrm>
              <a:off x="38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2" name="Retângulo 61">
              <a:extLst>
                <a:ext uri="{FF2B5EF4-FFF2-40B4-BE49-F238E27FC236}">
                  <a16:creationId xmlns:a16="http://schemas.microsoft.com/office/drawing/2014/main" id="{2EEA6A0D-13C3-44F9-B7AF-DB2CBEB3C904}"/>
                </a:ext>
              </a:extLst>
            </p:cNvPr>
            <p:cNvSpPr/>
            <p:nvPr/>
          </p:nvSpPr>
          <p:spPr>
            <a:xfrm>
              <a:off x="43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Retângulo 62">
              <a:extLst>
                <a:ext uri="{FF2B5EF4-FFF2-40B4-BE49-F238E27FC236}">
                  <a16:creationId xmlns:a16="http://schemas.microsoft.com/office/drawing/2014/main" id="{6464E911-A0FF-421B-80E5-73F2B9D9EDD7}"/>
                </a:ext>
              </a:extLst>
            </p:cNvPr>
            <p:cNvSpPr/>
            <p:nvPr/>
          </p:nvSpPr>
          <p:spPr>
            <a:xfrm>
              <a:off x="48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4" name="Retângulo 63">
              <a:extLst>
                <a:ext uri="{FF2B5EF4-FFF2-40B4-BE49-F238E27FC236}">
                  <a16:creationId xmlns:a16="http://schemas.microsoft.com/office/drawing/2014/main" id="{578691D1-F987-47F2-B72D-1771DEF2E8A6}"/>
                </a:ext>
              </a:extLst>
            </p:cNvPr>
            <p:cNvSpPr/>
            <p:nvPr/>
          </p:nvSpPr>
          <p:spPr>
            <a:xfrm>
              <a:off x="542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5" name="Retângulo 64">
              <a:extLst>
                <a:ext uri="{FF2B5EF4-FFF2-40B4-BE49-F238E27FC236}">
                  <a16:creationId xmlns:a16="http://schemas.microsoft.com/office/drawing/2014/main" id="{8C830F70-05FA-4054-B25A-84348A39584B}"/>
                </a:ext>
              </a:extLst>
            </p:cNvPr>
            <p:cNvSpPr/>
            <p:nvPr/>
          </p:nvSpPr>
          <p:spPr>
            <a:xfrm>
              <a:off x="596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6" name="Retângulo 65">
              <a:extLst>
                <a:ext uri="{FF2B5EF4-FFF2-40B4-BE49-F238E27FC236}">
                  <a16:creationId xmlns:a16="http://schemas.microsoft.com/office/drawing/2014/main" id="{95B7A476-D771-4368-B5BA-74CB0E464D43}"/>
                </a:ext>
              </a:extLst>
            </p:cNvPr>
            <p:cNvSpPr/>
            <p:nvPr/>
          </p:nvSpPr>
          <p:spPr>
            <a:xfrm>
              <a:off x="650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7" name="Retângulo 66">
              <a:extLst>
                <a:ext uri="{FF2B5EF4-FFF2-40B4-BE49-F238E27FC236}">
                  <a16:creationId xmlns:a16="http://schemas.microsoft.com/office/drawing/2014/main" id="{C00976DB-4B34-495C-A2E0-DEEAA10C28AB}"/>
                </a:ext>
              </a:extLst>
            </p:cNvPr>
            <p:cNvSpPr/>
            <p:nvPr/>
          </p:nvSpPr>
          <p:spPr>
            <a:xfrm>
              <a:off x="704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8" name="Retângulo 67">
              <a:extLst>
                <a:ext uri="{FF2B5EF4-FFF2-40B4-BE49-F238E27FC236}">
                  <a16:creationId xmlns:a16="http://schemas.microsoft.com/office/drawing/2014/main" id="{316DACF2-83DC-4CE1-A868-46FF224313C5}"/>
                </a:ext>
              </a:extLst>
            </p:cNvPr>
            <p:cNvSpPr/>
            <p:nvPr/>
          </p:nvSpPr>
          <p:spPr>
            <a:xfrm>
              <a:off x="7583086" y="40457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Retângulo 69">
              <a:extLst>
                <a:ext uri="{FF2B5EF4-FFF2-40B4-BE49-F238E27FC236}">
                  <a16:creationId xmlns:a16="http://schemas.microsoft.com/office/drawing/2014/main" id="{1B424151-BA78-4CF5-A90B-EAC2A29EFFAF}"/>
                </a:ext>
              </a:extLst>
            </p:cNvPr>
            <p:cNvSpPr/>
            <p:nvPr/>
          </p:nvSpPr>
          <p:spPr>
            <a:xfrm>
              <a:off x="11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1" name="Retângulo 70">
              <a:extLst>
                <a:ext uri="{FF2B5EF4-FFF2-40B4-BE49-F238E27FC236}">
                  <a16:creationId xmlns:a16="http://schemas.microsoft.com/office/drawing/2014/main" id="{4E7DB60E-286F-42C1-A73C-8B2BB3C2B46F}"/>
                </a:ext>
              </a:extLst>
            </p:cNvPr>
            <p:cNvSpPr/>
            <p:nvPr/>
          </p:nvSpPr>
          <p:spPr>
            <a:xfrm>
              <a:off x="16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2" name="Retângulo 71">
              <a:extLst>
                <a:ext uri="{FF2B5EF4-FFF2-40B4-BE49-F238E27FC236}">
                  <a16:creationId xmlns:a16="http://schemas.microsoft.com/office/drawing/2014/main" id="{2262C3B9-BECF-4A71-8BFC-D8E90455D025}"/>
                </a:ext>
              </a:extLst>
            </p:cNvPr>
            <p:cNvSpPr/>
            <p:nvPr/>
          </p:nvSpPr>
          <p:spPr>
            <a:xfrm>
              <a:off x="21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3" name="Retângulo 72">
              <a:extLst>
                <a:ext uri="{FF2B5EF4-FFF2-40B4-BE49-F238E27FC236}">
                  <a16:creationId xmlns:a16="http://schemas.microsoft.com/office/drawing/2014/main" id="{2B967E40-6205-4712-9382-76EF670E96D1}"/>
                </a:ext>
              </a:extLst>
            </p:cNvPr>
            <p:cNvSpPr/>
            <p:nvPr/>
          </p:nvSpPr>
          <p:spPr>
            <a:xfrm>
              <a:off x="27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4" name="Retângulo 73">
              <a:extLst>
                <a:ext uri="{FF2B5EF4-FFF2-40B4-BE49-F238E27FC236}">
                  <a16:creationId xmlns:a16="http://schemas.microsoft.com/office/drawing/2014/main" id="{658ADD4B-DE2D-47AC-A533-3FCAFBCAA8C4}"/>
                </a:ext>
              </a:extLst>
            </p:cNvPr>
            <p:cNvSpPr/>
            <p:nvPr/>
          </p:nvSpPr>
          <p:spPr>
            <a:xfrm>
              <a:off x="32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5" name="Retângulo 74">
              <a:extLst>
                <a:ext uri="{FF2B5EF4-FFF2-40B4-BE49-F238E27FC236}">
                  <a16:creationId xmlns:a16="http://schemas.microsoft.com/office/drawing/2014/main" id="{A8755C04-8C24-4074-8C77-9B8D1A2E63C0}"/>
                </a:ext>
              </a:extLst>
            </p:cNvPr>
            <p:cNvSpPr/>
            <p:nvPr/>
          </p:nvSpPr>
          <p:spPr>
            <a:xfrm>
              <a:off x="38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6" name="Retângulo 75">
              <a:extLst>
                <a:ext uri="{FF2B5EF4-FFF2-40B4-BE49-F238E27FC236}">
                  <a16:creationId xmlns:a16="http://schemas.microsoft.com/office/drawing/2014/main" id="{BF13FC9D-7273-44AC-88E7-B9E1FCC32309}"/>
                </a:ext>
              </a:extLst>
            </p:cNvPr>
            <p:cNvSpPr/>
            <p:nvPr/>
          </p:nvSpPr>
          <p:spPr>
            <a:xfrm>
              <a:off x="43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Retângulo 76">
              <a:extLst>
                <a:ext uri="{FF2B5EF4-FFF2-40B4-BE49-F238E27FC236}">
                  <a16:creationId xmlns:a16="http://schemas.microsoft.com/office/drawing/2014/main" id="{47EDBB53-A75C-4E97-906F-F73F585429B4}"/>
                </a:ext>
              </a:extLst>
            </p:cNvPr>
            <p:cNvSpPr/>
            <p:nvPr/>
          </p:nvSpPr>
          <p:spPr>
            <a:xfrm>
              <a:off x="488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8" name="Retângulo 77">
              <a:extLst>
                <a:ext uri="{FF2B5EF4-FFF2-40B4-BE49-F238E27FC236}">
                  <a16:creationId xmlns:a16="http://schemas.microsoft.com/office/drawing/2014/main" id="{FA591CB4-A83D-458B-8ABC-1AE046159E56}"/>
                </a:ext>
              </a:extLst>
            </p:cNvPr>
            <p:cNvSpPr/>
            <p:nvPr/>
          </p:nvSpPr>
          <p:spPr>
            <a:xfrm>
              <a:off x="542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9" name="Retângulo 78">
              <a:extLst>
                <a:ext uri="{FF2B5EF4-FFF2-40B4-BE49-F238E27FC236}">
                  <a16:creationId xmlns:a16="http://schemas.microsoft.com/office/drawing/2014/main" id="{40671E8E-CA65-49D0-A715-2985DCA2D81C}"/>
                </a:ext>
              </a:extLst>
            </p:cNvPr>
            <p:cNvSpPr/>
            <p:nvPr/>
          </p:nvSpPr>
          <p:spPr>
            <a:xfrm>
              <a:off x="596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0" name="Retângulo 79">
              <a:extLst>
                <a:ext uri="{FF2B5EF4-FFF2-40B4-BE49-F238E27FC236}">
                  <a16:creationId xmlns:a16="http://schemas.microsoft.com/office/drawing/2014/main" id="{FB5B28BE-F27E-4694-ACC9-B0A42926D57E}"/>
                </a:ext>
              </a:extLst>
            </p:cNvPr>
            <p:cNvSpPr/>
            <p:nvPr/>
          </p:nvSpPr>
          <p:spPr>
            <a:xfrm>
              <a:off x="650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1" name="Retângulo 80">
              <a:extLst>
                <a:ext uri="{FF2B5EF4-FFF2-40B4-BE49-F238E27FC236}">
                  <a16:creationId xmlns:a16="http://schemas.microsoft.com/office/drawing/2014/main" id="{0648B225-15DA-4233-A6A2-7429D8DD6421}"/>
                </a:ext>
              </a:extLst>
            </p:cNvPr>
            <p:cNvSpPr/>
            <p:nvPr/>
          </p:nvSpPr>
          <p:spPr>
            <a:xfrm>
              <a:off x="7043086" y="4589938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98" name="Retângulo 97">
              <a:extLst>
                <a:ext uri="{FF2B5EF4-FFF2-40B4-BE49-F238E27FC236}">
                  <a16:creationId xmlns:a16="http://schemas.microsoft.com/office/drawing/2014/main" id="{A8E56F1C-2521-459E-8334-8C1AC0CFE441}"/>
                </a:ext>
              </a:extLst>
            </p:cNvPr>
            <p:cNvSpPr/>
            <p:nvPr/>
          </p:nvSpPr>
          <p:spPr>
            <a:xfrm>
              <a:off x="11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9" name="Retângulo 98">
              <a:extLst>
                <a:ext uri="{FF2B5EF4-FFF2-40B4-BE49-F238E27FC236}">
                  <a16:creationId xmlns:a16="http://schemas.microsoft.com/office/drawing/2014/main" id="{710CA83F-76E6-4000-8765-EEE1E22FCEB1}"/>
                </a:ext>
              </a:extLst>
            </p:cNvPr>
            <p:cNvSpPr/>
            <p:nvPr/>
          </p:nvSpPr>
          <p:spPr>
            <a:xfrm>
              <a:off x="16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0" name="Retângulo 99">
              <a:extLst>
                <a:ext uri="{FF2B5EF4-FFF2-40B4-BE49-F238E27FC236}">
                  <a16:creationId xmlns:a16="http://schemas.microsoft.com/office/drawing/2014/main" id="{C1E1C932-601B-434B-9BA9-4D4C7E244BA6}"/>
                </a:ext>
              </a:extLst>
            </p:cNvPr>
            <p:cNvSpPr/>
            <p:nvPr/>
          </p:nvSpPr>
          <p:spPr>
            <a:xfrm>
              <a:off x="21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1" name="Retângulo 100">
              <a:extLst>
                <a:ext uri="{FF2B5EF4-FFF2-40B4-BE49-F238E27FC236}">
                  <a16:creationId xmlns:a16="http://schemas.microsoft.com/office/drawing/2014/main" id="{D6028E5C-5218-436E-ACED-7BFACD0D2939}"/>
                </a:ext>
              </a:extLst>
            </p:cNvPr>
            <p:cNvSpPr/>
            <p:nvPr/>
          </p:nvSpPr>
          <p:spPr>
            <a:xfrm>
              <a:off x="27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2" name="Retângulo 101">
              <a:extLst>
                <a:ext uri="{FF2B5EF4-FFF2-40B4-BE49-F238E27FC236}">
                  <a16:creationId xmlns:a16="http://schemas.microsoft.com/office/drawing/2014/main" id="{E00A7877-7E8B-4E94-85DB-BEF634843706}"/>
                </a:ext>
              </a:extLst>
            </p:cNvPr>
            <p:cNvSpPr/>
            <p:nvPr/>
          </p:nvSpPr>
          <p:spPr>
            <a:xfrm>
              <a:off x="32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3" name="Retângulo 102">
              <a:extLst>
                <a:ext uri="{FF2B5EF4-FFF2-40B4-BE49-F238E27FC236}">
                  <a16:creationId xmlns:a16="http://schemas.microsoft.com/office/drawing/2014/main" id="{65038C74-800E-4FD9-AA86-C7279F122BF5}"/>
                </a:ext>
              </a:extLst>
            </p:cNvPr>
            <p:cNvSpPr/>
            <p:nvPr/>
          </p:nvSpPr>
          <p:spPr>
            <a:xfrm>
              <a:off x="38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4" name="Retângulo 103">
              <a:extLst>
                <a:ext uri="{FF2B5EF4-FFF2-40B4-BE49-F238E27FC236}">
                  <a16:creationId xmlns:a16="http://schemas.microsoft.com/office/drawing/2014/main" id="{5EC49CA4-8E25-4D3F-A6A8-6BBB42A8CE3A}"/>
                </a:ext>
              </a:extLst>
            </p:cNvPr>
            <p:cNvSpPr/>
            <p:nvPr/>
          </p:nvSpPr>
          <p:spPr>
            <a:xfrm>
              <a:off x="43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5" name="Retângulo 104">
              <a:extLst>
                <a:ext uri="{FF2B5EF4-FFF2-40B4-BE49-F238E27FC236}">
                  <a16:creationId xmlns:a16="http://schemas.microsoft.com/office/drawing/2014/main" id="{7E28BBE2-6B12-4A98-84C6-3D04A2479B67}"/>
                </a:ext>
              </a:extLst>
            </p:cNvPr>
            <p:cNvSpPr/>
            <p:nvPr/>
          </p:nvSpPr>
          <p:spPr>
            <a:xfrm>
              <a:off x="488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6" name="Retângulo 105">
              <a:extLst>
                <a:ext uri="{FF2B5EF4-FFF2-40B4-BE49-F238E27FC236}">
                  <a16:creationId xmlns:a16="http://schemas.microsoft.com/office/drawing/2014/main" id="{A7210E19-7B68-4182-A093-467D400A0EDE}"/>
                </a:ext>
              </a:extLst>
            </p:cNvPr>
            <p:cNvSpPr/>
            <p:nvPr/>
          </p:nvSpPr>
          <p:spPr>
            <a:xfrm>
              <a:off x="542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7" name="Retângulo 106">
              <a:extLst>
                <a:ext uri="{FF2B5EF4-FFF2-40B4-BE49-F238E27FC236}">
                  <a16:creationId xmlns:a16="http://schemas.microsoft.com/office/drawing/2014/main" id="{06A5C783-99E6-4D0F-9959-D717AD9923DB}"/>
                </a:ext>
              </a:extLst>
            </p:cNvPr>
            <p:cNvSpPr/>
            <p:nvPr/>
          </p:nvSpPr>
          <p:spPr>
            <a:xfrm>
              <a:off x="596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8" name="Retângulo 107">
              <a:extLst>
                <a:ext uri="{FF2B5EF4-FFF2-40B4-BE49-F238E27FC236}">
                  <a16:creationId xmlns:a16="http://schemas.microsoft.com/office/drawing/2014/main" id="{FA3C1351-0066-49F6-8447-140E0DDD5BE2}"/>
                </a:ext>
              </a:extLst>
            </p:cNvPr>
            <p:cNvSpPr/>
            <p:nvPr/>
          </p:nvSpPr>
          <p:spPr>
            <a:xfrm>
              <a:off x="650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9" name="Retângulo 108">
              <a:extLst>
                <a:ext uri="{FF2B5EF4-FFF2-40B4-BE49-F238E27FC236}">
                  <a16:creationId xmlns:a16="http://schemas.microsoft.com/office/drawing/2014/main" id="{5C285832-A9BA-4B83-BBEC-EE1C405A0C0E}"/>
                </a:ext>
              </a:extLst>
            </p:cNvPr>
            <p:cNvSpPr/>
            <p:nvPr/>
          </p:nvSpPr>
          <p:spPr>
            <a:xfrm>
              <a:off x="7043086" y="2949631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1" name="Retângulo 110">
              <a:extLst>
                <a:ext uri="{FF2B5EF4-FFF2-40B4-BE49-F238E27FC236}">
                  <a16:creationId xmlns:a16="http://schemas.microsoft.com/office/drawing/2014/main" id="{E0CC96FB-8192-4DB9-B754-8F90849CE543}"/>
                </a:ext>
              </a:extLst>
            </p:cNvPr>
            <p:cNvSpPr/>
            <p:nvPr/>
          </p:nvSpPr>
          <p:spPr>
            <a:xfrm>
              <a:off x="5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2" name="Retângulo 111">
              <a:extLst>
                <a:ext uri="{FF2B5EF4-FFF2-40B4-BE49-F238E27FC236}">
                  <a16:creationId xmlns:a16="http://schemas.microsoft.com/office/drawing/2014/main" id="{F945C97F-6FD2-4475-9CAA-14294F1E3812}"/>
                </a:ext>
              </a:extLst>
            </p:cNvPr>
            <p:cNvSpPr/>
            <p:nvPr/>
          </p:nvSpPr>
          <p:spPr>
            <a:xfrm>
              <a:off x="11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13" name="Retângulo 112">
              <a:extLst>
                <a:ext uri="{FF2B5EF4-FFF2-40B4-BE49-F238E27FC236}">
                  <a16:creationId xmlns:a16="http://schemas.microsoft.com/office/drawing/2014/main" id="{54E7D274-813D-457A-9523-9EE60B658FEB}"/>
                </a:ext>
              </a:extLst>
            </p:cNvPr>
            <p:cNvSpPr/>
            <p:nvPr/>
          </p:nvSpPr>
          <p:spPr>
            <a:xfrm>
              <a:off x="16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4" name="Retângulo 113">
              <a:extLst>
                <a:ext uri="{FF2B5EF4-FFF2-40B4-BE49-F238E27FC236}">
                  <a16:creationId xmlns:a16="http://schemas.microsoft.com/office/drawing/2014/main" id="{344FA14C-2917-4712-B771-C6617F6AAED3}"/>
                </a:ext>
              </a:extLst>
            </p:cNvPr>
            <p:cNvSpPr/>
            <p:nvPr/>
          </p:nvSpPr>
          <p:spPr>
            <a:xfrm>
              <a:off x="21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5" name="Retângulo 114">
              <a:extLst>
                <a:ext uri="{FF2B5EF4-FFF2-40B4-BE49-F238E27FC236}">
                  <a16:creationId xmlns:a16="http://schemas.microsoft.com/office/drawing/2014/main" id="{1A43E533-AE85-4BDD-B2AB-7C7FF155C160}"/>
                </a:ext>
              </a:extLst>
            </p:cNvPr>
            <p:cNvSpPr/>
            <p:nvPr/>
          </p:nvSpPr>
          <p:spPr>
            <a:xfrm>
              <a:off x="27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6" name="Retângulo 115">
              <a:extLst>
                <a:ext uri="{FF2B5EF4-FFF2-40B4-BE49-F238E27FC236}">
                  <a16:creationId xmlns:a16="http://schemas.microsoft.com/office/drawing/2014/main" id="{678E2010-4032-4606-A652-98F07277E0D6}"/>
                </a:ext>
              </a:extLst>
            </p:cNvPr>
            <p:cNvSpPr/>
            <p:nvPr/>
          </p:nvSpPr>
          <p:spPr>
            <a:xfrm>
              <a:off x="326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7" name="Retângulo 116">
              <a:extLst>
                <a:ext uri="{FF2B5EF4-FFF2-40B4-BE49-F238E27FC236}">
                  <a16:creationId xmlns:a16="http://schemas.microsoft.com/office/drawing/2014/main" id="{07833E48-31C8-4013-AEE5-B351F53F4E1D}"/>
                </a:ext>
              </a:extLst>
            </p:cNvPr>
            <p:cNvSpPr/>
            <p:nvPr/>
          </p:nvSpPr>
          <p:spPr>
            <a:xfrm>
              <a:off x="380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8" name="Retângulo 117">
              <a:extLst>
                <a:ext uri="{FF2B5EF4-FFF2-40B4-BE49-F238E27FC236}">
                  <a16:creationId xmlns:a16="http://schemas.microsoft.com/office/drawing/2014/main" id="{E2FB5AB4-0E3E-4618-BB38-0355DFDE89DE}"/>
                </a:ext>
              </a:extLst>
            </p:cNvPr>
            <p:cNvSpPr/>
            <p:nvPr/>
          </p:nvSpPr>
          <p:spPr>
            <a:xfrm>
              <a:off x="434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19" name="Retângulo 118">
              <a:extLst>
                <a:ext uri="{FF2B5EF4-FFF2-40B4-BE49-F238E27FC236}">
                  <a16:creationId xmlns:a16="http://schemas.microsoft.com/office/drawing/2014/main" id="{967819FE-A01D-44A6-B657-03847FBA288E}"/>
                </a:ext>
              </a:extLst>
            </p:cNvPr>
            <p:cNvSpPr/>
            <p:nvPr/>
          </p:nvSpPr>
          <p:spPr>
            <a:xfrm>
              <a:off x="488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0" name="Retângulo 119">
              <a:extLst>
                <a:ext uri="{FF2B5EF4-FFF2-40B4-BE49-F238E27FC236}">
                  <a16:creationId xmlns:a16="http://schemas.microsoft.com/office/drawing/2014/main" id="{398921F3-6B00-45AB-B0AD-5BE0D465489B}"/>
                </a:ext>
              </a:extLst>
            </p:cNvPr>
            <p:cNvSpPr/>
            <p:nvPr/>
          </p:nvSpPr>
          <p:spPr>
            <a:xfrm>
              <a:off x="5423086" y="3498374"/>
              <a:ext cx="540000" cy="540000"/>
            </a:xfrm>
            <a:prstGeom prst="rect">
              <a:avLst/>
            </a:prstGeom>
            <a:solidFill>
              <a:srgbClr val="0518C8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1" name="Retângulo 120">
              <a:extLst>
                <a:ext uri="{FF2B5EF4-FFF2-40B4-BE49-F238E27FC236}">
                  <a16:creationId xmlns:a16="http://schemas.microsoft.com/office/drawing/2014/main" id="{BA9C3B4E-A1E2-4139-BA80-4F6A67B8EDF9}"/>
                </a:ext>
              </a:extLst>
            </p:cNvPr>
            <p:cNvSpPr/>
            <p:nvPr/>
          </p:nvSpPr>
          <p:spPr>
            <a:xfrm>
              <a:off x="596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122" name="Retângulo 121">
              <a:extLst>
                <a:ext uri="{FF2B5EF4-FFF2-40B4-BE49-F238E27FC236}">
                  <a16:creationId xmlns:a16="http://schemas.microsoft.com/office/drawing/2014/main" id="{51DE9D3F-C3F5-42EC-85B9-5E2FB20C4986}"/>
                </a:ext>
              </a:extLst>
            </p:cNvPr>
            <p:cNvSpPr/>
            <p:nvPr/>
          </p:nvSpPr>
          <p:spPr>
            <a:xfrm>
              <a:off x="650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3" name="Retângulo 122">
              <a:extLst>
                <a:ext uri="{FF2B5EF4-FFF2-40B4-BE49-F238E27FC236}">
                  <a16:creationId xmlns:a16="http://schemas.microsoft.com/office/drawing/2014/main" id="{1ECD4A3C-AAD6-488F-9159-4710DB63C766}"/>
                </a:ext>
              </a:extLst>
            </p:cNvPr>
            <p:cNvSpPr/>
            <p:nvPr/>
          </p:nvSpPr>
          <p:spPr>
            <a:xfrm>
              <a:off x="704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24" name="Retângulo 123">
              <a:extLst>
                <a:ext uri="{FF2B5EF4-FFF2-40B4-BE49-F238E27FC236}">
                  <a16:creationId xmlns:a16="http://schemas.microsoft.com/office/drawing/2014/main" id="{BEDC6645-0845-4794-9D35-142D20998951}"/>
                </a:ext>
              </a:extLst>
            </p:cNvPr>
            <p:cNvSpPr/>
            <p:nvPr/>
          </p:nvSpPr>
          <p:spPr>
            <a:xfrm>
              <a:off x="7583086" y="3498374"/>
              <a:ext cx="540000" cy="540000"/>
            </a:xfrm>
            <a:prstGeom prst="rect">
              <a:avLst/>
            </a:prstGeom>
            <a:solidFill>
              <a:srgbClr val="0012BC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38" name="Forma Livre: Forma 137">
            <a:extLst>
              <a:ext uri="{FF2B5EF4-FFF2-40B4-BE49-F238E27FC236}">
                <a16:creationId xmlns:a16="http://schemas.microsoft.com/office/drawing/2014/main" id="{1C069EA8-448D-4892-9214-CE41310CF326}"/>
              </a:ext>
            </a:extLst>
          </p:cNvPr>
          <p:cNvSpPr/>
          <p:nvPr/>
        </p:nvSpPr>
        <p:spPr>
          <a:xfrm rot="16200000">
            <a:off x="3085859" y="-212284"/>
            <a:ext cx="2538088" cy="7919859"/>
          </a:xfrm>
          <a:custGeom>
            <a:avLst/>
            <a:gdLst>
              <a:gd name="connsiteX0" fmla="*/ 2401416 w 2581416"/>
              <a:gd name="connsiteY0" fmla="*/ 717426 h 7919859"/>
              <a:gd name="connsiteX1" fmla="*/ 1895772 w 2581416"/>
              <a:gd name="connsiteY1" fmla="*/ 717426 h 7919859"/>
              <a:gd name="connsiteX2" fmla="*/ 1895772 w 2581416"/>
              <a:gd name="connsiteY2" fmla="*/ 716372 h 7919859"/>
              <a:gd name="connsiteX3" fmla="*/ 1856640 w 2581416"/>
              <a:gd name="connsiteY3" fmla="*/ 716372 h 7919859"/>
              <a:gd name="connsiteX4" fmla="*/ 1856640 w 2581416"/>
              <a:gd name="connsiteY4" fmla="*/ 180000 h 7919859"/>
              <a:gd name="connsiteX5" fmla="*/ 746714 w 2581416"/>
              <a:gd name="connsiteY5" fmla="*/ 180000 h 7919859"/>
              <a:gd name="connsiteX6" fmla="*/ 746714 w 2581416"/>
              <a:gd name="connsiteY6" fmla="*/ 716372 h 7919859"/>
              <a:gd name="connsiteX7" fmla="*/ 723168 w 2581416"/>
              <a:gd name="connsiteY7" fmla="*/ 716372 h 7919859"/>
              <a:gd name="connsiteX8" fmla="*/ 723168 w 2581416"/>
              <a:gd name="connsiteY8" fmla="*/ 723370 h 7919859"/>
              <a:gd name="connsiteX9" fmla="*/ 183790 w 2581416"/>
              <a:gd name="connsiteY9" fmla="*/ 723370 h 7919859"/>
              <a:gd name="connsiteX10" fmla="*/ 183790 w 2581416"/>
              <a:gd name="connsiteY10" fmla="*/ 7196859 h 7919859"/>
              <a:gd name="connsiteX11" fmla="*/ 756000 w 2581416"/>
              <a:gd name="connsiteY11" fmla="*/ 7196859 h 7919859"/>
              <a:gd name="connsiteX12" fmla="*/ 756000 w 2581416"/>
              <a:gd name="connsiteY12" fmla="*/ 7201615 h 7919859"/>
              <a:gd name="connsiteX13" fmla="*/ 766623 w 2581416"/>
              <a:gd name="connsiteY13" fmla="*/ 7201615 h 7919859"/>
              <a:gd name="connsiteX14" fmla="*/ 766623 w 2581416"/>
              <a:gd name="connsiteY14" fmla="*/ 7739859 h 7919859"/>
              <a:gd name="connsiteX15" fmla="*/ 1835765 w 2581416"/>
              <a:gd name="connsiteY15" fmla="*/ 7739859 h 7919859"/>
              <a:gd name="connsiteX16" fmla="*/ 1835765 w 2581416"/>
              <a:gd name="connsiteY16" fmla="*/ 7212101 h 7919859"/>
              <a:gd name="connsiteX17" fmla="*/ 1857219 w 2581416"/>
              <a:gd name="connsiteY17" fmla="*/ 7212101 h 7919859"/>
              <a:gd name="connsiteX18" fmla="*/ 1857219 w 2581416"/>
              <a:gd name="connsiteY18" fmla="*/ 7201732 h 7919859"/>
              <a:gd name="connsiteX19" fmla="*/ 2401416 w 2581416"/>
              <a:gd name="connsiteY19" fmla="*/ 7201732 h 7919859"/>
              <a:gd name="connsiteX20" fmla="*/ 2581416 w 2581416"/>
              <a:gd name="connsiteY20" fmla="*/ 629776 h 7919859"/>
              <a:gd name="connsiteX21" fmla="*/ 2581416 w 2581416"/>
              <a:gd name="connsiteY21" fmla="*/ 7289775 h 7919859"/>
              <a:gd name="connsiteX22" fmla="*/ 2577219 w 2581416"/>
              <a:gd name="connsiteY22" fmla="*/ 7289775 h 7919859"/>
              <a:gd name="connsiteX23" fmla="*/ 2577219 w 2581416"/>
              <a:gd name="connsiteY23" fmla="*/ 7381732 h 7919859"/>
              <a:gd name="connsiteX24" fmla="*/ 2015765 w 2581416"/>
              <a:gd name="connsiteY24" fmla="*/ 7381732 h 7919859"/>
              <a:gd name="connsiteX25" fmla="*/ 2015765 w 2581416"/>
              <a:gd name="connsiteY25" fmla="*/ 7860101 h 7919859"/>
              <a:gd name="connsiteX26" fmla="*/ 2012704 w 2581416"/>
              <a:gd name="connsiteY26" fmla="*/ 7860101 h 7919859"/>
              <a:gd name="connsiteX27" fmla="*/ 2012704 w 2581416"/>
              <a:gd name="connsiteY27" fmla="*/ 7919859 h 7919859"/>
              <a:gd name="connsiteX28" fmla="*/ 586621 w 2581416"/>
              <a:gd name="connsiteY28" fmla="*/ 7919859 h 7919859"/>
              <a:gd name="connsiteX29" fmla="*/ 586621 w 2581416"/>
              <a:gd name="connsiteY29" fmla="*/ 7739859 h 7919859"/>
              <a:gd name="connsiteX30" fmla="*/ 586623 w 2581416"/>
              <a:gd name="connsiteY30" fmla="*/ 7739859 h 7919859"/>
              <a:gd name="connsiteX31" fmla="*/ 586623 w 2581416"/>
              <a:gd name="connsiteY31" fmla="*/ 7376859 h 7919859"/>
              <a:gd name="connsiteX32" fmla="*/ 0 w 2581416"/>
              <a:gd name="connsiteY32" fmla="*/ 7376859 h 7919859"/>
              <a:gd name="connsiteX33" fmla="*/ 0 w 2581416"/>
              <a:gd name="connsiteY33" fmla="*/ 7196859 h 7919859"/>
              <a:gd name="connsiteX34" fmla="*/ 3790 w 2581416"/>
              <a:gd name="connsiteY34" fmla="*/ 7196859 h 7919859"/>
              <a:gd name="connsiteX35" fmla="*/ 3790 w 2581416"/>
              <a:gd name="connsiteY35" fmla="*/ 723370 h 7919859"/>
              <a:gd name="connsiteX36" fmla="*/ 3168 w 2581416"/>
              <a:gd name="connsiteY36" fmla="*/ 723370 h 7919859"/>
              <a:gd name="connsiteX37" fmla="*/ 3168 w 2581416"/>
              <a:gd name="connsiteY37" fmla="*/ 543370 h 7919859"/>
              <a:gd name="connsiteX38" fmla="*/ 566714 w 2581416"/>
              <a:gd name="connsiteY38" fmla="*/ 543370 h 7919859"/>
              <a:gd name="connsiteX39" fmla="*/ 566714 w 2581416"/>
              <a:gd name="connsiteY39" fmla="*/ 180000 h 7919859"/>
              <a:gd name="connsiteX40" fmla="*/ 564878 w 2581416"/>
              <a:gd name="connsiteY40" fmla="*/ 180000 h 7919859"/>
              <a:gd name="connsiteX41" fmla="*/ 564878 w 2581416"/>
              <a:gd name="connsiteY41" fmla="*/ 0 h 7919859"/>
              <a:gd name="connsiteX42" fmla="*/ 2036640 w 2581416"/>
              <a:gd name="connsiteY42" fmla="*/ 0 h 7919859"/>
              <a:gd name="connsiteX43" fmla="*/ 2036640 w 2581416"/>
              <a:gd name="connsiteY43" fmla="*/ 37594 h 7919859"/>
              <a:gd name="connsiteX44" fmla="*/ 2036640 w 2581416"/>
              <a:gd name="connsiteY44" fmla="*/ 37594 h 7919859"/>
              <a:gd name="connsiteX45" fmla="*/ 2036640 w 2581416"/>
              <a:gd name="connsiteY45" fmla="*/ 537426 h 7919859"/>
              <a:gd name="connsiteX46" fmla="*/ 2579772 w 2581416"/>
              <a:gd name="connsiteY46" fmla="*/ 537426 h 7919859"/>
              <a:gd name="connsiteX47" fmla="*/ 2579772 w 2581416"/>
              <a:gd name="connsiteY47" fmla="*/ 629776 h 791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581416" h="7919859">
                <a:moveTo>
                  <a:pt x="2401416" y="717426"/>
                </a:moveTo>
                <a:lnTo>
                  <a:pt x="1895772" y="717426"/>
                </a:lnTo>
                <a:lnTo>
                  <a:pt x="1895772" y="716372"/>
                </a:lnTo>
                <a:lnTo>
                  <a:pt x="1856640" y="716372"/>
                </a:lnTo>
                <a:lnTo>
                  <a:pt x="1856640" y="180000"/>
                </a:lnTo>
                <a:lnTo>
                  <a:pt x="746714" y="180000"/>
                </a:lnTo>
                <a:lnTo>
                  <a:pt x="746714" y="716372"/>
                </a:lnTo>
                <a:lnTo>
                  <a:pt x="723168" y="716372"/>
                </a:lnTo>
                <a:lnTo>
                  <a:pt x="723168" y="723370"/>
                </a:lnTo>
                <a:lnTo>
                  <a:pt x="183790" y="723370"/>
                </a:lnTo>
                <a:lnTo>
                  <a:pt x="183790" y="7196859"/>
                </a:lnTo>
                <a:lnTo>
                  <a:pt x="756000" y="7196859"/>
                </a:lnTo>
                <a:lnTo>
                  <a:pt x="756000" y="7201615"/>
                </a:lnTo>
                <a:lnTo>
                  <a:pt x="766623" y="7201615"/>
                </a:lnTo>
                <a:lnTo>
                  <a:pt x="766623" y="7739859"/>
                </a:lnTo>
                <a:lnTo>
                  <a:pt x="1835765" y="7739859"/>
                </a:lnTo>
                <a:lnTo>
                  <a:pt x="1835765" y="7212101"/>
                </a:lnTo>
                <a:lnTo>
                  <a:pt x="1857219" y="7212101"/>
                </a:lnTo>
                <a:lnTo>
                  <a:pt x="1857219" y="7201732"/>
                </a:lnTo>
                <a:lnTo>
                  <a:pt x="2401416" y="7201732"/>
                </a:lnTo>
                <a:close/>
                <a:moveTo>
                  <a:pt x="2581416" y="629776"/>
                </a:moveTo>
                <a:lnTo>
                  <a:pt x="2581416" y="7289775"/>
                </a:lnTo>
                <a:lnTo>
                  <a:pt x="2577219" y="7289775"/>
                </a:lnTo>
                <a:lnTo>
                  <a:pt x="2577219" y="7381732"/>
                </a:lnTo>
                <a:lnTo>
                  <a:pt x="2015765" y="7381732"/>
                </a:lnTo>
                <a:lnTo>
                  <a:pt x="2015765" y="7860101"/>
                </a:lnTo>
                <a:lnTo>
                  <a:pt x="2012704" y="7860101"/>
                </a:lnTo>
                <a:lnTo>
                  <a:pt x="2012704" y="7919859"/>
                </a:lnTo>
                <a:lnTo>
                  <a:pt x="586621" y="7919859"/>
                </a:lnTo>
                <a:lnTo>
                  <a:pt x="586621" y="7739859"/>
                </a:lnTo>
                <a:lnTo>
                  <a:pt x="586623" y="7739859"/>
                </a:lnTo>
                <a:lnTo>
                  <a:pt x="586623" y="7376859"/>
                </a:lnTo>
                <a:lnTo>
                  <a:pt x="0" y="7376859"/>
                </a:lnTo>
                <a:lnTo>
                  <a:pt x="0" y="7196859"/>
                </a:lnTo>
                <a:lnTo>
                  <a:pt x="3790" y="7196859"/>
                </a:lnTo>
                <a:lnTo>
                  <a:pt x="3790" y="723370"/>
                </a:lnTo>
                <a:lnTo>
                  <a:pt x="3168" y="723370"/>
                </a:lnTo>
                <a:lnTo>
                  <a:pt x="3168" y="543370"/>
                </a:lnTo>
                <a:lnTo>
                  <a:pt x="566714" y="543370"/>
                </a:lnTo>
                <a:lnTo>
                  <a:pt x="566714" y="180000"/>
                </a:lnTo>
                <a:lnTo>
                  <a:pt x="564878" y="180000"/>
                </a:lnTo>
                <a:lnTo>
                  <a:pt x="564878" y="0"/>
                </a:lnTo>
                <a:lnTo>
                  <a:pt x="2036640" y="0"/>
                </a:lnTo>
                <a:lnTo>
                  <a:pt x="2036640" y="37594"/>
                </a:lnTo>
                <a:lnTo>
                  <a:pt x="2036640" y="37594"/>
                </a:lnTo>
                <a:lnTo>
                  <a:pt x="2036640" y="537426"/>
                </a:lnTo>
                <a:lnTo>
                  <a:pt x="2579772" y="537426"/>
                </a:lnTo>
                <a:lnTo>
                  <a:pt x="2579772" y="629776"/>
                </a:lnTo>
                <a:close/>
              </a:path>
            </a:pathLst>
          </a:custGeom>
          <a:gradFill>
            <a:gsLst>
              <a:gs pos="0">
                <a:srgbClr val="00009D"/>
              </a:gs>
              <a:gs pos="34000">
                <a:schemeClr val="accent1">
                  <a:lumMod val="45000"/>
                  <a:lumOff val="55000"/>
                </a:schemeClr>
              </a:gs>
              <a:gs pos="78000">
                <a:schemeClr val="accent1">
                  <a:lumMod val="45000"/>
                  <a:lumOff val="55000"/>
                </a:schemeClr>
              </a:gs>
              <a:gs pos="100000">
                <a:srgbClr val="000DB1"/>
              </a:gs>
            </a:gsLst>
            <a:lin ang="5400000" scaled="1"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cxnSp>
        <p:nvCxnSpPr>
          <p:cNvPr id="151" name="Conector reto 150">
            <a:extLst>
              <a:ext uri="{FF2B5EF4-FFF2-40B4-BE49-F238E27FC236}">
                <a16:creationId xmlns:a16="http://schemas.microsoft.com/office/drawing/2014/main" id="{BB61287F-2400-454D-9F22-4E16FF0955BA}"/>
              </a:ext>
            </a:extLst>
          </p:cNvPr>
          <p:cNvCxnSpPr>
            <a:cxnSpLocks/>
          </p:cNvCxnSpPr>
          <p:nvPr/>
        </p:nvCxnSpPr>
        <p:spPr>
          <a:xfrm rot="10800000">
            <a:off x="7751809" y="3041814"/>
            <a:ext cx="576000" cy="2510"/>
          </a:xfrm>
          <a:prstGeom prst="line">
            <a:avLst/>
          </a:prstGeom>
          <a:ln w="38100">
            <a:solidFill>
              <a:srgbClr val="00009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" name="Agrupar 154">
            <a:extLst>
              <a:ext uri="{FF2B5EF4-FFF2-40B4-BE49-F238E27FC236}">
                <a16:creationId xmlns:a16="http://schemas.microsoft.com/office/drawing/2014/main" id="{295A56E4-09B6-4E72-97E8-5753412F4A81}"/>
              </a:ext>
            </a:extLst>
          </p:cNvPr>
          <p:cNvGrpSpPr/>
          <p:nvPr/>
        </p:nvGrpSpPr>
        <p:grpSpPr>
          <a:xfrm>
            <a:off x="390395" y="2473790"/>
            <a:ext cx="7934367" cy="2554530"/>
            <a:chOff x="381649" y="2771951"/>
            <a:chExt cx="7934367" cy="2554530"/>
          </a:xfrm>
        </p:grpSpPr>
        <p:cxnSp>
          <p:nvCxnSpPr>
            <p:cNvPr id="143" name="Conector reto 142">
              <a:extLst>
                <a:ext uri="{FF2B5EF4-FFF2-40B4-BE49-F238E27FC236}">
                  <a16:creationId xmlns:a16="http://schemas.microsoft.com/office/drawing/2014/main" id="{E0F54308-6A88-4200-9833-6102F8158A7A}"/>
                </a:ext>
              </a:extLst>
            </p:cNvPr>
            <p:cNvCxnSpPr>
              <a:cxnSpLocks/>
            </p:cNvCxnSpPr>
            <p:nvPr/>
          </p:nvCxnSpPr>
          <p:spPr>
            <a:xfrm>
              <a:off x="923654" y="2787904"/>
              <a:ext cx="6844306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Conector reto 143">
              <a:extLst>
                <a:ext uri="{FF2B5EF4-FFF2-40B4-BE49-F238E27FC236}">
                  <a16:creationId xmlns:a16="http://schemas.microsoft.com/office/drawing/2014/main" id="{98B0452B-5D1D-4BEB-884E-30A6ADBCC80C}"/>
                </a:ext>
              </a:extLst>
            </p:cNvPr>
            <p:cNvCxnSpPr>
              <a:cxnSpLocks/>
            </p:cNvCxnSpPr>
            <p:nvPr/>
          </p:nvCxnSpPr>
          <p:spPr>
            <a:xfrm>
              <a:off x="933179" y="5303157"/>
              <a:ext cx="6840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Conector reto 144">
              <a:extLst>
                <a:ext uri="{FF2B5EF4-FFF2-40B4-BE49-F238E27FC236}">
                  <a16:creationId xmlns:a16="http://schemas.microsoft.com/office/drawing/2014/main" id="{344F497E-DA5F-4453-9334-88F3BFCD862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8705" y="305869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Conector reto 145">
              <a:extLst>
                <a:ext uri="{FF2B5EF4-FFF2-40B4-BE49-F238E27FC236}">
                  <a16:creationId xmlns:a16="http://schemas.microsoft.com/office/drawing/2014/main" id="{0AFB045F-5EF0-42CA-A6C7-8AFA2A66D3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3063507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Conector reto 146">
              <a:extLst>
                <a:ext uri="{FF2B5EF4-FFF2-40B4-BE49-F238E27FC236}">
                  <a16:creationId xmlns:a16="http://schemas.microsoft.com/office/drawing/2014/main" id="{608E18EF-4D8F-404E-BDE9-204AFA60861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53555" y="5037226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Conector reto 147">
              <a:extLst>
                <a:ext uri="{FF2B5EF4-FFF2-40B4-BE49-F238E27FC236}">
                  <a16:creationId xmlns:a16="http://schemas.microsoft.com/office/drawing/2014/main" id="{220E5FC2-28CF-43F6-B0D6-68BCF3D6300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470892" y="500277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Conector reto 148">
              <a:extLst>
                <a:ext uri="{FF2B5EF4-FFF2-40B4-BE49-F238E27FC236}">
                  <a16:creationId xmlns:a16="http://schemas.microsoft.com/office/drawing/2014/main" id="{A567E983-5571-447D-BE9E-C05C175883C8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4752385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Conector reto 149">
              <a:extLst>
                <a:ext uri="{FF2B5EF4-FFF2-40B4-BE49-F238E27FC236}">
                  <a16:creationId xmlns:a16="http://schemas.microsoft.com/office/drawing/2014/main" id="{526D00D8-4018-4286-AE3D-FA12EDC9B7D2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1649" y="3343150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Conector reto 151">
              <a:extLst>
                <a:ext uri="{FF2B5EF4-FFF2-40B4-BE49-F238E27FC236}">
                  <a16:creationId xmlns:a16="http://schemas.microsoft.com/office/drawing/2014/main" id="{BF78D4BE-F09D-4C5C-B78F-3DAD7A17BF7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7740016" y="4734973"/>
              <a:ext cx="576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ector reto 152">
              <a:extLst>
                <a:ext uri="{FF2B5EF4-FFF2-40B4-BE49-F238E27FC236}">
                  <a16:creationId xmlns:a16="http://schemas.microsoft.com/office/drawing/2014/main" id="{94B67CF5-EE32-4A0D-865C-2156CE1D850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603049" y="4040945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ector reto 153">
              <a:extLst>
                <a:ext uri="{FF2B5EF4-FFF2-40B4-BE49-F238E27FC236}">
                  <a16:creationId xmlns:a16="http://schemas.microsoft.com/office/drawing/2014/main" id="{983B6534-EAFB-4D7D-919A-7493E907DCA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-298505" y="4053507"/>
              <a:ext cx="1404000" cy="2510"/>
            </a:xfrm>
            <a:prstGeom prst="line">
              <a:avLst/>
            </a:prstGeom>
            <a:ln w="38100">
              <a:solidFill>
                <a:srgbClr val="00009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9" name="Forma Livre: Forma 168">
            <a:extLst>
              <a:ext uri="{FF2B5EF4-FFF2-40B4-BE49-F238E27FC236}">
                <a16:creationId xmlns:a16="http://schemas.microsoft.com/office/drawing/2014/main" id="{02FBA42C-A344-4DF8-8AC8-A0DD0BA0C081}"/>
              </a:ext>
            </a:extLst>
          </p:cNvPr>
          <p:cNvSpPr/>
          <p:nvPr/>
        </p:nvSpPr>
        <p:spPr>
          <a:xfrm rot="5400000">
            <a:off x="2898447" y="-402781"/>
            <a:ext cx="2928191" cy="8305376"/>
          </a:xfrm>
          <a:custGeom>
            <a:avLst/>
            <a:gdLst>
              <a:gd name="connsiteX0" fmla="*/ 183024 w 2928191"/>
              <a:gd name="connsiteY0" fmla="*/ 7597668 h 8305376"/>
              <a:gd name="connsiteX1" fmla="*/ 723174 w 2928191"/>
              <a:gd name="connsiteY1" fmla="*/ 7597668 h 8305376"/>
              <a:gd name="connsiteX2" fmla="*/ 723174 w 2928191"/>
              <a:gd name="connsiteY2" fmla="*/ 7600056 h 8305376"/>
              <a:gd name="connsiteX3" fmla="*/ 741885 w 2928191"/>
              <a:gd name="connsiteY3" fmla="*/ 7600056 h 8305376"/>
              <a:gd name="connsiteX4" fmla="*/ 741885 w 2928191"/>
              <a:gd name="connsiteY4" fmla="*/ 8125114 h 8305376"/>
              <a:gd name="connsiteX5" fmla="*/ 2181910 w 2928191"/>
              <a:gd name="connsiteY5" fmla="*/ 8125114 h 8305376"/>
              <a:gd name="connsiteX6" fmla="*/ 2181910 w 2928191"/>
              <a:gd name="connsiteY6" fmla="*/ 7593846 h 8305376"/>
              <a:gd name="connsiteX7" fmla="*/ 2208191 w 2928191"/>
              <a:gd name="connsiteY7" fmla="*/ 7593846 h 8305376"/>
              <a:gd name="connsiteX8" fmla="*/ 2208191 w 2928191"/>
              <a:gd name="connsiteY8" fmla="*/ 7592906 h 8305376"/>
              <a:gd name="connsiteX9" fmla="*/ 2744826 w 2928191"/>
              <a:gd name="connsiteY9" fmla="*/ 7592906 h 8305376"/>
              <a:gd name="connsiteX10" fmla="*/ 2744826 w 2928191"/>
              <a:gd name="connsiteY10" fmla="*/ 727220 h 8305376"/>
              <a:gd name="connsiteX11" fmla="*/ 2204677 w 2928191"/>
              <a:gd name="connsiteY11" fmla="*/ 727220 h 8305376"/>
              <a:gd name="connsiteX12" fmla="*/ 2204677 w 2928191"/>
              <a:gd name="connsiteY12" fmla="*/ 722184 h 8305376"/>
              <a:gd name="connsiteX13" fmla="*/ 2178500 w 2928191"/>
              <a:gd name="connsiteY13" fmla="*/ 722184 h 8305376"/>
              <a:gd name="connsiteX14" fmla="*/ 2178500 w 2928191"/>
              <a:gd name="connsiteY14" fmla="*/ 180000 h 8305376"/>
              <a:gd name="connsiteX15" fmla="*/ 731231 w 2928191"/>
              <a:gd name="connsiteY15" fmla="*/ 180000 h 8305376"/>
              <a:gd name="connsiteX16" fmla="*/ 731231 w 2928191"/>
              <a:gd name="connsiteY16" fmla="*/ 723491 h 8305376"/>
              <a:gd name="connsiteX17" fmla="*/ 551231 w 2928191"/>
              <a:gd name="connsiteY17" fmla="*/ 723491 h 8305376"/>
              <a:gd name="connsiteX18" fmla="*/ 551231 w 2928191"/>
              <a:gd name="connsiteY18" fmla="*/ 722184 h 8305376"/>
              <a:gd name="connsiteX19" fmla="*/ 183024 w 2928191"/>
              <a:gd name="connsiteY19" fmla="*/ 722184 h 8305376"/>
              <a:gd name="connsiteX20" fmla="*/ 0 w 2928191"/>
              <a:gd name="connsiteY20" fmla="*/ 722184 h 8305376"/>
              <a:gd name="connsiteX21" fmla="*/ 0 w 2928191"/>
              <a:gd name="connsiteY21" fmla="*/ 542184 h 8305376"/>
              <a:gd name="connsiteX22" fmla="*/ 551231 w 2928191"/>
              <a:gd name="connsiteY22" fmla="*/ 542184 h 8305376"/>
              <a:gd name="connsiteX23" fmla="*/ 551231 w 2928191"/>
              <a:gd name="connsiteY23" fmla="*/ 3491 h 8305376"/>
              <a:gd name="connsiteX24" fmla="*/ 554129 w 2928191"/>
              <a:gd name="connsiteY24" fmla="*/ 3491 h 8305376"/>
              <a:gd name="connsiteX25" fmla="*/ 554129 w 2928191"/>
              <a:gd name="connsiteY25" fmla="*/ 0 h 8305376"/>
              <a:gd name="connsiteX26" fmla="*/ 2354129 w 2928191"/>
              <a:gd name="connsiteY26" fmla="*/ 0 h 8305376"/>
              <a:gd name="connsiteX27" fmla="*/ 2354129 w 2928191"/>
              <a:gd name="connsiteY27" fmla="*/ 2184 h 8305376"/>
              <a:gd name="connsiteX28" fmla="*/ 2358500 w 2928191"/>
              <a:gd name="connsiteY28" fmla="*/ 2184 h 8305376"/>
              <a:gd name="connsiteX29" fmla="*/ 2358500 w 2928191"/>
              <a:gd name="connsiteY29" fmla="*/ 547220 h 8305376"/>
              <a:gd name="connsiteX30" fmla="*/ 2924677 w 2928191"/>
              <a:gd name="connsiteY30" fmla="*/ 547220 h 8305376"/>
              <a:gd name="connsiteX31" fmla="*/ 2924677 w 2928191"/>
              <a:gd name="connsiteY31" fmla="*/ 643305 h 8305376"/>
              <a:gd name="connsiteX32" fmla="*/ 2924826 w 2928191"/>
              <a:gd name="connsiteY32" fmla="*/ 643305 h 8305376"/>
              <a:gd name="connsiteX33" fmla="*/ 2924826 w 2928191"/>
              <a:gd name="connsiteY33" fmla="*/ 7592906 h 8305376"/>
              <a:gd name="connsiteX34" fmla="*/ 2928191 w 2928191"/>
              <a:gd name="connsiteY34" fmla="*/ 7592906 h 8305376"/>
              <a:gd name="connsiteX35" fmla="*/ 2928191 w 2928191"/>
              <a:gd name="connsiteY35" fmla="*/ 7772906 h 8305376"/>
              <a:gd name="connsiteX36" fmla="*/ 2361910 w 2928191"/>
              <a:gd name="connsiteY36" fmla="*/ 7772906 h 8305376"/>
              <a:gd name="connsiteX37" fmla="*/ 2361910 w 2928191"/>
              <a:gd name="connsiteY37" fmla="*/ 8305376 h 8305376"/>
              <a:gd name="connsiteX38" fmla="*/ 2181910 w 2928191"/>
              <a:gd name="connsiteY38" fmla="*/ 8305376 h 8305376"/>
              <a:gd name="connsiteX39" fmla="*/ 2181910 w 2928191"/>
              <a:gd name="connsiteY39" fmla="*/ 8305114 h 8305376"/>
              <a:gd name="connsiteX40" fmla="*/ 561885 w 2928191"/>
              <a:gd name="connsiteY40" fmla="*/ 8305114 h 8305376"/>
              <a:gd name="connsiteX41" fmla="*/ 561885 w 2928191"/>
              <a:gd name="connsiteY41" fmla="*/ 8284056 h 8305376"/>
              <a:gd name="connsiteX42" fmla="*/ 561885 w 2928191"/>
              <a:gd name="connsiteY42" fmla="*/ 8125114 h 8305376"/>
              <a:gd name="connsiteX43" fmla="*/ 561885 w 2928191"/>
              <a:gd name="connsiteY43" fmla="*/ 7777668 h 8305376"/>
              <a:gd name="connsiteX44" fmla="*/ 3174 w 2928191"/>
              <a:gd name="connsiteY44" fmla="*/ 7777668 h 8305376"/>
              <a:gd name="connsiteX45" fmla="*/ 3174 w 2928191"/>
              <a:gd name="connsiteY45" fmla="*/ 7676169 h 8305376"/>
              <a:gd name="connsiteX46" fmla="*/ 3024 w 2928191"/>
              <a:gd name="connsiteY46" fmla="*/ 7676169 h 8305376"/>
              <a:gd name="connsiteX47" fmla="*/ 3024 w 2928191"/>
              <a:gd name="connsiteY47" fmla="*/ 722184 h 8305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8191" h="8305376">
                <a:moveTo>
                  <a:pt x="183024" y="7597668"/>
                </a:moveTo>
                <a:lnTo>
                  <a:pt x="723174" y="7597668"/>
                </a:lnTo>
                <a:lnTo>
                  <a:pt x="723174" y="7600056"/>
                </a:lnTo>
                <a:lnTo>
                  <a:pt x="741885" y="7600056"/>
                </a:lnTo>
                <a:lnTo>
                  <a:pt x="741885" y="8125114"/>
                </a:lnTo>
                <a:lnTo>
                  <a:pt x="2181910" y="8125114"/>
                </a:lnTo>
                <a:lnTo>
                  <a:pt x="2181910" y="7593846"/>
                </a:lnTo>
                <a:lnTo>
                  <a:pt x="2208191" y="7593846"/>
                </a:lnTo>
                <a:lnTo>
                  <a:pt x="2208191" y="7592906"/>
                </a:lnTo>
                <a:lnTo>
                  <a:pt x="2744826" y="7592906"/>
                </a:lnTo>
                <a:lnTo>
                  <a:pt x="2744826" y="727220"/>
                </a:lnTo>
                <a:lnTo>
                  <a:pt x="2204677" y="727220"/>
                </a:lnTo>
                <a:lnTo>
                  <a:pt x="2204677" y="722184"/>
                </a:lnTo>
                <a:lnTo>
                  <a:pt x="2178500" y="722184"/>
                </a:lnTo>
                <a:lnTo>
                  <a:pt x="2178500" y="180000"/>
                </a:lnTo>
                <a:lnTo>
                  <a:pt x="731231" y="180000"/>
                </a:lnTo>
                <a:lnTo>
                  <a:pt x="731231" y="723491"/>
                </a:lnTo>
                <a:lnTo>
                  <a:pt x="551231" y="723491"/>
                </a:lnTo>
                <a:lnTo>
                  <a:pt x="551231" y="722184"/>
                </a:lnTo>
                <a:lnTo>
                  <a:pt x="183024" y="722184"/>
                </a:lnTo>
                <a:close/>
                <a:moveTo>
                  <a:pt x="0" y="722184"/>
                </a:moveTo>
                <a:lnTo>
                  <a:pt x="0" y="542184"/>
                </a:lnTo>
                <a:lnTo>
                  <a:pt x="551231" y="542184"/>
                </a:lnTo>
                <a:lnTo>
                  <a:pt x="551231" y="3491"/>
                </a:lnTo>
                <a:lnTo>
                  <a:pt x="554129" y="3491"/>
                </a:lnTo>
                <a:lnTo>
                  <a:pt x="554129" y="0"/>
                </a:lnTo>
                <a:lnTo>
                  <a:pt x="2354129" y="0"/>
                </a:lnTo>
                <a:lnTo>
                  <a:pt x="2354129" y="2184"/>
                </a:lnTo>
                <a:lnTo>
                  <a:pt x="2358500" y="2184"/>
                </a:lnTo>
                <a:lnTo>
                  <a:pt x="2358500" y="547220"/>
                </a:lnTo>
                <a:lnTo>
                  <a:pt x="2924677" y="547220"/>
                </a:lnTo>
                <a:lnTo>
                  <a:pt x="2924677" y="643305"/>
                </a:lnTo>
                <a:lnTo>
                  <a:pt x="2924826" y="643305"/>
                </a:lnTo>
                <a:lnTo>
                  <a:pt x="2924826" y="7592906"/>
                </a:lnTo>
                <a:lnTo>
                  <a:pt x="2928191" y="7592906"/>
                </a:lnTo>
                <a:lnTo>
                  <a:pt x="2928191" y="7772906"/>
                </a:lnTo>
                <a:lnTo>
                  <a:pt x="2361910" y="7772906"/>
                </a:lnTo>
                <a:lnTo>
                  <a:pt x="2361910" y="8305376"/>
                </a:lnTo>
                <a:lnTo>
                  <a:pt x="2181910" y="8305376"/>
                </a:lnTo>
                <a:lnTo>
                  <a:pt x="2181910" y="8305114"/>
                </a:lnTo>
                <a:lnTo>
                  <a:pt x="561885" y="8305114"/>
                </a:lnTo>
                <a:lnTo>
                  <a:pt x="561885" y="8284056"/>
                </a:lnTo>
                <a:lnTo>
                  <a:pt x="561885" y="8125114"/>
                </a:lnTo>
                <a:lnTo>
                  <a:pt x="561885" y="7777668"/>
                </a:lnTo>
                <a:lnTo>
                  <a:pt x="3174" y="7777668"/>
                </a:lnTo>
                <a:lnTo>
                  <a:pt x="3174" y="7676169"/>
                </a:lnTo>
                <a:lnTo>
                  <a:pt x="3024" y="7676169"/>
                </a:lnTo>
                <a:lnTo>
                  <a:pt x="3024" y="722184"/>
                </a:lnTo>
                <a:close/>
              </a:path>
            </a:pathLst>
          </a:custGeom>
          <a:solidFill>
            <a:schemeClr val="bg1"/>
          </a:solidFill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pt-BR"/>
          </a:p>
        </p:txBody>
      </p:sp>
      <p:sp>
        <p:nvSpPr>
          <p:cNvPr id="171" name="Retângulo: Cantos Arredondados 170">
            <a:extLst>
              <a:ext uri="{FF2B5EF4-FFF2-40B4-BE49-F238E27FC236}">
                <a16:creationId xmlns:a16="http://schemas.microsoft.com/office/drawing/2014/main" id="{FC225705-6B5C-4A88-B8E5-49FD175A73EC}"/>
              </a:ext>
            </a:extLst>
          </p:cNvPr>
          <p:cNvSpPr/>
          <p:nvPr/>
        </p:nvSpPr>
        <p:spPr>
          <a:xfrm>
            <a:off x="722699" y="5554441"/>
            <a:ext cx="7278451" cy="861849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 w="76200">
            <a:solidFill>
              <a:srgbClr val="D4C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800" dirty="0">
                <a:latin typeface="Arial Black" panose="020B0A04020102020204" pitchFamily="34" charset="0"/>
              </a:rPr>
              <a:t>DICA</a:t>
            </a:r>
          </a:p>
        </p:txBody>
      </p:sp>
      <p:graphicFrame>
        <p:nvGraphicFramePr>
          <p:cNvPr id="183" name="Gráfico 182">
            <a:extLst>
              <a:ext uri="{FF2B5EF4-FFF2-40B4-BE49-F238E27FC236}">
                <a16:creationId xmlns:a16="http://schemas.microsoft.com/office/drawing/2014/main" id="{27A9CA4B-487F-4715-B735-CA95977DE561}"/>
              </a:ext>
            </a:extLst>
          </p:cNvPr>
          <p:cNvGraphicFramePr/>
          <p:nvPr/>
        </p:nvGraphicFramePr>
        <p:xfrm>
          <a:off x="8443757" y="1930270"/>
          <a:ext cx="3301054" cy="3299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6" name="Elipse 185">
            <a:extLst>
              <a:ext uri="{FF2B5EF4-FFF2-40B4-BE49-F238E27FC236}">
                <a16:creationId xmlns:a16="http://schemas.microsoft.com/office/drawing/2014/main" id="{EF2EAA17-E287-4C1E-BDA6-CA250ABAAF81}"/>
              </a:ext>
            </a:extLst>
          </p:cNvPr>
          <p:cNvSpPr/>
          <p:nvPr/>
        </p:nvSpPr>
        <p:spPr>
          <a:xfrm>
            <a:off x="9830886" y="3283716"/>
            <a:ext cx="555965" cy="555965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76200"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8" name="Seta: para a Direita 187">
            <a:extLst>
              <a:ext uri="{FF2B5EF4-FFF2-40B4-BE49-F238E27FC236}">
                <a16:creationId xmlns:a16="http://schemas.microsoft.com/office/drawing/2014/main" id="{055682EF-344F-4176-A3BB-EA2826DE3B00}"/>
              </a:ext>
            </a:extLst>
          </p:cNvPr>
          <p:cNvSpPr/>
          <p:nvPr/>
        </p:nvSpPr>
        <p:spPr>
          <a:xfrm flipH="1">
            <a:off x="11475192" y="3182970"/>
            <a:ext cx="707125" cy="492059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9" name="Responder">
            <a:extLst>
              <a:ext uri="{FF2B5EF4-FFF2-40B4-BE49-F238E27FC236}">
                <a16:creationId xmlns:a16="http://schemas.microsoft.com/office/drawing/2014/main" id="{3B7425C5-EC34-4CA1-8E84-0934FA25AEA7}"/>
              </a:ext>
            </a:extLst>
          </p:cNvPr>
          <p:cNvSpPr/>
          <p:nvPr/>
        </p:nvSpPr>
        <p:spPr>
          <a:xfrm>
            <a:off x="9671936" y="5241433"/>
            <a:ext cx="1429958" cy="453407"/>
          </a:xfrm>
          <a:prstGeom prst="roundRect">
            <a:avLst/>
          </a:prstGeom>
          <a:solidFill>
            <a:srgbClr val="0518C8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Responder</a:t>
            </a:r>
          </a:p>
        </p:txBody>
      </p:sp>
      <p:sp>
        <p:nvSpPr>
          <p:cNvPr id="191" name="Roda a Roda">
            <a:extLst>
              <a:ext uri="{FF2B5EF4-FFF2-40B4-BE49-F238E27FC236}">
                <a16:creationId xmlns:a16="http://schemas.microsoft.com/office/drawing/2014/main" id="{0B996744-1A6B-40D0-8EB8-E747673A9E82}"/>
              </a:ext>
            </a:extLst>
          </p:cNvPr>
          <p:cNvSpPr/>
          <p:nvPr/>
        </p:nvSpPr>
        <p:spPr>
          <a:xfrm>
            <a:off x="11237304" y="4170392"/>
            <a:ext cx="938709" cy="93870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a</a:t>
            </a:r>
          </a:p>
          <a:p>
            <a:pPr algn="ctr"/>
            <a:r>
              <a:rPr lang="pt-BR" sz="1200" b="1" dirty="0">
                <a:solidFill>
                  <a:srgbClr val="091DD4"/>
                </a:solidFill>
              </a:rPr>
              <a:t>Roda</a:t>
            </a:r>
          </a:p>
        </p:txBody>
      </p:sp>
      <p:sp>
        <p:nvSpPr>
          <p:cNvPr id="199" name="Opção A">
            <a:extLst>
              <a:ext uri="{FF2B5EF4-FFF2-40B4-BE49-F238E27FC236}">
                <a16:creationId xmlns:a16="http://schemas.microsoft.com/office/drawing/2014/main" id="{749FB0B3-B43A-45CA-9125-E1AB1693A2B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3" name="Opção A">
            <a:extLst>
              <a:ext uri="{FF2B5EF4-FFF2-40B4-BE49-F238E27FC236}">
                <a16:creationId xmlns:a16="http://schemas.microsoft.com/office/drawing/2014/main" id="{02E74FED-065B-4F1E-9123-B3D87F61FEE8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4" name="Opção A">
            <a:extLst>
              <a:ext uri="{FF2B5EF4-FFF2-40B4-BE49-F238E27FC236}">
                <a16:creationId xmlns:a16="http://schemas.microsoft.com/office/drawing/2014/main" id="{FA668E0B-A72E-4E66-99D2-8B726FB81A59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5" name="Opção A">
            <a:extLst>
              <a:ext uri="{FF2B5EF4-FFF2-40B4-BE49-F238E27FC236}">
                <a16:creationId xmlns:a16="http://schemas.microsoft.com/office/drawing/2014/main" id="{1B300A6E-C9CA-4752-9342-459B4835B57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6" name="Opção A">
            <a:extLst>
              <a:ext uri="{FF2B5EF4-FFF2-40B4-BE49-F238E27FC236}">
                <a16:creationId xmlns:a16="http://schemas.microsoft.com/office/drawing/2014/main" id="{54077F27-183C-4A88-AE53-84D7AB62662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7" name="Opção A">
            <a:extLst>
              <a:ext uri="{FF2B5EF4-FFF2-40B4-BE49-F238E27FC236}">
                <a16:creationId xmlns:a16="http://schemas.microsoft.com/office/drawing/2014/main" id="{CF9FA6DE-4303-44DE-BBE4-6DC5C05B069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8" name="Opção A">
            <a:extLst>
              <a:ext uri="{FF2B5EF4-FFF2-40B4-BE49-F238E27FC236}">
                <a16:creationId xmlns:a16="http://schemas.microsoft.com/office/drawing/2014/main" id="{F2359913-13E7-45F8-99E3-2AC93CFC674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29" name="Opção A">
            <a:extLst>
              <a:ext uri="{FF2B5EF4-FFF2-40B4-BE49-F238E27FC236}">
                <a16:creationId xmlns:a16="http://schemas.microsoft.com/office/drawing/2014/main" id="{8860AE3D-6E64-4B78-BD28-B5596A1E19C4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0" name="Opção A">
            <a:extLst>
              <a:ext uri="{FF2B5EF4-FFF2-40B4-BE49-F238E27FC236}">
                <a16:creationId xmlns:a16="http://schemas.microsoft.com/office/drawing/2014/main" id="{2F5F97AC-6A0D-4C6C-8F41-C04B06D02DE5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1" name="Opção A">
            <a:extLst>
              <a:ext uri="{FF2B5EF4-FFF2-40B4-BE49-F238E27FC236}">
                <a16:creationId xmlns:a16="http://schemas.microsoft.com/office/drawing/2014/main" id="{C45A8FBA-6411-449D-A414-A3DC484DD402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2" name="Opção A">
            <a:extLst>
              <a:ext uri="{FF2B5EF4-FFF2-40B4-BE49-F238E27FC236}">
                <a16:creationId xmlns:a16="http://schemas.microsoft.com/office/drawing/2014/main" id="{64635014-C250-4909-99C8-E81F1F2EC4EB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3" name="Opção A">
            <a:extLst>
              <a:ext uri="{FF2B5EF4-FFF2-40B4-BE49-F238E27FC236}">
                <a16:creationId xmlns:a16="http://schemas.microsoft.com/office/drawing/2014/main" id="{25759F1B-1C01-4F7D-9FD4-D9D08DF0AA2E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4" name="Opção A">
            <a:extLst>
              <a:ext uri="{FF2B5EF4-FFF2-40B4-BE49-F238E27FC236}">
                <a16:creationId xmlns:a16="http://schemas.microsoft.com/office/drawing/2014/main" id="{8DF2AA21-4A2A-4E4C-A454-F678366023F7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5" name="Opção A">
            <a:extLst>
              <a:ext uri="{FF2B5EF4-FFF2-40B4-BE49-F238E27FC236}">
                <a16:creationId xmlns:a16="http://schemas.microsoft.com/office/drawing/2014/main" id="{AF7854D8-217E-4CC4-BBF3-0195513118D1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6" name="Opção A">
            <a:extLst>
              <a:ext uri="{FF2B5EF4-FFF2-40B4-BE49-F238E27FC236}">
                <a16:creationId xmlns:a16="http://schemas.microsoft.com/office/drawing/2014/main" id="{7B1F1A5F-E4E7-45D9-8322-0C18368BEB1D}"/>
              </a:ext>
            </a:extLst>
          </p:cNvPr>
          <p:cNvSpPr/>
          <p:nvPr/>
        </p:nvSpPr>
        <p:spPr>
          <a:xfrm>
            <a:off x="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237" name="Opção B">
            <a:extLst>
              <a:ext uri="{FF2B5EF4-FFF2-40B4-BE49-F238E27FC236}">
                <a16:creationId xmlns:a16="http://schemas.microsoft.com/office/drawing/2014/main" id="{12B3BBAB-41AB-4516-A95A-DFCF3C9403AC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8" name="Opção B">
            <a:extLst>
              <a:ext uri="{FF2B5EF4-FFF2-40B4-BE49-F238E27FC236}">
                <a16:creationId xmlns:a16="http://schemas.microsoft.com/office/drawing/2014/main" id="{7F59FC51-58AD-475E-B2DE-6B83569474A7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39" name="Opção B">
            <a:extLst>
              <a:ext uri="{FF2B5EF4-FFF2-40B4-BE49-F238E27FC236}">
                <a16:creationId xmlns:a16="http://schemas.microsoft.com/office/drawing/2014/main" id="{8CDD49CD-F2C3-481A-82EF-D615ABDA72E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0" name="Opção B">
            <a:extLst>
              <a:ext uri="{FF2B5EF4-FFF2-40B4-BE49-F238E27FC236}">
                <a16:creationId xmlns:a16="http://schemas.microsoft.com/office/drawing/2014/main" id="{DDB7E6BF-EC92-4439-9371-88A10A8C769D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1" name="Opção B">
            <a:extLst>
              <a:ext uri="{FF2B5EF4-FFF2-40B4-BE49-F238E27FC236}">
                <a16:creationId xmlns:a16="http://schemas.microsoft.com/office/drawing/2014/main" id="{62EDB651-C193-42FA-8442-855059A2A70F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2" name="Opção B">
            <a:extLst>
              <a:ext uri="{FF2B5EF4-FFF2-40B4-BE49-F238E27FC236}">
                <a16:creationId xmlns:a16="http://schemas.microsoft.com/office/drawing/2014/main" id="{27D9426F-AD32-44DB-99DF-76734D4B544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3" name="Opção B">
            <a:extLst>
              <a:ext uri="{FF2B5EF4-FFF2-40B4-BE49-F238E27FC236}">
                <a16:creationId xmlns:a16="http://schemas.microsoft.com/office/drawing/2014/main" id="{5923EB18-61C0-4649-A536-94EFE73131F2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4" name="Opção B">
            <a:extLst>
              <a:ext uri="{FF2B5EF4-FFF2-40B4-BE49-F238E27FC236}">
                <a16:creationId xmlns:a16="http://schemas.microsoft.com/office/drawing/2014/main" id="{0100034A-A2F6-4B9C-9DCD-771DBEACB710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5" name="Opção B">
            <a:extLst>
              <a:ext uri="{FF2B5EF4-FFF2-40B4-BE49-F238E27FC236}">
                <a16:creationId xmlns:a16="http://schemas.microsoft.com/office/drawing/2014/main" id="{E5CEB631-6CB9-402C-B98A-5DE18B979EAA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46" name="Opção B">
            <a:extLst>
              <a:ext uri="{FF2B5EF4-FFF2-40B4-BE49-F238E27FC236}">
                <a16:creationId xmlns:a16="http://schemas.microsoft.com/office/drawing/2014/main" id="{34392098-DEAA-4E8F-BDB6-B19969C74E2E}"/>
              </a:ext>
            </a:extLst>
          </p:cNvPr>
          <p:cNvSpPr/>
          <p:nvPr/>
        </p:nvSpPr>
        <p:spPr>
          <a:xfrm>
            <a:off x="6624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B</a:t>
            </a:r>
          </a:p>
        </p:txBody>
      </p:sp>
      <p:sp>
        <p:nvSpPr>
          <p:cNvPr id="256" name="Opção C">
            <a:extLst>
              <a:ext uri="{FF2B5EF4-FFF2-40B4-BE49-F238E27FC236}">
                <a16:creationId xmlns:a16="http://schemas.microsoft.com/office/drawing/2014/main" id="{EB4744A7-D4AC-4CD4-AACD-53D669DF9FE4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7" name="Opção C">
            <a:extLst>
              <a:ext uri="{FF2B5EF4-FFF2-40B4-BE49-F238E27FC236}">
                <a16:creationId xmlns:a16="http://schemas.microsoft.com/office/drawing/2014/main" id="{8394C984-AA4E-49A9-99F8-F1FDFB80C69F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8" name="Opção C">
            <a:extLst>
              <a:ext uri="{FF2B5EF4-FFF2-40B4-BE49-F238E27FC236}">
                <a16:creationId xmlns:a16="http://schemas.microsoft.com/office/drawing/2014/main" id="{F731BB00-AB5F-48F2-B5E7-D0872CED489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59" name="Opção C">
            <a:extLst>
              <a:ext uri="{FF2B5EF4-FFF2-40B4-BE49-F238E27FC236}">
                <a16:creationId xmlns:a16="http://schemas.microsoft.com/office/drawing/2014/main" id="{8662F57C-A360-4AB6-8157-27DB6751D9FE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0" name="Opção C">
            <a:extLst>
              <a:ext uri="{FF2B5EF4-FFF2-40B4-BE49-F238E27FC236}">
                <a16:creationId xmlns:a16="http://schemas.microsoft.com/office/drawing/2014/main" id="{E78EC8D6-0514-4E89-8D0E-30D4D27D7675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1" name="Opção C">
            <a:extLst>
              <a:ext uri="{FF2B5EF4-FFF2-40B4-BE49-F238E27FC236}">
                <a16:creationId xmlns:a16="http://schemas.microsoft.com/office/drawing/2014/main" id="{2FF8033A-C628-4CD1-9974-22781485BA9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2" name="Opção C">
            <a:extLst>
              <a:ext uri="{FF2B5EF4-FFF2-40B4-BE49-F238E27FC236}">
                <a16:creationId xmlns:a16="http://schemas.microsoft.com/office/drawing/2014/main" id="{F8370471-E702-485B-A540-A8F7E35FB462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3" name="Opção C">
            <a:extLst>
              <a:ext uri="{FF2B5EF4-FFF2-40B4-BE49-F238E27FC236}">
                <a16:creationId xmlns:a16="http://schemas.microsoft.com/office/drawing/2014/main" id="{D7B1B3F2-4B41-4523-8770-4EBF684E2200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4" name="Opção C">
            <a:extLst>
              <a:ext uri="{FF2B5EF4-FFF2-40B4-BE49-F238E27FC236}">
                <a16:creationId xmlns:a16="http://schemas.microsoft.com/office/drawing/2014/main" id="{BA2887D9-6D3D-4DAE-AC69-98911048E9F7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5" name="Opção C">
            <a:extLst>
              <a:ext uri="{FF2B5EF4-FFF2-40B4-BE49-F238E27FC236}">
                <a16:creationId xmlns:a16="http://schemas.microsoft.com/office/drawing/2014/main" id="{707CD0F9-7113-4F2B-A358-808E0A27A84D}"/>
              </a:ext>
            </a:extLst>
          </p:cNvPr>
          <p:cNvSpPr/>
          <p:nvPr/>
        </p:nvSpPr>
        <p:spPr>
          <a:xfrm>
            <a:off x="138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C</a:t>
            </a:r>
          </a:p>
        </p:txBody>
      </p:sp>
      <p:sp>
        <p:nvSpPr>
          <p:cNvPr id="266" name="Opção D">
            <a:extLst>
              <a:ext uri="{FF2B5EF4-FFF2-40B4-BE49-F238E27FC236}">
                <a16:creationId xmlns:a16="http://schemas.microsoft.com/office/drawing/2014/main" id="{8F86E7BE-67F7-489C-890D-55616F9F1823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7" name="Opção D">
            <a:extLst>
              <a:ext uri="{FF2B5EF4-FFF2-40B4-BE49-F238E27FC236}">
                <a16:creationId xmlns:a16="http://schemas.microsoft.com/office/drawing/2014/main" id="{8220289E-B012-4345-876C-43E94CBF6242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8" name="Opção D">
            <a:extLst>
              <a:ext uri="{FF2B5EF4-FFF2-40B4-BE49-F238E27FC236}">
                <a16:creationId xmlns:a16="http://schemas.microsoft.com/office/drawing/2014/main" id="{985EF3F3-CF1D-4AF9-A9B5-C0FF146CD576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69" name="Opção D">
            <a:extLst>
              <a:ext uri="{FF2B5EF4-FFF2-40B4-BE49-F238E27FC236}">
                <a16:creationId xmlns:a16="http://schemas.microsoft.com/office/drawing/2014/main" id="{4FFBFDE6-5C38-4C42-8811-C327E1C994C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0" name="Opção D">
            <a:extLst>
              <a:ext uri="{FF2B5EF4-FFF2-40B4-BE49-F238E27FC236}">
                <a16:creationId xmlns:a16="http://schemas.microsoft.com/office/drawing/2014/main" id="{9B2CBC95-C839-4B2D-9008-43631E3E7069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1" name="Opção D">
            <a:extLst>
              <a:ext uri="{FF2B5EF4-FFF2-40B4-BE49-F238E27FC236}">
                <a16:creationId xmlns:a16="http://schemas.microsoft.com/office/drawing/2014/main" id="{2416C004-537B-4F53-B30B-F327DC47DA4C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2" name="Opção D">
            <a:extLst>
              <a:ext uri="{FF2B5EF4-FFF2-40B4-BE49-F238E27FC236}">
                <a16:creationId xmlns:a16="http://schemas.microsoft.com/office/drawing/2014/main" id="{0633998C-ED48-4F0F-85B7-8EF67525CB51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3" name="Opção D">
            <a:extLst>
              <a:ext uri="{FF2B5EF4-FFF2-40B4-BE49-F238E27FC236}">
                <a16:creationId xmlns:a16="http://schemas.microsoft.com/office/drawing/2014/main" id="{9545B581-2378-4865-8D55-7EF854D7AA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4" name="Opção D">
            <a:extLst>
              <a:ext uri="{FF2B5EF4-FFF2-40B4-BE49-F238E27FC236}">
                <a16:creationId xmlns:a16="http://schemas.microsoft.com/office/drawing/2014/main" id="{709DF2F0-E6EB-4177-8E58-0EDCE32FE87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5" name="Opção D">
            <a:extLst>
              <a:ext uri="{FF2B5EF4-FFF2-40B4-BE49-F238E27FC236}">
                <a16:creationId xmlns:a16="http://schemas.microsoft.com/office/drawing/2014/main" id="{41259AE7-185D-4405-B33B-97EC1B2CC968}"/>
              </a:ext>
            </a:extLst>
          </p:cNvPr>
          <p:cNvSpPr/>
          <p:nvPr/>
        </p:nvSpPr>
        <p:spPr>
          <a:xfrm>
            <a:off x="2101264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D</a:t>
            </a:r>
          </a:p>
        </p:txBody>
      </p:sp>
      <p:sp>
        <p:nvSpPr>
          <p:cNvPr id="276" name="Opção E">
            <a:extLst>
              <a:ext uri="{FF2B5EF4-FFF2-40B4-BE49-F238E27FC236}">
                <a16:creationId xmlns:a16="http://schemas.microsoft.com/office/drawing/2014/main" id="{7D7E6A33-3024-4D66-8011-8FD69DDB3AD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7" name="Opção E">
            <a:extLst>
              <a:ext uri="{FF2B5EF4-FFF2-40B4-BE49-F238E27FC236}">
                <a16:creationId xmlns:a16="http://schemas.microsoft.com/office/drawing/2014/main" id="{C692AF1C-7AA9-46C5-894C-F49304E87B7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8" name="Opção E">
            <a:extLst>
              <a:ext uri="{FF2B5EF4-FFF2-40B4-BE49-F238E27FC236}">
                <a16:creationId xmlns:a16="http://schemas.microsoft.com/office/drawing/2014/main" id="{ED267595-DE10-4450-8507-9A51DC350021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79" name="Opção E">
            <a:extLst>
              <a:ext uri="{FF2B5EF4-FFF2-40B4-BE49-F238E27FC236}">
                <a16:creationId xmlns:a16="http://schemas.microsoft.com/office/drawing/2014/main" id="{014F1E41-402F-4FEA-8D8F-B5107DA3BA8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0" name="Opção E">
            <a:extLst>
              <a:ext uri="{FF2B5EF4-FFF2-40B4-BE49-F238E27FC236}">
                <a16:creationId xmlns:a16="http://schemas.microsoft.com/office/drawing/2014/main" id="{951634F3-C4B5-41F9-9AD5-39EAB74095F3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1" name="Opção E">
            <a:extLst>
              <a:ext uri="{FF2B5EF4-FFF2-40B4-BE49-F238E27FC236}">
                <a16:creationId xmlns:a16="http://schemas.microsoft.com/office/drawing/2014/main" id="{369CEC8B-CE2F-4A6B-AB56-DC9A1F184E9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2" name="Opção E">
            <a:extLst>
              <a:ext uri="{FF2B5EF4-FFF2-40B4-BE49-F238E27FC236}">
                <a16:creationId xmlns:a16="http://schemas.microsoft.com/office/drawing/2014/main" id="{C481B24D-5334-4D0C-B30C-3BFA7B03B13E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3" name="Opção E">
            <a:extLst>
              <a:ext uri="{FF2B5EF4-FFF2-40B4-BE49-F238E27FC236}">
                <a16:creationId xmlns:a16="http://schemas.microsoft.com/office/drawing/2014/main" id="{34B0CD34-B22E-42D1-9B81-16E212C93729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4" name="Opção E">
            <a:extLst>
              <a:ext uri="{FF2B5EF4-FFF2-40B4-BE49-F238E27FC236}">
                <a16:creationId xmlns:a16="http://schemas.microsoft.com/office/drawing/2014/main" id="{3924CDD6-9720-4185-9576-FB001B05E3F6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5" name="Opção E">
            <a:extLst>
              <a:ext uri="{FF2B5EF4-FFF2-40B4-BE49-F238E27FC236}">
                <a16:creationId xmlns:a16="http://schemas.microsoft.com/office/drawing/2014/main" id="{995D61BB-655A-48A1-A0C2-7B7D4EBBD54A}"/>
              </a:ext>
            </a:extLst>
          </p:cNvPr>
          <p:cNvSpPr/>
          <p:nvPr/>
        </p:nvSpPr>
        <p:spPr>
          <a:xfrm>
            <a:off x="2820696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E</a:t>
            </a:r>
          </a:p>
        </p:txBody>
      </p:sp>
      <p:sp>
        <p:nvSpPr>
          <p:cNvPr id="286" name="Opção F">
            <a:extLst>
              <a:ext uri="{FF2B5EF4-FFF2-40B4-BE49-F238E27FC236}">
                <a16:creationId xmlns:a16="http://schemas.microsoft.com/office/drawing/2014/main" id="{DAD7483B-D0AE-41C0-9650-345EFB749ECE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7" name="Opção F">
            <a:extLst>
              <a:ext uri="{FF2B5EF4-FFF2-40B4-BE49-F238E27FC236}">
                <a16:creationId xmlns:a16="http://schemas.microsoft.com/office/drawing/2014/main" id="{CDA3A1AF-A079-442B-BB49-924497FBE759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8" name="Opção F">
            <a:extLst>
              <a:ext uri="{FF2B5EF4-FFF2-40B4-BE49-F238E27FC236}">
                <a16:creationId xmlns:a16="http://schemas.microsoft.com/office/drawing/2014/main" id="{D8E2B8A9-0F48-4005-B812-D8C7303483BC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89" name="Opção F">
            <a:extLst>
              <a:ext uri="{FF2B5EF4-FFF2-40B4-BE49-F238E27FC236}">
                <a16:creationId xmlns:a16="http://schemas.microsoft.com/office/drawing/2014/main" id="{E07C74BC-FFF0-46D1-800B-38AB515B6F4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0" name="Opção F">
            <a:extLst>
              <a:ext uri="{FF2B5EF4-FFF2-40B4-BE49-F238E27FC236}">
                <a16:creationId xmlns:a16="http://schemas.microsoft.com/office/drawing/2014/main" id="{31F5F42B-BE08-42BB-A992-1ED4F0FA9D03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1" name="Opção F">
            <a:extLst>
              <a:ext uri="{FF2B5EF4-FFF2-40B4-BE49-F238E27FC236}">
                <a16:creationId xmlns:a16="http://schemas.microsoft.com/office/drawing/2014/main" id="{2075D6DC-F3A8-4467-B583-78D4D3BC25F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2" name="Opção F">
            <a:extLst>
              <a:ext uri="{FF2B5EF4-FFF2-40B4-BE49-F238E27FC236}">
                <a16:creationId xmlns:a16="http://schemas.microsoft.com/office/drawing/2014/main" id="{04BB0B28-D8F3-4A99-98A6-A7D636A800E0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3" name="Opção F">
            <a:extLst>
              <a:ext uri="{FF2B5EF4-FFF2-40B4-BE49-F238E27FC236}">
                <a16:creationId xmlns:a16="http://schemas.microsoft.com/office/drawing/2014/main" id="{0CAC6410-813C-48D1-9CEF-7F5B585CA9D1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4" name="Opção F">
            <a:extLst>
              <a:ext uri="{FF2B5EF4-FFF2-40B4-BE49-F238E27FC236}">
                <a16:creationId xmlns:a16="http://schemas.microsoft.com/office/drawing/2014/main" id="{3A9781AD-DA1D-43F6-BD45-ED64D7DDC07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5" name="Opção F">
            <a:extLst>
              <a:ext uri="{FF2B5EF4-FFF2-40B4-BE49-F238E27FC236}">
                <a16:creationId xmlns:a16="http://schemas.microsoft.com/office/drawing/2014/main" id="{D9148834-0D81-4D21-B13E-4115A0969C38}"/>
              </a:ext>
            </a:extLst>
          </p:cNvPr>
          <p:cNvSpPr/>
          <p:nvPr/>
        </p:nvSpPr>
        <p:spPr>
          <a:xfrm>
            <a:off x="354012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F</a:t>
            </a:r>
          </a:p>
        </p:txBody>
      </p:sp>
      <p:sp>
        <p:nvSpPr>
          <p:cNvPr id="296" name="Opção F">
            <a:extLst>
              <a:ext uri="{FF2B5EF4-FFF2-40B4-BE49-F238E27FC236}">
                <a16:creationId xmlns:a16="http://schemas.microsoft.com/office/drawing/2014/main" id="{5D20C660-1CFD-408C-904A-25E509C91F56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7" name="Opção F">
            <a:extLst>
              <a:ext uri="{FF2B5EF4-FFF2-40B4-BE49-F238E27FC236}">
                <a16:creationId xmlns:a16="http://schemas.microsoft.com/office/drawing/2014/main" id="{763873FB-1D98-49EA-A09C-CC88E6E5755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8" name="Opção F">
            <a:extLst>
              <a:ext uri="{FF2B5EF4-FFF2-40B4-BE49-F238E27FC236}">
                <a16:creationId xmlns:a16="http://schemas.microsoft.com/office/drawing/2014/main" id="{C9D81D1C-316D-4925-AC08-1412191390A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299" name="Opção F">
            <a:extLst>
              <a:ext uri="{FF2B5EF4-FFF2-40B4-BE49-F238E27FC236}">
                <a16:creationId xmlns:a16="http://schemas.microsoft.com/office/drawing/2014/main" id="{18460651-A768-47B6-A53A-10E89DC126DB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0" name="Opção F">
            <a:extLst>
              <a:ext uri="{FF2B5EF4-FFF2-40B4-BE49-F238E27FC236}">
                <a16:creationId xmlns:a16="http://schemas.microsoft.com/office/drawing/2014/main" id="{290CBFB3-CBB7-4B0C-84C0-107439B20843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1" name="Opção F">
            <a:extLst>
              <a:ext uri="{FF2B5EF4-FFF2-40B4-BE49-F238E27FC236}">
                <a16:creationId xmlns:a16="http://schemas.microsoft.com/office/drawing/2014/main" id="{3E9EB839-00F4-44A3-B0B8-3CC20D167FEE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2" name="Opção F">
            <a:extLst>
              <a:ext uri="{FF2B5EF4-FFF2-40B4-BE49-F238E27FC236}">
                <a16:creationId xmlns:a16="http://schemas.microsoft.com/office/drawing/2014/main" id="{D02DEC45-D27B-4295-983A-FF4976BA86A1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3" name="Opção F">
            <a:extLst>
              <a:ext uri="{FF2B5EF4-FFF2-40B4-BE49-F238E27FC236}">
                <a16:creationId xmlns:a16="http://schemas.microsoft.com/office/drawing/2014/main" id="{A2A1D3B4-2022-4C4F-BD27-285E67860644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4" name="Opção F">
            <a:extLst>
              <a:ext uri="{FF2B5EF4-FFF2-40B4-BE49-F238E27FC236}">
                <a16:creationId xmlns:a16="http://schemas.microsoft.com/office/drawing/2014/main" id="{5A9C6249-E627-473F-9A1F-A995DF6954E2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5" name="Opção F">
            <a:extLst>
              <a:ext uri="{FF2B5EF4-FFF2-40B4-BE49-F238E27FC236}">
                <a16:creationId xmlns:a16="http://schemas.microsoft.com/office/drawing/2014/main" id="{D612DA88-9291-4175-836B-7409370CCFAC}"/>
              </a:ext>
            </a:extLst>
          </p:cNvPr>
          <p:cNvSpPr/>
          <p:nvPr/>
        </p:nvSpPr>
        <p:spPr>
          <a:xfrm>
            <a:off x="425956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G</a:t>
            </a:r>
          </a:p>
        </p:txBody>
      </p:sp>
      <p:sp>
        <p:nvSpPr>
          <p:cNvPr id="306" name="Opção H">
            <a:extLst>
              <a:ext uri="{FF2B5EF4-FFF2-40B4-BE49-F238E27FC236}">
                <a16:creationId xmlns:a16="http://schemas.microsoft.com/office/drawing/2014/main" id="{83FAE37A-7514-4185-9140-9C2AD5FE70F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3" name="Opção H">
            <a:extLst>
              <a:ext uri="{FF2B5EF4-FFF2-40B4-BE49-F238E27FC236}">
                <a16:creationId xmlns:a16="http://schemas.microsoft.com/office/drawing/2014/main" id="{15D568BE-E5F8-4F37-8509-DB4696AC41CA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4" name="Opção H">
            <a:extLst>
              <a:ext uri="{FF2B5EF4-FFF2-40B4-BE49-F238E27FC236}">
                <a16:creationId xmlns:a16="http://schemas.microsoft.com/office/drawing/2014/main" id="{9FD9225F-DDBA-41EA-9582-E85CE9AAFDAD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5" name="Opção H">
            <a:extLst>
              <a:ext uri="{FF2B5EF4-FFF2-40B4-BE49-F238E27FC236}">
                <a16:creationId xmlns:a16="http://schemas.microsoft.com/office/drawing/2014/main" id="{56B61A2D-81BC-4CFC-8168-D64B21479B2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6" name="Opção H">
            <a:extLst>
              <a:ext uri="{FF2B5EF4-FFF2-40B4-BE49-F238E27FC236}">
                <a16:creationId xmlns:a16="http://schemas.microsoft.com/office/drawing/2014/main" id="{90570DCC-7A94-4986-A1A3-683F60E32594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7" name="Opção H">
            <a:extLst>
              <a:ext uri="{FF2B5EF4-FFF2-40B4-BE49-F238E27FC236}">
                <a16:creationId xmlns:a16="http://schemas.microsoft.com/office/drawing/2014/main" id="{E244629C-9612-45F2-BF13-F07CA444D530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8" name="Opção H">
            <a:extLst>
              <a:ext uri="{FF2B5EF4-FFF2-40B4-BE49-F238E27FC236}">
                <a16:creationId xmlns:a16="http://schemas.microsoft.com/office/drawing/2014/main" id="{C6943814-580B-4E67-B4BC-E062BD3CF85E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19" name="Opção H">
            <a:extLst>
              <a:ext uri="{FF2B5EF4-FFF2-40B4-BE49-F238E27FC236}">
                <a16:creationId xmlns:a16="http://schemas.microsoft.com/office/drawing/2014/main" id="{7EFDE0DF-37F6-4FAE-A4E1-8A90419A5B16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0" name="Opção H">
            <a:extLst>
              <a:ext uri="{FF2B5EF4-FFF2-40B4-BE49-F238E27FC236}">
                <a16:creationId xmlns:a16="http://schemas.microsoft.com/office/drawing/2014/main" id="{EA9A04F6-66CB-4FE5-8F8A-5750B8845B58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1" name="Opção H">
            <a:extLst>
              <a:ext uri="{FF2B5EF4-FFF2-40B4-BE49-F238E27FC236}">
                <a16:creationId xmlns:a16="http://schemas.microsoft.com/office/drawing/2014/main" id="{75482E49-CF00-4CB7-88B9-6354C905A9C1}"/>
              </a:ext>
            </a:extLst>
          </p:cNvPr>
          <p:cNvSpPr/>
          <p:nvPr/>
        </p:nvSpPr>
        <p:spPr>
          <a:xfrm>
            <a:off x="507204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H</a:t>
            </a:r>
          </a:p>
        </p:txBody>
      </p:sp>
      <p:sp>
        <p:nvSpPr>
          <p:cNvPr id="322" name="Opção I">
            <a:extLst>
              <a:ext uri="{FF2B5EF4-FFF2-40B4-BE49-F238E27FC236}">
                <a16:creationId xmlns:a16="http://schemas.microsoft.com/office/drawing/2014/main" id="{A95033AC-A871-45AB-8570-66C1C3820919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3" name="Opção I">
            <a:extLst>
              <a:ext uri="{FF2B5EF4-FFF2-40B4-BE49-F238E27FC236}">
                <a16:creationId xmlns:a16="http://schemas.microsoft.com/office/drawing/2014/main" id="{E34E5F95-A16F-4F76-BC24-17E5ADD513B7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4" name="Opção I">
            <a:extLst>
              <a:ext uri="{FF2B5EF4-FFF2-40B4-BE49-F238E27FC236}">
                <a16:creationId xmlns:a16="http://schemas.microsoft.com/office/drawing/2014/main" id="{E84CC9C1-5419-42AC-875A-B2F3622FC8D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5" name="Opção I">
            <a:extLst>
              <a:ext uri="{FF2B5EF4-FFF2-40B4-BE49-F238E27FC236}">
                <a16:creationId xmlns:a16="http://schemas.microsoft.com/office/drawing/2014/main" id="{C79924ED-12A4-4DBF-8685-93575D36B6C0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6" name="Opção I">
            <a:extLst>
              <a:ext uri="{FF2B5EF4-FFF2-40B4-BE49-F238E27FC236}">
                <a16:creationId xmlns:a16="http://schemas.microsoft.com/office/drawing/2014/main" id="{0A27FDBA-A698-488B-90A2-77767F7F6B55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7" name="Opção I">
            <a:extLst>
              <a:ext uri="{FF2B5EF4-FFF2-40B4-BE49-F238E27FC236}">
                <a16:creationId xmlns:a16="http://schemas.microsoft.com/office/drawing/2014/main" id="{3EB507F2-B26B-4359-AAC8-5E2D9493D861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8" name="Opção I">
            <a:extLst>
              <a:ext uri="{FF2B5EF4-FFF2-40B4-BE49-F238E27FC236}">
                <a16:creationId xmlns:a16="http://schemas.microsoft.com/office/drawing/2014/main" id="{094B4DD9-D411-470B-9A16-0760B872A22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29" name="Opção I">
            <a:extLst>
              <a:ext uri="{FF2B5EF4-FFF2-40B4-BE49-F238E27FC236}">
                <a16:creationId xmlns:a16="http://schemas.microsoft.com/office/drawing/2014/main" id="{A753B8C1-A7C5-4CB9-B0A8-085EC425F78F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0" name="Opção I">
            <a:extLst>
              <a:ext uri="{FF2B5EF4-FFF2-40B4-BE49-F238E27FC236}">
                <a16:creationId xmlns:a16="http://schemas.microsoft.com/office/drawing/2014/main" id="{BF6F9A50-FAD3-480D-B089-885BF64DA023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1" name="Opção I">
            <a:extLst>
              <a:ext uri="{FF2B5EF4-FFF2-40B4-BE49-F238E27FC236}">
                <a16:creationId xmlns:a16="http://schemas.microsoft.com/office/drawing/2014/main" id="{6B4D4CA6-365E-4DF8-B75A-0685FAB7447E}"/>
              </a:ext>
            </a:extLst>
          </p:cNvPr>
          <p:cNvSpPr/>
          <p:nvPr/>
        </p:nvSpPr>
        <p:spPr>
          <a:xfrm>
            <a:off x="5826000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I</a:t>
            </a:r>
          </a:p>
        </p:txBody>
      </p:sp>
      <p:sp>
        <p:nvSpPr>
          <p:cNvPr id="332" name="Opção J">
            <a:extLst>
              <a:ext uri="{FF2B5EF4-FFF2-40B4-BE49-F238E27FC236}">
                <a16:creationId xmlns:a16="http://schemas.microsoft.com/office/drawing/2014/main" id="{7DC42B6D-3567-47B2-ADDB-1E9D03FA882A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3" name="Opção J">
            <a:extLst>
              <a:ext uri="{FF2B5EF4-FFF2-40B4-BE49-F238E27FC236}">
                <a16:creationId xmlns:a16="http://schemas.microsoft.com/office/drawing/2014/main" id="{AC3A5B64-3A95-4B47-A493-F91418662B5E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4" name="Opção J">
            <a:extLst>
              <a:ext uri="{FF2B5EF4-FFF2-40B4-BE49-F238E27FC236}">
                <a16:creationId xmlns:a16="http://schemas.microsoft.com/office/drawing/2014/main" id="{40613C0B-B9A3-46F0-AA49-646794180AD3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5" name="Opção J">
            <a:extLst>
              <a:ext uri="{FF2B5EF4-FFF2-40B4-BE49-F238E27FC236}">
                <a16:creationId xmlns:a16="http://schemas.microsoft.com/office/drawing/2014/main" id="{1EA8466F-19CE-4293-8DE2-8609C2D6760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6" name="Opção J">
            <a:extLst>
              <a:ext uri="{FF2B5EF4-FFF2-40B4-BE49-F238E27FC236}">
                <a16:creationId xmlns:a16="http://schemas.microsoft.com/office/drawing/2014/main" id="{AC02E51D-DF0E-4023-B32D-406F23AA395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7" name="Opção J">
            <a:extLst>
              <a:ext uri="{FF2B5EF4-FFF2-40B4-BE49-F238E27FC236}">
                <a16:creationId xmlns:a16="http://schemas.microsoft.com/office/drawing/2014/main" id="{3BA16449-412C-4773-BD1E-0660105FDF7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8" name="Opção J">
            <a:extLst>
              <a:ext uri="{FF2B5EF4-FFF2-40B4-BE49-F238E27FC236}">
                <a16:creationId xmlns:a16="http://schemas.microsoft.com/office/drawing/2014/main" id="{25861F67-3349-4C0B-9EC0-CC6AB35B5F8B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39" name="Opção J">
            <a:extLst>
              <a:ext uri="{FF2B5EF4-FFF2-40B4-BE49-F238E27FC236}">
                <a16:creationId xmlns:a16="http://schemas.microsoft.com/office/drawing/2014/main" id="{B6C46F2A-AE40-4A90-8327-98F45899F8EC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0" name="Opção J">
            <a:extLst>
              <a:ext uri="{FF2B5EF4-FFF2-40B4-BE49-F238E27FC236}">
                <a16:creationId xmlns:a16="http://schemas.microsoft.com/office/drawing/2014/main" id="{38035C5E-36EB-44FB-8724-83CD4CF2D8FD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1" name="Opção J">
            <a:extLst>
              <a:ext uri="{FF2B5EF4-FFF2-40B4-BE49-F238E27FC236}">
                <a16:creationId xmlns:a16="http://schemas.microsoft.com/office/drawing/2014/main" id="{BE4017DC-D2AC-43A8-AA91-6DE7ED985968}"/>
              </a:ext>
            </a:extLst>
          </p:cNvPr>
          <p:cNvSpPr/>
          <p:nvPr/>
        </p:nvSpPr>
        <p:spPr>
          <a:xfrm>
            <a:off x="6579958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J</a:t>
            </a:r>
          </a:p>
        </p:txBody>
      </p:sp>
      <p:sp>
        <p:nvSpPr>
          <p:cNvPr id="342" name="Opção K">
            <a:extLst>
              <a:ext uri="{FF2B5EF4-FFF2-40B4-BE49-F238E27FC236}">
                <a16:creationId xmlns:a16="http://schemas.microsoft.com/office/drawing/2014/main" id="{3D24FAC4-34C1-43D0-85FB-5D6DF2D3348A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3" name="Opção K">
            <a:extLst>
              <a:ext uri="{FF2B5EF4-FFF2-40B4-BE49-F238E27FC236}">
                <a16:creationId xmlns:a16="http://schemas.microsoft.com/office/drawing/2014/main" id="{2BD841ED-DBCE-45DC-8824-0A58C9E98EF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4" name="Opção K">
            <a:extLst>
              <a:ext uri="{FF2B5EF4-FFF2-40B4-BE49-F238E27FC236}">
                <a16:creationId xmlns:a16="http://schemas.microsoft.com/office/drawing/2014/main" id="{00B2B8B1-F23A-4851-B88B-01936AF801E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5" name="Opção K">
            <a:extLst>
              <a:ext uri="{FF2B5EF4-FFF2-40B4-BE49-F238E27FC236}">
                <a16:creationId xmlns:a16="http://schemas.microsoft.com/office/drawing/2014/main" id="{8E384AE3-8A1D-4EE9-8B93-2282DE72F93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6" name="Opção K">
            <a:extLst>
              <a:ext uri="{FF2B5EF4-FFF2-40B4-BE49-F238E27FC236}">
                <a16:creationId xmlns:a16="http://schemas.microsoft.com/office/drawing/2014/main" id="{51F859D0-4E64-410A-8057-AE062B859CCE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7" name="Opção K">
            <a:extLst>
              <a:ext uri="{FF2B5EF4-FFF2-40B4-BE49-F238E27FC236}">
                <a16:creationId xmlns:a16="http://schemas.microsoft.com/office/drawing/2014/main" id="{33FD293F-EB5E-4FEE-ADE2-BFD719C2DD8D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8" name="Opção K">
            <a:extLst>
              <a:ext uri="{FF2B5EF4-FFF2-40B4-BE49-F238E27FC236}">
                <a16:creationId xmlns:a16="http://schemas.microsoft.com/office/drawing/2014/main" id="{352C65EE-D16B-419D-AF3B-A7A7613378B4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49" name="Opção K">
            <a:extLst>
              <a:ext uri="{FF2B5EF4-FFF2-40B4-BE49-F238E27FC236}">
                <a16:creationId xmlns:a16="http://schemas.microsoft.com/office/drawing/2014/main" id="{8ABA4D3B-2CE5-427B-8357-BCBF17F22145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0" name="Opção K">
            <a:extLst>
              <a:ext uri="{FF2B5EF4-FFF2-40B4-BE49-F238E27FC236}">
                <a16:creationId xmlns:a16="http://schemas.microsoft.com/office/drawing/2014/main" id="{EA1FFEE4-5EDD-459F-8D4E-57BBAF51CCDC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1" name="Opção K">
            <a:extLst>
              <a:ext uri="{FF2B5EF4-FFF2-40B4-BE49-F238E27FC236}">
                <a16:creationId xmlns:a16="http://schemas.microsoft.com/office/drawing/2014/main" id="{044AA81C-469F-4C83-96C0-089F0EF9980B}"/>
              </a:ext>
            </a:extLst>
          </p:cNvPr>
          <p:cNvSpPr/>
          <p:nvPr/>
        </p:nvSpPr>
        <p:spPr>
          <a:xfrm>
            <a:off x="732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K</a:t>
            </a:r>
          </a:p>
        </p:txBody>
      </p:sp>
      <p:sp>
        <p:nvSpPr>
          <p:cNvPr id="352" name="Opção L">
            <a:extLst>
              <a:ext uri="{FF2B5EF4-FFF2-40B4-BE49-F238E27FC236}">
                <a16:creationId xmlns:a16="http://schemas.microsoft.com/office/drawing/2014/main" id="{F755344F-F660-4E3F-9BE8-B0A56D1EF86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3" name="Opção L">
            <a:extLst>
              <a:ext uri="{FF2B5EF4-FFF2-40B4-BE49-F238E27FC236}">
                <a16:creationId xmlns:a16="http://schemas.microsoft.com/office/drawing/2014/main" id="{8B678AFB-E0C0-4CAE-88E5-6BC124309D7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4" name="Opção L">
            <a:extLst>
              <a:ext uri="{FF2B5EF4-FFF2-40B4-BE49-F238E27FC236}">
                <a16:creationId xmlns:a16="http://schemas.microsoft.com/office/drawing/2014/main" id="{323C0440-AFB6-460A-B0C2-27F4ECCB77FD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5" name="Opção L">
            <a:extLst>
              <a:ext uri="{FF2B5EF4-FFF2-40B4-BE49-F238E27FC236}">
                <a16:creationId xmlns:a16="http://schemas.microsoft.com/office/drawing/2014/main" id="{3519BCD4-8DAD-40B1-859F-7D42E95612C0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6" name="Opção L">
            <a:extLst>
              <a:ext uri="{FF2B5EF4-FFF2-40B4-BE49-F238E27FC236}">
                <a16:creationId xmlns:a16="http://schemas.microsoft.com/office/drawing/2014/main" id="{E84E2D1E-E078-4D24-970D-EE635DB59DD7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7" name="Opção L">
            <a:extLst>
              <a:ext uri="{FF2B5EF4-FFF2-40B4-BE49-F238E27FC236}">
                <a16:creationId xmlns:a16="http://schemas.microsoft.com/office/drawing/2014/main" id="{8EBB6D95-E310-42D6-9EC2-3FCF3FD96E71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8" name="Opção L">
            <a:extLst>
              <a:ext uri="{FF2B5EF4-FFF2-40B4-BE49-F238E27FC236}">
                <a16:creationId xmlns:a16="http://schemas.microsoft.com/office/drawing/2014/main" id="{29C70316-73D8-4FA7-968C-B12ADB1AE6C4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59" name="Opção L">
            <a:extLst>
              <a:ext uri="{FF2B5EF4-FFF2-40B4-BE49-F238E27FC236}">
                <a16:creationId xmlns:a16="http://schemas.microsoft.com/office/drawing/2014/main" id="{FDF432B0-525D-409D-9EEB-B5805C69F4B2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0" name="Opção L">
            <a:extLst>
              <a:ext uri="{FF2B5EF4-FFF2-40B4-BE49-F238E27FC236}">
                <a16:creationId xmlns:a16="http://schemas.microsoft.com/office/drawing/2014/main" id="{DCDE248D-0030-42B6-93D5-28F235846C7E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1" name="Opção L">
            <a:extLst>
              <a:ext uri="{FF2B5EF4-FFF2-40B4-BE49-F238E27FC236}">
                <a16:creationId xmlns:a16="http://schemas.microsoft.com/office/drawing/2014/main" id="{58CC7512-7F83-4BDA-B1A2-3A63A6750A7F}"/>
              </a:ext>
            </a:extLst>
          </p:cNvPr>
          <p:cNvSpPr/>
          <p:nvPr/>
        </p:nvSpPr>
        <p:spPr>
          <a:xfrm>
            <a:off x="813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L</a:t>
            </a:r>
          </a:p>
        </p:txBody>
      </p:sp>
      <p:sp>
        <p:nvSpPr>
          <p:cNvPr id="362" name="Opção M">
            <a:extLst>
              <a:ext uri="{FF2B5EF4-FFF2-40B4-BE49-F238E27FC236}">
                <a16:creationId xmlns:a16="http://schemas.microsoft.com/office/drawing/2014/main" id="{E44012D2-423C-49B6-9FDF-B95B474A600D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3" name="Opção M">
            <a:extLst>
              <a:ext uri="{FF2B5EF4-FFF2-40B4-BE49-F238E27FC236}">
                <a16:creationId xmlns:a16="http://schemas.microsoft.com/office/drawing/2014/main" id="{EB9D5679-437F-45A0-9F21-F726B91575FB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4" name="Opção M">
            <a:extLst>
              <a:ext uri="{FF2B5EF4-FFF2-40B4-BE49-F238E27FC236}">
                <a16:creationId xmlns:a16="http://schemas.microsoft.com/office/drawing/2014/main" id="{E49A337D-BE22-4FB0-B6FF-43A77B26B2CE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5" name="Opção M">
            <a:extLst>
              <a:ext uri="{FF2B5EF4-FFF2-40B4-BE49-F238E27FC236}">
                <a16:creationId xmlns:a16="http://schemas.microsoft.com/office/drawing/2014/main" id="{98E3F4FE-8997-40E7-884C-5DEB7BC06ED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6" name="Opção M">
            <a:extLst>
              <a:ext uri="{FF2B5EF4-FFF2-40B4-BE49-F238E27FC236}">
                <a16:creationId xmlns:a16="http://schemas.microsoft.com/office/drawing/2014/main" id="{4D9DEE46-5C73-4CE8-821D-541C04A96E38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7" name="Opção M">
            <a:extLst>
              <a:ext uri="{FF2B5EF4-FFF2-40B4-BE49-F238E27FC236}">
                <a16:creationId xmlns:a16="http://schemas.microsoft.com/office/drawing/2014/main" id="{44DDE614-9985-4E28-9A73-64C6B0846889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8" name="Opção M">
            <a:extLst>
              <a:ext uri="{FF2B5EF4-FFF2-40B4-BE49-F238E27FC236}">
                <a16:creationId xmlns:a16="http://schemas.microsoft.com/office/drawing/2014/main" id="{EE7655A9-F37D-46D0-B008-A55158DDC6A7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69" name="Opção M">
            <a:extLst>
              <a:ext uri="{FF2B5EF4-FFF2-40B4-BE49-F238E27FC236}">
                <a16:creationId xmlns:a16="http://schemas.microsoft.com/office/drawing/2014/main" id="{E66F9E17-3B8A-4692-8536-0E2ACE302145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0" name="Opção M">
            <a:extLst>
              <a:ext uri="{FF2B5EF4-FFF2-40B4-BE49-F238E27FC236}">
                <a16:creationId xmlns:a16="http://schemas.microsoft.com/office/drawing/2014/main" id="{839CEF29-78AE-4265-9E4B-085F8A21F18F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1" name="Opção M">
            <a:extLst>
              <a:ext uri="{FF2B5EF4-FFF2-40B4-BE49-F238E27FC236}">
                <a16:creationId xmlns:a16="http://schemas.microsoft.com/office/drawing/2014/main" id="{A80C2A09-7996-4D50-9240-BB9370CBF5E2}"/>
              </a:ext>
            </a:extLst>
          </p:cNvPr>
          <p:cNvSpPr/>
          <p:nvPr/>
        </p:nvSpPr>
        <p:spPr>
          <a:xfrm>
            <a:off x="8941832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M</a:t>
            </a:r>
          </a:p>
        </p:txBody>
      </p:sp>
      <p:sp>
        <p:nvSpPr>
          <p:cNvPr id="372" name="Opção N">
            <a:extLst>
              <a:ext uri="{FF2B5EF4-FFF2-40B4-BE49-F238E27FC236}">
                <a16:creationId xmlns:a16="http://schemas.microsoft.com/office/drawing/2014/main" id="{C1E349B6-DA7C-4336-BC70-CB061D8063EA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3" name="Opção N">
            <a:extLst>
              <a:ext uri="{FF2B5EF4-FFF2-40B4-BE49-F238E27FC236}">
                <a16:creationId xmlns:a16="http://schemas.microsoft.com/office/drawing/2014/main" id="{0A4991E2-A9E0-4859-ABD3-B14D32E7D65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4" name="Opção N">
            <a:extLst>
              <a:ext uri="{FF2B5EF4-FFF2-40B4-BE49-F238E27FC236}">
                <a16:creationId xmlns:a16="http://schemas.microsoft.com/office/drawing/2014/main" id="{EDA7EE9C-0201-428D-BAF5-08D7B316376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5" name="Opção N">
            <a:extLst>
              <a:ext uri="{FF2B5EF4-FFF2-40B4-BE49-F238E27FC236}">
                <a16:creationId xmlns:a16="http://schemas.microsoft.com/office/drawing/2014/main" id="{05563CB5-6B8B-488C-BA7D-B9FCDCF6FA16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6" name="Opção N">
            <a:extLst>
              <a:ext uri="{FF2B5EF4-FFF2-40B4-BE49-F238E27FC236}">
                <a16:creationId xmlns:a16="http://schemas.microsoft.com/office/drawing/2014/main" id="{9E6F006E-635F-43DA-8405-F3046CA8AF82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7" name="Opção N">
            <a:extLst>
              <a:ext uri="{FF2B5EF4-FFF2-40B4-BE49-F238E27FC236}">
                <a16:creationId xmlns:a16="http://schemas.microsoft.com/office/drawing/2014/main" id="{65D7C452-2E06-4D50-8F07-967B90C2710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8" name="Opção N">
            <a:extLst>
              <a:ext uri="{FF2B5EF4-FFF2-40B4-BE49-F238E27FC236}">
                <a16:creationId xmlns:a16="http://schemas.microsoft.com/office/drawing/2014/main" id="{314E29C3-6D9B-4ABD-AC64-7585E8D4224B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79" name="Opção N">
            <a:extLst>
              <a:ext uri="{FF2B5EF4-FFF2-40B4-BE49-F238E27FC236}">
                <a16:creationId xmlns:a16="http://schemas.microsoft.com/office/drawing/2014/main" id="{3E9E02FA-4480-4D5D-AD4B-B9995B04F8F0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0" name="Opção N">
            <a:extLst>
              <a:ext uri="{FF2B5EF4-FFF2-40B4-BE49-F238E27FC236}">
                <a16:creationId xmlns:a16="http://schemas.microsoft.com/office/drawing/2014/main" id="{19D22507-66E1-452E-958F-5A6037BB468E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1" name="Opção N">
            <a:extLst>
              <a:ext uri="{FF2B5EF4-FFF2-40B4-BE49-F238E27FC236}">
                <a16:creationId xmlns:a16="http://schemas.microsoft.com/office/drawing/2014/main" id="{57B4B108-5771-4CCD-AD8D-20AD2539B448}"/>
              </a:ext>
            </a:extLst>
          </p:cNvPr>
          <p:cNvSpPr/>
          <p:nvPr/>
        </p:nvSpPr>
        <p:spPr>
          <a:xfrm>
            <a:off x="9761187" y="6919626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N</a:t>
            </a:r>
          </a:p>
        </p:txBody>
      </p:sp>
      <p:sp>
        <p:nvSpPr>
          <p:cNvPr id="382" name="Opção O">
            <a:extLst>
              <a:ext uri="{FF2B5EF4-FFF2-40B4-BE49-F238E27FC236}">
                <a16:creationId xmlns:a16="http://schemas.microsoft.com/office/drawing/2014/main" id="{AEC7F795-0879-43D4-8ED3-F7E8752D396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3" name="Opção O">
            <a:extLst>
              <a:ext uri="{FF2B5EF4-FFF2-40B4-BE49-F238E27FC236}">
                <a16:creationId xmlns:a16="http://schemas.microsoft.com/office/drawing/2014/main" id="{CB263253-CB1A-44F0-8348-41A3D4B9DD19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4" name="Opção O">
            <a:extLst>
              <a:ext uri="{FF2B5EF4-FFF2-40B4-BE49-F238E27FC236}">
                <a16:creationId xmlns:a16="http://schemas.microsoft.com/office/drawing/2014/main" id="{206CAD57-2878-4833-AE58-BB5C05E8ED13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5" name="Opção O">
            <a:extLst>
              <a:ext uri="{FF2B5EF4-FFF2-40B4-BE49-F238E27FC236}">
                <a16:creationId xmlns:a16="http://schemas.microsoft.com/office/drawing/2014/main" id="{DCF9CCA3-C7F5-4528-A22B-9929B955083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6" name="Opção O">
            <a:extLst>
              <a:ext uri="{FF2B5EF4-FFF2-40B4-BE49-F238E27FC236}">
                <a16:creationId xmlns:a16="http://schemas.microsoft.com/office/drawing/2014/main" id="{76E0AE9C-C9B2-47FD-96FC-DDCE57042C0A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7" name="Opção O">
            <a:extLst>
              <a:ext uri="{FF2B5EF4-FFF2-40B4-BE49-F238E27FC236}">
                <a16:creationId xmlns:a16="http://schemas.microsoft.com/office/drawing/2014/main" id="{2CDBE84D-2BDE-41B5-BA51-775CA593C5F8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8" name="Opção O">
            <a:extLst>
              <a:ext uri="{FF2B5EF4-FFF2-40B4-BE49-F238E27FC236}">
                <a16:creationId xmlns:a16="http://schemas.microsoft.com/office/drawing/2014/main" id="{5EE68DB6-EB03-4A91-8CFB-6B03214EFCB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89" name="Opção O">
            <a:extLst>
              <a:ext uri="{FF2B5EF4-FFF2-40B4-BE49-F238E27FC236}">
                <a16:creationId xmlns:a16="http://schemas.microsoft.com/office/drawing/2014/main" id="{5EC65312-0342-46AA-8773-A16CD4D0C0E5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0" name="Opção O">
            <a:extLst>
              <a:ext uri="{FF2B5EF4-FFF2-40B4-BE49-F238E27FC236}">
                <a16:creationId xmlns:a16="http://schemas.microsoft.com/office/drawing/2014/main" id="{31F2D241-5C82-482B-810A-BB1185E8FF0D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1" name="Opção O">
            <a:extLst>
              <a:ext uri="{FF2B5EF4-FFF2-40B4-BE49-F238E27FC236}">
                <a16:creationId xmlns:a16="http://schemas.microsoft.com/office/drawing/2014/main" id="{DFEA915C-97C0-44FC-90EC-400C0012623B}"/>
              </a:ext>
            </a:extLst>
          </p:cNvPr>
          <p:cNvSpPr/>
          <p:nvPr/>
        </p:nvSpPr>
        <p:spPr>
          <a:xfrm>
            <a:off x="10540168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O</a:t>
            </a:r>
          </a:p>
        </p:txBody>
      </p:sp>
      <p:sp>
        <p:nvSpPr>
          <p:cNvPr id="392" name="Opção P">
            <a:extLst>
              <a:ext uri="{FF2B5EF4-FFF2-40B4-BE49-F238E27FC236}">
                <a16:creationId xmlns:a16="http://schemas.microsoft.com/office/drawing/2014/main" id="{21720E29-DEFB-40E1-A0CC-16CE087C008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3" name="Opção P">
            <a:extLst>
              <a:ext uri="{FF2B5EF4-FFF2-40B4-BE49-F238E27FC236}">
                <a16:creationId xmlns:a16="http://schemas.microsoft.com/office/drawing/2014/main" id="{2AA65342-FB4E-4F70-B6DC-FA134F5F8BD3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4" name="Opção P">
            <a:extLst>
              <a:ext uri="{FF2B5EF4-FFF2-40B4-BE49-F238E27FC236}">
                <a16:creationId xmlns:a16="http://schemas.microsoft.com/office/drawing/2014/main" id="{60D7B1C9-A7CF-4B93-866F-8C079959E292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5" name="Opção P">
            <a:extLst>
              <a:ext uri="{FF2B5EF4-FFF2-40B4-BE49-F238E27FC236}">
                <a16:creationId xmlns:a16="http://schemas.microsoft.com/office/drawing/2014/main" id="{2A1995C8-71FF-44F6-BB1D-3A9AEB3DE2C0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6" name="Opção P">
            <a:extLst>
              <a:ext uri="{FF2B5EF4-FFF2-40B4-BE49-F238E27FC236}">
                <a16:creationId xmlns:a16="http://schemas.microsoft.com/office/drawing/2014/main" id="{E627BB4B-6D6A-4729-A54B-E8290260BC1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7" name="Opção P">
            <a:extLst>
              <a:ext uri="{FF2B5EF4-FFF2-40B4-BE49-F238E27FC236}">
                <a16:creationId xmlns:a16="http://schemas.microsoft.com/office/drawing/2014/main" id="{4A2D35C2-3966-4696-8DD2-DBC123BEEB4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8" name="Opção P">
            <a:extLst>
              <a:ext uri="{FF2B5EF4-FFF2-40B4-BE49-F238E27FC236}">
                <a16:creationId xmlns:a16="http://schemas.microsoft.com/office/drawing/2014/main" id="{955AC6A3-C18C-424A-AF9B-E056C707CF0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399" name="Opção P">
            <a:extLst>
              <a:ext uri="{FF2B5EF4-FFF2-40B4-BE49-F238E27FC236}">
                <a16:creationId xmlns:a16="http://schemas.microsoft.com/office/drawing/2014/main" id="{2299B391-8760-4DDF-8E06-14C22AD698FB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0" name="Opção P">
            <a:extLst>
              <a:ext uri="{FF2B5EF4-FFF2-40B4-BE49-F238E27FC236}">
                <a16:creationId xmlns:a16="http://schemas.microsoft.com/office/drawing/2014/main" id="{3D226C82-D8AD-4ECB-90C1-9A442E119A98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1" name="Opção P">
            <a:extLst>
              <a:ext uri="{FF2B5EF4-FFF2-40B4-BE49-F238E27FC236}">
                <a16:creationId xmlns:a16="http://schemas.microsoft.com/office/drawing/2014/main" id="{BD1A56C2-EDCE-4B0F-B415-DDAA05B9B1F6}"/>
              </a:ext>
            </a:extLst>
          </p:cNvPr>
          <p:cNvSpPr/>
          <p:nvPr/>
        </p:nvSpPr>
        <p:spPr>
          <a:xfrm>
            <a:off x="11382000" y="6951680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P</a:t>
            </a:r>
          </a:p>
        </p:txBody>
      </p:sp>
      <p:sp>
        <p:nvSpPr>
          <p:cNvPr id="402" name="Opção Q">
            <a:extLst>
              <a:ext uri="{FF2B5EF4-FFF2-40B4-BE49-F238E27FC236}">
                <a16:creationId xmlns:a16="http://schemas.microsoft.com/office/drawing/2014/main" id="{491C6D7F-B11E-44E6-9D42-9C69AF24CC6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3" name="Opção Q">
            <a:extLst>
              <a:ext uri="{FF2B5EF4-FFF2-40B4-BE49-F238E27FC236}">
                <a16:creationId xmlns:a16="http://schemas.microsoft.com/office/drawing/2014/main" id="{E1EA2473-27E8-4753-AB6F-6D846183210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4" name="Opção Q">
            <a:extLst>
              <a:ext uri="{FF2B5EF4-FFF2-40B4-BE49-F238E27FC236}">
                <a16:creationId xmlns:a16="http://schemas.microsoft.com/office/drawing/2014/main" id="{8D8E4BD0-C7FE-4D98-B452-E872F75E5907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5" name="Opção Q">
            <a:extLst>
              <a:ext uri="{FF2B5EF4-FFF2-40B4-BE49-F238E27FC236}">
                <a16:creationId xmlns:a16="http://schemas.microsoft.com/office/drawing/2014/main" id="{7E9F4EE5-D92A-412E-A7C4-A197F040518F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6" name="Opção Q">
            <a:extLst>
              <a:ext uri="{FF2B5EF4-FFF2-40B4-BE49-F238E27FC236}">
                <a16:creationId xmlns:a16="http://schemas.microsoft.com/office/drawing/2014/main" id="{F16F7333-4EA7-4FD4-9401-8036315A9FB5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7" name="Opção Q">
            <a:extLst>
              <a:ext uri="{FF2B5EF4-FFF2-40B4-BE49-F238E27FC236}">
                <a16:creationId xmlns:a16="http://schemas.microsoft.com/office/drawing/2014/main" id="{7BC8B117-94E6-49A1-AEC9-13F407A96193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8" name="Opção Q">
            <a:extLst>
              <a:ext uri="{FF2B5EF4-FFF2-40B4-BE49-F238E27FC236}">
                <a16:creationId xmlns:a16="http://schemas.microsoft.com/office/drawing/2014/main" id="{56C6FD48-B125-4553-A20F-9B264C5C50F4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09" name="Opção Q">
            <a:extLst>
              <a:ext uri="{FF2B5EF4-FFF2-40B4-BE49-F238E27FC236}">
                <a16:creationId xmlns:a16="http://schemas.microsoft.com/office/drawing/2014/main" id="{05FCC8E4-1574-44BC-8DAC-A3B995E96D4D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410" name="Opção Q">
            <a:extLst>
              <a:ext uri="{FF2B5EF4-FFF2-40B4-BE49-F238E27FC236}">
                <a16:creationId xmlns:a16="http://schemas.microsoft.com/office/drawing/2014/main" id="{05E2CBA3-16EB-4E30-B7F7-8F4880A8754B}"/>
              </a:ext>
            </a:extLst>
          </p:cNvPr>
          <p:cNvSpPr/>
          <p:nvPr/>
        </p:nvSpPr>
        <p:spPr>
          <a:xfrm>
            <a:off x="1026543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Q</a:t>
            </a:r>
          </a:p>
        </p:txBody>
      </p:sp>
      <p:sp>
        <p:nvSpPr>
          <p:cNvPr id="307" name="Opção R">
            <a:extLst>
              <a:ext uri="{FF2B5EF4-FFF2-40B4-BE49-F238E27FC236}">
                <a16:creationId xmlns:a16="http://schemas.microsoft.com/office/drawing/2014/main" id="{1817AC39-3824-4CD0-8F2C-69576FBD0BE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8" name="Opção R">
            <a:extLst>
              <a:ext uri="{FF2B5EF4-FFF2-40B4-BE49-F238E27FC236}">
                <a16:creationId xmlns:a16="http://schemas.microsoft.com/office/drawing/2014/main" id="{5C3FC905-4753-4D56-A03E-B3A83E1C0F67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09" name="Opção R">
            <a:extLst>
              <a:ext uri="{FF2B5EF4-FFF2-40B4-BE49-F238E27FC236}">
                <a16:creationId xmlns:a16="http://schemas.microsoft.com/office/drawing/2014/main" id="{96572A36-EDF6-4C89-9E0A-5792C82A1E5F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0" name="Opção R">
            <a:extLst>
              <a:ext uri="{FF2B5EF4-FFF2-40B4-BE49-F238E27FC236}">
                <a16:creationId xmlns:a16="http://schemas.microsoft.com/office/drawing/2014/main" id="{74BE60CA-E5BE-4440-99B1-79E6D233F0D4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1" name="Opção R">
            <a:extLst>
              <a:ext uri="{FF2B5EF4-FFF2-40B4-BE49-F238E27FC236}">
                <a16:creationId xmlns:a16="http://schemas.microsoft.com/office/drawing/2014/main" id="{F7E1E06B-E80B-4310-BC6B-C7C3FEC394D6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312" name="Opção R">
            <a:extLst>
              <a:ext uri="{FF2B5EF4-FFF2-40B4-BE49-F238E27FC236}">
                <a16:creationId xmlns:a16="http://schemas.microsoft.com/office/drawing/2014/main" id="{F819C082-0C30-4E2F-A68B-02389997AACB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1" name="Opção R">
            <a:extLst>
              <a:ext uri="{FF2B5EF4-FFF2-40B4-BE49-F238E27FC236}">
                <a16:creationId xmlns:a16="http://schemas.microsoft.com/office/drawing/2014/main" id="{8F871FA7-A7B9-463E-965D-59CD370FF0C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2" name="Opção R">
            <a:extLst>
              <a:ext uri="{FF2B5EF4-FFF2-40B4-BE49-F238E27FC236}">
                <a16:creationId xmlns:a16="http://schemas.microsoft.com/office/drawing/2014/main" id="{6788AD8A-AE57-45C3-8539-8D8062614D93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3" name="Opção R">
            <a:extLst>
              <a:ext uri="{FF2B5EF4-FFF2-40B4-BE49-F238E27FC236}">
                <a16:creationId xmlns:a16="http://schemas.microsoft.com/office/drawing/2014/main" id="{4E5275C0-C0A6-47A0-AD52-F29393193A55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4" name="Opção R">
            <a:extLst>
              <a:ext uri="{FF2B5EF4-FFF2-40B4-BE49-F238E27FC236}">
                <a16:creationId xmlns:a16="http://schemas.microsoft.com/office/drawing/2014/main" id="{04EB0794-E793-41FB-A04D-1E166920B842}"/>
              </a:ext>
            </a:extLst>
          </p:cNvPr>
          <p:cNvSpPr/>
          <p:nvPr/>
        </p:nvSpPr>
        <p:spPr>
          <a:xfrm>
            <a:off x="1831264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R</a:t>
            </a:r>
          </a:p>
        </p:txBody>
      </p:sp>
      <p:sp>
        <p:nvSpPr>
          <p:cNvPr id="415" name="Opção S">
            <a:extLst>
              <a:ext uri="{FF2B5EF4-FFF2-40B4-BE49-F238E27FC236}">
                <a16:creationId xmlns:a16="http://schemas.microsoft.com/office/drawing/2014/main" id="{9A9F8AD9-9298-4B0A-80A0-A41CEDAB2C67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6" name="Opção S">
            <a:extLst>
              <a:ext uri="{FF2B5EF4-FFF2-40B4-BE49-F238E27FC236}">
                <a16:creationId xmlns:a16="http://schemas.microsoft.com/office/drawing/2014/main" id="{FDD820BB-0C1D-44AB-A18D-8D5F728F01AA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7" name="Opção S">
            <a:extLst>
              <a:ext uri="{FF2B5EF4-FFF2-40B4-BE49-F238E27FC236}">
                <a16:creationId xmlns:a16="http://schemas.microsoft.com/office/drawing/2014/main" id="{3F016F69-8F1C-4465-B5EC-DCD2DD21709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8" name="Opção S">
            <a:extLst>
              <a:ext uri="{FF2B5EF4-FFF2-40B4-BE49-F238E27FC236}">
                <a16:creationId xmlns:a16="http://schemas.microsoft.com/office/drawing/2014/main" id="{A4C638CF-3861-4A4F-B81E-FC523D28C422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19" name="Opção S">
            <a:extLst>
              <a:ext uri="{FF2B5EF4-FFF2-40B4-BE49-F238E27FC236}">
                <a16:creationId xmlns:a16="http://schemas.microsoft.com/office/drawing/2014/main" id="{0C9308CB-C348-4DAC-A5CE-73DF129EB498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0" name="Opção S">
            <a:extLst>
              <a:ext uri="{FF2B5EF4-FFF2-40B4-BE49-F238E27FC236}">
                <a16:creationId xmlns:a16="http://schemas.microsoft.com/office/drawing/2014/main" id="{4ACB8655-223D-48D3-9C27-5C22968D3804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1" name="Opção S">
            <a:extLst>
              <a:ext uri="{FF2B5EF4-FFF2-40B4-BE49-F238E27FC236}">
                <a16:creationId xmlns:a16="http://schemas.microsoft.com/office/drawing/2014/main" id="{EE1D0979-C0AD-4E61-8E93-98E8073FE8EC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2" name="Opção S">
            <a:extLst>
              <a:ext uri="{FF2B5EF4-FFF2-40B4-BE49-F238E27FC236}">
                <a16:creationId xmlns:a16="http://schemas.microsoft.com/office/drawing/2014/main" id="{C50990DD-081A-46EF-B8A4-97B64776AE93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3" name="Opção S">
            <a:extLst>
              <a:ext uri="{FF2B5EF4-FFF2-40B4-BE49-F238E27FC236}">
                <a16:creationId xmlns:a16="http://schemas.microsoft.com/office/drawing/2014/main" id="{F2EF6674-7C38-43D8-A0E8-E582A2AF06BF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4" name="Opção S">
            <a:extLst>
              <a:ext uri="{FF2B5EF4-FFF2-40B4-BE49-F238E27FC236}">
                <a16:creationId xmlns:a16="http://schemas.microsoft.com/office/drawing/2014/main" id="{0B67C42A-78A4-41A2-88C4-D74FB7557395}"/>
              </a:ext>
            </a:extLst>
          </p:cNvPr>
          <p:cNvSpPr/>
          <p:nvPr/>
        </p:nvSpPr>
        <p:spPr>
          <a:xfrm>
            <a:off x="2787775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S</a:t>
            </a:r>
          </a:p>
        </p:txBody>
      </p:sp>
      <p:sp>
        <p:nvSpPr>
          <p:cNvPr id="425" name="Opção T">
            <a:extLst>
              <a:ext uri="{FF2B5EF4-FFF2-40B4-BE49-F238E27FC236}">
                <a16:creationId xmlns:a16="http://schemas.microsoft.com/office/drawing/2014/main" id="{96EFD8CB-7D63-4F79-8B0C-B900998B585D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6" name="Opção T">
            <a:extLst>
              <a:ext uri="{FF2B5EF4-FFF2-40B4-BE49-F238E27FC236}">
                <a16:creationId xmlns:a16="http://schemas.microsoft.com/office/drawing/2014/main" id="{473060DE-117F-4FF7-BFF6-1129910D30CB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7" name="Opção T">
            <a:extLst>
              <a:ext uri="{FF2B5EF4-FFF2-40B4-BE49-F238E27FC236}">
                <a16:creationId xmlns:a16="http://schemas.microsoft.com/office/drawing/2014/main" id="{8236EB8F-5E31-4FFB-9B91-BAC5A207DC5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8" name="Opção T">
            <a:extLst>
              <a:ext uri="{FF2B5EF4-FFF2-40B4-BE49-F238E27FC236}">
                <a16:creationId xmlns:a16="http://schemas.microsoft.com/office/drawing/2014/main" id="{88E51E4F-B00B-4E51-83C4-7FECDEEBA4A7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29" name="Opção T">
            <a:extLst>
              <a:ext uri="{FF2B5EF4-FFF2-40B4-BE49-F238E27FC236}">
                <a16:creationId xmlns:a16="http://schemas.microsoft.com/office/drawing/2014/main" id="{3165F97D-DF3F-404C-AEF1-9C1E53B00A33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0" name="Opção T">
            <a:extLst>
              <a:ext uri="{FF2B5EF4-FFF2-40B4-BE49-F238E27FC236}">
                <a16:creationId xmlns:a16="http://schemas.microsoft.com/office/drawing/2014/main" id="{2CB7D5CD-2141-417C-8A78-CDAC2BD42C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1" name="Opção T">
            <a:extLst>
              <a:ext uri="{FF2B5EF4-FFF2-40B4-BE49-F238E27FC236}">
                <a16:creationId xmlns:a16="http://schemas.microsoft.com/office/drawing/2014/main" id="{E7F7F8FA-1960-4522-A4FF-F73B9BE0D3E4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2" name="Opção T">
            <a:extLst>
              <a:ext uri="{FF2B5EF4-FFF2-40B4-BE49-F238E27FC236}">
                <a16:creationId xmlns:a16="http://schemas.microsoft.com/office/drawing/2014/main" id="{0F77D7BF-EA7E-408D-B913-2460F582A119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3" name="Opção T">
            <a:extLst>
              <a:ext uri="{FF2B5EF4-FFF2-40B4-BE49-F238E27FC236}">
                <a16:creationId xmlns:a16="http://schemas.microsoft.com/office/drawing/2014/main" id="{00B35A89-2929-4136-AC40-5E24D3936B58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4" name="Opção T">
            <a:extLst>
              <a:ext uri="{FF2B5EF4-FFF2-40B4-BE49-F238E27FC236}">
                <a16:creationId xmlns:a16="http://schemas.microsoft.com/office/drawing/2014/main" id="{55ACCFAE-4522-4AAE-AD03-E44D26D05F0F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5" name="Opção T">
            <a:extLst>
              <a:ext uri="{FF2B5EF4-FFF2-40B4-BE49-F238E27FC236}">
                <a16:creationId xmlns:a16="http://schemas.microsoft.com/office/drawing/2014/main" id="{41E5D556-F543-4BA8-AD26-54419A3C852C}"/>
              </a:ext>
            </a:extLst>
          </p:cNvPr>
          <p:cNvSpPr/>
          <p:nvPr/>
        </p:nvSpPr>
        <p:spPr>
          <a:xfrm>
            <a:off x="386846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T</a:t>
            </a:r>
          </a:p>
        </p:txBody>
      </p:sp>
      <p:sp>
        <p:nvSpPr>
          <p:cNvPr id="436" name="Opção U">
            <a:extLst>
              <a:ext uri="{FF2B5EF4-FFF2-40B4-BE49-F238E27FC236}">
                <a16:creationId xmlns:a16="http://schemas.microsoft.com/office/drawing/2014/main" id="{6AD9BD9D-0861-4177-A804-00970C807766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7" name="Opção U">
            <a:extLst>
              <a:ext uri="{FF2B5EF4-FFF2-40B4-BE49-F238E27FC236}">
                <a16:creationId xmlns:a16="http://schemas.microsoft.com/office/drawing/2014/main" id="{169C25F5-AD10-4D54-9F46-8845233B6BBE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8" name="Opção U">
            <a:extLst>
              <a:ext uri="{FF2B5EF4-FFF2-40B4-BE49-F238E27FC236}">
                <a16:creationId xmlns:a16="http://schemas.microsoft.com/office/drawing/2014/main" id="{9D25F85F-5195-4CCB-8789-613D438D909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39" name="Opção U">
            <a:extLst>
              <a:ext uri="{FF2B5EF4-FFF2-40B4-BE49-F238E27FC236}">
                <a16:creationId xmlns:a16="http://schemas.microsoft.com/office/drawing/2014/main" id="{D200AA19-6E7F-4A6A-BB00-8877974961C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0" name="Opção U">
            <a:extLst>
              <a:ext uri="{FF2B5EF4-FFF2-40B4-BE49-F238E27FC236}">
                <a16:creationId xmlns:a16="http://schemas.microsoft.com/office/drawing/2014/main" id="{9C2899DC-AE66-44A5-8B00-A2D18F24C819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1" name="Opção U">
            <a:extLst>
              <a:ext uri="{FF2B5EF4-FFF2-40B4-BE49-F238E27FC236}">
                <a16:creationId xmlns:a16="http://schemas.microsoft.com/office/drawing/2014/main" id="{DE23E924-927B-4CD2-A3D5-399CF3710698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2" name="Opção U">
            <a:extLst>
              <a:ext uri="{FF2B5EF4-FFF2-40B4-BE49-F238E27FC236}">
                <a16:creationId xmlns:a16="http://schemas.microsoft.com/office/drawing/2014/main" id="{C5677079-9807-4868-B142-0A134B62CF8D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3" name="Opção U">
            <a:extLst>
              <a:ext uri="{FF2B5EF4-FFF2-40B4-BE49-F238E27FC236}">
                <a16:creationId xmlns:a16="http://schemas.microsoft.com/office/drawing/2014/main" id="{4B77DC60-2155-4914-8E42-7A8AE64641DF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4" name="Opção U">
            <a:extLst>
              <a:ext uri="{FF2B5EF4-FFF2-40B4-BE49-F238E27FC236}">
                <a16:creationId xmlns:a16="http://schemas.microsoft.com/office/drawing/2014/main" id="{00749E82-1338-447D-B7CA-884F7B7CBB41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5" name="Opção U">
            <a:extLst>
              <a:ext uri="{FF2B5EF4-FFF2-40B4-BE49-F238E27FC236}">
                <a16:creationId xmlns:a16="http://schemas.microsoft.com/office/drawing/2014/main" id="{03D98C81-9E38-4EA1-A265-7B797C10D475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6" name="Opção U">
            <a:extLst>
              <a:ext uri="{FF2B5EF4-FFF2-40B4-BE49-F238E27FC236}">
                <a16:creationId xmlns:a16="http://schemas.microsoft.com/office/drawing/2014/main" id="{2B07A4E6-D465-4750-9341-F28D8088DB97}"/>
              </a:ext>
            </a:extLst>
          </p:cNvPr>
          <p:cNvSpPr/>
          <p:nvPr/>
        </p:nvSpPr>
        <p:spPr>
          <a:xfrm>
            <a:off x="477064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U</a:t>
            </a:r>
          </a:p>
        </p:txBody>
      </p:sp>
      <p:sp>
        <p:nvSpPr>
          <p:cNvPr id="447" name="Opção V">
            <a:extLst>
              <a:ext uri="{FF2B5EF4-FFF2-40B4-BE49-F238E27FC236}">
                <a16:creationId xmlns:a16="http://schemas.microsoft.com/office/drawing/2014/main" id="{3BA1A55B-679F-489F-854A-2B4CFBD9C56E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8" name="Opção V">
            <a:extLst>
              <a:ext uri="{FF2B5EF4-FFF2-40B4-BE49-F238E27FC236}">
                <a16:creationId xmlns:a16="http://schemas.microsoft.com/office/drawing/2014/main" id="{25FF27FE-E25A-4235-9A9F-2240250B980F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49" name="Opção V">
            <a:extLst>
              <a:ext uri="{FF2B5EF4-FFF2-40B4-BE49-F238E27FC236}">
                <a16:creationId xmlns:a16="http://schemas.microsoft.com/office/drawing/2014/main" id="{97537332-429E-4894-B09C-50D5B11A4AC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0" name="Opção V">
            <a:extLst>
              <a:ext uri="{FF2B5EF4-FFF2-40B4-BE49-F238E27FC236}">
                <a16:creationId xmlns:a16="http://schemas.microsoft.com/office/drawing/2014/main" id="{253B0269-70B5-412E-8B2C-79E72AE6A1B8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1" name="Opção V">
            <a:extLst>
              <a:ext uri="{FF2B5EF4-FFF2-40B4-BE49-F238E27FC236}">
                <a16:creationId xmlns:a16="http://schemas.microsoft.com/office/drawing/2014/main" id="{1F738C47-C8DC-4332-84C9-F2271B6A7DFD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2" name="Opção V">
            <a:extLst>
              <a:ext uri="{FF2B5EF4-FFF2-40B4-BE49-F238E27FC236}">
                <a16:creationId xmlns:a16="http://schemas.microsoft.com/office/drawing/2014/main" id="{5E2B0EA0-3CB9-4BF5-A23C-6E7E3721582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3" name="Opção V">
            <a:extLst>
              <a:ext uri="{FF2B5EF4-FFF2-40B4-BE49-F238E27FC236}">
                <a16:creationId xmlns:a16="http://schemas.microsoft.com/office/drawing/2014/main" id="{EB19EFF2-5C11-4854-8EF2-F7032DFC0FA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4" name="Opção V">
            <a:extLst>
              <a:ext uri="{FF2B5EF4-FFF2-40B4-BE49-F238E27FC236}">
                <a16:creationId xmlns:a16="http://schemas.microsoft.com/office/drawing/2014/main" id="{58E9D280-D884-44C0-938C-37C0C98AEA3A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5" name="Opção V">
            <a:extLst>
              <a:ext uri="{FF2B5EF4-FFF2-40B4-BE49-F238E27FC236}">
                <a16:creationId xmlns:a16="http://schemas.microsoft.com/office/drawing/2014/main" id="{79182001-120F-4F77-8BB8-E844F0235251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6" name="Opção V">
            <a:extLst>
              <a:ext uri="{FF2B5EF4-FFF2-40B4-BE49-F238E27FC236}">
                <a16:creationId xmlns:a16="http://schemas.microsoft.com/office/drawing/2014/main" id="{E7536458-DD2C-4A64-862C-E341C1273960}"/>
              </a:ext>
            </a:extLst>
          </p:cNvPr>
          <p:cNvSpPr/>
          <p:nvPr/>
        </p:nvSpPr>
        <p:spPr>
          <a:xfrm>
            <a:off x="5701832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457" name="Opção W">
            <a:extLst>
              <a:ext uri="{FF2B5EF4-FFF2-40B4-BE49-F238E27FC236}">
                <a16:creationId xmlns:a16="http://schemas.microsoft.com/office/drawing/2014/main" id="{42B294FA-A809-47E4-81A3-4B513DAEADCC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8" name="Opção W">
            <a:extLst>
              <a:ext uri="{FF2B5EF4-FFF2-40B4-BE49-F238E27FC236}">
                <a16:creationId xmlns:a16="http://schemas.microsoft.com/office/drawing/2014/main" id="{EDEB270F-63E1-48DE-AEF1-D51B0E39A28D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59" name="Opção W">
            <a:extLst>
              <a:ext uri="{FF2B5EF4-FFF2-40B4-BE49-F238E27FC236}">
                <a16:creationId xmlns:a16="http://schemas.microsoft.com/office/drawing/2014/main" id="{EA723DDC-B824-46C2-A68C-5EE1BA437828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0" name="Opção W">
            <a:extLst>
              <a:ext uri="{FF2B5EF4-FFF2-40B4-BE49-F238E27FC236}">
                <a16:creationId xmlns:a16="http://schemas.microsoft.com/office/drawing/2014/main" id="{81A306A2-734B-40AE-8F69-228F51E2505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1" name="Opção W">
            <a:extLst>
              <a:ext uri="{FF2B5EF4-FFF2-40B4-BE49-F238E27FC236}">
                <a16:creationId xmlns:a16="http://schemas.microsoft.com/office/drawing/2014/main" id="{054A7247-5975-4BD6-923D-6AEF53DA2B5E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2" name="Opção W">
            <a:extLst>
              <a:ext uri="{FF2B5EF4-FFF2-40B4-BE49-F238E27FC236}">
                <a16:creationId xmlns:a16="http://schemas.microsoft.com/office/drawing/2014/main" id="{1795956A-4196-40D7-A86A-2695F7437BEB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3" name="Opção W">
            <a:extLst>
              <a:ext uri="{FF2B5EF4-FFF2-40B4-BE49-F238E27FC236}">
                <a16:creationId xmlns:a16="http://schemas.microsoft.com/office/drawing/2014/main" id="{91EB4B96-4684-4D90-8D4A-EB0406C7609A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4" name="Opção W">
            <a:extLst>
              <a:ext uri="{FF2B5EF4-FFF2-40B4-BE49-F238E27FC236}">
                <a16:creationId xmlns:a16="http://schemas.microsoft.com/office/drawing/2014/main" id="{29B54593-303D-4ACC-BCBC-D90C8FD4E3B3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5" name="Opção W">
            <a:extLst>
              <a:ext uri="{FF2B5EF4-FFF2-40B4-BE49-F238E27FC236}">
                <a16:creationId xmlns:a16="http://schemas.microsoft.com/office/drawing/2014/main" id="{C85FD21B-6034-4833-9E17-6B9152CB3035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6" name="Opção W">
            <a:extLst>
              <a:ext uri="{FF2B5EF4-FFF2-40B4-BE49-F238E27FC236}">
                <a16:creationId xmlns:a16="http://schemas.microsoft.com/office/drawing/2014/main" id="{4EC5ADF9-12D7-4D12-AA5A-2081624D6B61}"/>
              </a:ext>
            </a:extLst>
          </p:cNvPr>
          <p:cNvSpPr/>
          <p:nvPr/>
        </p:nvSpPr>
        <p:spPr>
          <a:xfrm>
            <a:off x="684995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W</a:t>
            </a:r>
          </a:p>
        </p:txBody>
      </p:sp>
      <p:sp>
        <p:nvSpPr>
          <p:cNvPr id="467" name="Opção X">
            <a:extLst>
              <a:ext uri="{FF2B5EF4-FFF2-40B4-BE49-F238E27FC236}">
                <a16:creationId xmlns:a16="http://schemas.microsoft.com/office/drawing/2014/main" id="{DBCF31AA-8B0B-4A5D-86FB-D4952FBBEB0D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8" name="Opção X">
            <a:extLst>
              <a:ext uri="{FF2B5EF4-FFF2-40B4-BE49-F238E27FC236}">
                <a16:creationId xmlns:a16="http://schemas.microsoft.com/office/drawing/2014/main" id="{C8254329-5B0C-41A9-8006-99EAB971221C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69" name="Opção X">
            <a:extLst>
              <a:ext uri="{FF2B5EF4-FFF2-40B4-BE49-F238E27FC236}">
                <a16:creationId xmlns:a16="http://schemas.microsoft.com/office/drawing/2014/main" id="{ABDF7DC2-5F65-441D-A152-09E500B637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0" name="Opção X">
            <a:extLst>
              <a:ext uri="{FF2B5EF4-FFF2-40B4-BE49-F238E27FC236}">
                <a16:creationId xmlns:a16="http://schemas.microsoft.com/office/drawing/2014/main" id="{2E282795-C66B-42A3-97BC-E20A69399A56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1" name="Opção X">
            <a:extLst>
              <a:ext uri="{FF2B5EF4-FFF2-40B4-BE49-F238E27FC236}">
                <a16:creationId xmlns:a16="http://schemas.microsoft.com/office/drawing/2014/main" id="{978343E2-7855-43E9-A29F-F690111B4FE4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2" name="Opção X">
            <a:extLst>
              <a:ext uri="{FF2B5EF4-FFF2-40B4-BE49-F238E27FC236}">
                <a16:creationId xmlns:a16="http://schemas.microsoft.com/office/drawing/2014/main" id="{59588656-AC1E-44F6-8309-38A8B9F0ACF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3" name="Opção X">
            <a:extLst>
              <a:ext uri="{FF2B5EF4-FFF2-40B4-BE49-F238E27FC236}">
                <a16:creationId xmlns:a16="http://schemas.microsoft.com/office/drawing/2014/main" id="{EFFC71EE-3EF5-41B5-992D-A72B0138F9E0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4" name="Opção X">
            <a:extLst>
              <a:ext uri="{FF2B5EF4-FFF2-40B4-BE49-F238E27FC236}">
                <a16:creationId xmlns:a16="http://schemas.microsoft.com/office/drawing/2014/main" id="{CF8DDFD9-31F1-4279-94CF-C395561DBCE2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5" name="Opção X">
            <a:extLst>
              <a:ext uri="{FF2B5EF4-FFF2-40B4-BE49-F238E27FC236}">
                <a16:creationId xmlns:a16="http://schemas.microsoft.com/office/drawing/2014/main" id="{63BC5267-363A-4AFB-AEC6-256F4306BAF9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6" name="Opção X">
            <a:extLst>
              <a:ext uri="{FF2B5EF4-FFF2-40B4-BE49-F238E27FC236}">
                <a16:creationId xmlns:a16="http://schemas.microsoft.com/office/drawing/2014/main" id="{C59C3DD7-7A69-41EC-BDA6-EB9E30ECD008}"/>
              </a:ext>
            </a:extLst>
          </p:cNvPr>
          <p:cNvSpPr/>
          <p:nvPr/>
        </p:nvSpPr>
        <p:spPr>
          <a:xfrm>
            <a:off x="778481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X</a:t>
            </a:r>
          </a:p>
        </p:txBody>
      </p:sp>
      <p:sp>
        <p:nvSpPr>
          <p:cNvPr id="477" name="Opção Y">
            <a:extLst>
              <a:ext uri="{FF2B5EF4-FFF2-40B4-BE49-F238E27FC236}">
                <a16:creationId xmlns:a16="http://schemas.microsoft.com/office/drawing/2014/main" id="{E5504EE6-C8BD-4B4A-842D-C2817B4258BD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8" name="Opção Y">
            <a:extLst>
              <a:ext uri="{FF2B5EF4-FFF2-40B4-BE49-F238E27FC236}">
                <a16:creationId xmlns:a16="http://schemas.microsoft.com/office/drawing/2014/main" id="{C8D40D3E-9DB3-4719-837C-BEE72DB0386F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79" name="Opção Y">
            <a:extLst>
              <a:ext uri="{FF2B5EF4-FFF2-40B4-BE49-F238E27FC236}">
                <a16:creationId xmlns:a16="http://schemas.microsoft.com/office/drawing/2014/main" id="{509774BC-39B4-435C-A3BF-6FA2A59C1C8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0" name="Opção Y">
            <a:extLst>
              <a:ext uri="{FF2B5EF4-FFF2-40B4-BE49-F238E27FC236}">
                <a16:creationId xmlns:a16="http://schemas.microsoft.com/office/drawing/2014/main" id="{57E3DDE4-1F2F-4E99-9343-96EE87AD11B3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1" name="Opção Y">
            <a:extLst>
              <a:ext uri="{FF2B5EF4-FFF2-40B4-BE49-F238E27FC236}">
                <a16:creationId xmlns:a16="http://schemas.microsoft.com/office/drawing/2014/main" id="{9A6EE5C9-3CB5-4CC0-9C8C-47096309FD9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2" name="Opção Y">
            <a:extLst>
              <a:ext uri="{FF2B5EF4-FFF2-40B4-BE49-F238E27FC236}">
                <a16:creationId xmlns:a16="http://schemas.microsoft.com/office/drawing/2014/main" id="{907FB62A-CE29-48DF-B7DD-AC70CEA21205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3" name="Opção Y">
            <a:extLst>
              <a:ext uri="{FF2B5EF4-FFF2-40B4-BE49-F238E27FC236}">
                <a16:creationId xmlns:a16="http://schemas.microsoft.com/office/drawing/2014/main" id="{C9E0B29A-5EE9-4221-9944-69FC0E942490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4" name="Opção Y">
            <a:extLst>
              <a:ext uri="{FF2B5EF4-FFF2-40B4-BE49-F238E27FC236}">
                <a16:creationId xmlns:a16="http://schemas.microsoft.com/office/drawing/2014/main" id="{7416F7D7-6B51-4029-88FF-CE67B6ED29E9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5" name="Opção Y">
            <a:extLst>
              <a:ext uri="{FF2B5EF4-FFF2-40B4-BE49-F238E27FC236}">
                <a16:creationId xmlns:a16="http://schemas.microsoft.com/office/drawing/2014/main" id="{45219B53-9102-4BD5-85C8-3867218B1A78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6" name="Opção Y">
            <a:extLst>
              <a:ext uri="{FF2B5EF4-FFF2-40B4-BE49-F238E27FC236}">
                <a16:creationId xmlns:a16="http://schemas.microsoft.com/office/drawing/2014/main" id="{5A3AC663-59CB-4ECF-A988-FA2E465E9BA2}"/>
              </a:ext>
            </a:extLst>
          </p:cNvPr>
          <p:cNvSpPr/>
          <p:nvPr/>
        </p:nvSpPr>
        <p:spPr>
          <a:xfrm>
            <a:off x="8719678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Y</a:t>
            </a:r>
          </a:p>
        </p:txBody>
      </p:sp>
      <p:sp>
        <p:nvSpPr>
          <p:cNvPr id="487" name="Opção Z">
            <a:extLst>
              <a:ext uri="{FF2B5EF4-FFF2-40B4-BE49-F238E27FC236}">
                <a16:creationId xmlns:a16="http://schemas.microsoft.com/office/drawing/2014/main" id="{41EC7CCA-767D-4E65-B9EB-3C9A12F155A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8" name="Opção Z">
            <a:extLst>
              <a:ext uri="{FF2B5EF4-FFF2-40B4-BE49-F238E27FC236}">
                <a16:creationId xmlns:a16="http://schemas.microsoft.com/office/drawing/2014/main" id="{CCE4F2F1-F1B7-40E5-B239-BA3BA359A3F7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89" name="Opção Z">
            <a:extLst>
              <a:ext uri="{FF2B5EF4-FFF2-40B4-BE49-F238E27FC236}">
                <a16:creationId xmlns:a16="http://schemas.microsoft.com/office/drawing/2014/main" id="{74B9C105-C1CA-4E8D-8983-D64FF6CD608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0" name="Opção Z">
            <a:extLst>
              <a:ext uri="{FF2B5EF4-FFF2-40B4-BE49-F238E27FC236}">
                <a16:creationId xmlns:a16="http://schemas.microsoft.com/office/drawing/2014/main" id="{3343A00B-3E59-416F-B894-65AFB5B91281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1" name="Opção Z">
            <a:extLst>
              <a:ext uri="{FF2B5EF4-FFF2-40B4-BE49-F238E27FC236}">
                <a16:creationId xmlns:a16="http://schemas.microsoft.com/office/drawing/2014/main" id="{29B108F3-C0CB-4EEE-84CF-630E9BCC1E49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2" name="Opção Z">
            <a:extLst>
              <a:ext uri="{FF2B5EF4-FFF2-40B4-BE49-F238E27FC236}">
                <a16:creationId xmlns:a16="http://schemas.microsoft.com/office/drawing/2014/main" id="{9336C7C3-04D3-4AED-95E1-087AF2553563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3" name="Opção Z">
            <a:extLst>
              <a:ext uri="{FF2B5EF4-FFF2-40B4-BE49-F238E27FC236}">
                <a16:creationId xmlns:a16="http://schemas.microsoft.com/office/drawing/2014/main" id="{1F05262D-7D1E-4B61-BC0D-3FC6E6465DAE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4" name="Opção Z">
            <a:extLst>
              <a:ext uri="{FF2B5EF4-FFF2-40B4-BE49-F238E27FC236}">
                <a16:creationId xmlns:a16="http://schemas.microsoft.com/office/drawing/2014/main" id="{6F5FB0A3-DE06-4A0C-A6B0-70D9E4B2D2ED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5" name="Opção Z">
            <a:extLst>
              <a:ext uri="{FF2B5EF4-FFF2-40B4-BE49-F238E27FC236}">
                <a16:creationId xmlns:a16="http://schemas.microsoft.com/office/drawing/2014/main" id="{3376C148-BA28-4E81-83AE-1D4F31761BAB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sp>
        <p:nvSpPr>
          <p:cNvPr id="496" name="Opção Z">
            <a:extLst>
              <a:ext uri="{FF2B5EF4-FFF2-40B4-BE49-F238E27FC236}">
                <a16:creationId xmlns:a16="http://schemas.microsoft.com/office/drawing/2014/main" id="{D773A08E-9D7D-47BC-9F2A-520014C07F90}"/>
              </a:ext>
            </a:extLst>
          </p:cNvPr>
          <p:cNvSpPr/>
          <p:nvPr/>
        </p:nvSpPr>
        <p:spPr>
          <a:xfrm>
            <a:off x="9701456" y="7692962"/>
            <a:ext cx="540000" cy="54000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b="1" dirty="0">
                <a:solidFill>
                  <a:schemeClr val="tx1"/>
                </a:solidFill>
              </a:rPr>
              <a:t>Z</a:t>
            </a:r>
          </a:p>
        </p:txBody>
      </p:sp>
      <p:pic>
        <p:nvPicPr>
          <p:cNvPr id="9" name="Cronometro Roda a Roda">
            <a:hlinkClick r:id="" action="ppaction://media"/>
            <a:extLst>
              <a:ext uri="{FF2B5EF4-FFF2-40B4-BE49-F238E27FC236}">
                <a16:creationId xmlns:a16="http://schemas.microsoft.com/office/drawing/2014/main" id="{DEB33A67-FCAD-4FE4-AB49-AB80D36E29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9171" t="19171" r="19008" b="19008"/>
          <a:stretch/>
        </p:blipFill>
        <p:spPr>
          <a:xfrm>
            <a:off x="8131832" y="4955324"/>
            <a:ext cx="1272271" cy="1272271"/>
          </a:xfrm>
          <a:prstGeom prst="flowChartConnector">
            <a:avLst/>
          </a:prstGeom>
        </p:spPr>
      </p:pic>
      <p:sp>
        <p:nvSpPr>
          <p:cNvPr id="2" name="Elipse 1">
            <a:extLst>
              <a:ext uri="{FF2B5EF4-FFF2-40B4-BE49-F238E27FC236}">
                <a16:creationId xmlns:a16="http://schemas.microsoft.com/office/drawing/2014/main" id="{13D6A956-0CF7-4261-AC42-3471CDC22567}"/>
              </a:ext>
            </a:extLst>
          </p:cNvPr>
          <p:cNvSpPr/>
          <p:nvPr/>
        </p:nvSpPr>
        <p:spPr>
          <a:xfrm>
            <a:off x="11259573" y="285245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7" name="Elipse 496">
            <a:extLst>
              <a:ext uri="{FF2B5EF4-FFF2-40B4-BE49-F238E27FC236}">
                <a16:creationId xmlns:a16="http://schemas.microsoft.com/office/drawing/2014/main" id="{42552609-EFA7-4E87-BFB9-D93796190DDC}"/>
              </a:ext>
            </a:extLst>
          </p:cNvPr>
          <p:cNvSpPr/>
          <p:nvPr/>
        </p:nvSpPr>
        <p:spPr>
          <a:xfrm>
            <a:off x="10857595" y="242073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8" name="Elipse 497">
            <a:extLst>
              <a:ext uri="{FF2B5EF4-FFF2-40B4-BE49-F238E27FC236}">
                <a16:creationId xmlns:a16="http://schemas.microsoft.com/office/drawing/2014/main" id="{F5DE0B73-9A95-487F-B5A9-745BD28CB2E3}"/>
              </a:ext>
            </a:extLst>
          </p:cNvPr>
          <p:cNvSpPr/>
          <p:nvPr/>
        </p:nvSpPr>
        <p:spPr>
          <a:xfrm>
            <a:off x="10328907" y="2117721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9" name="Elipse 498">
            <a:extLst>
              <a:ext uri="{FF2B5EF4-FFF2-40B4-BE49-F238E27FC236}">
                <a16:creationId xmlns:a16="http://schemas.microsoft.com/office/drawing/2014/main" id="{B52F2FC5-DBC1-4B2C-A437-2BCD7AF77632}"/>
              </a:ext>
            </a:extLst>
          </p:cNvPr>
          <p:cNvSpPr/>
          <p:nvPr/>
        </p:nvSpPr>
        <p:spPr>
          <a:xfrm>
            <a:off x="9739067" y="215101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0" name="Elipse 499">
            <a:extLst>
              <a:ext uri="{FF2B5EF4-FFF2-40B4-BE49-F238E27FC236}">
                <a16:creationId xmlns:a16="http://schemas.microsoft.com/office/drawing/2014/main" id="{53B51D67-46BF-4CA4-AF93-17A6E2412A7B}"/>
              </a:ext>
            </a:extLst>
          </p:cNvPr>
          <p:cNvSpPr/>
          <p:nvPr/>
        </p:nvSpPr>
        <p:spPr>
          <a:xfrm>
            <a:off x="9168584" y="2391142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1" name="Elipse 500">
            <a:extLst>
              <a:ext uri="{FF2B5EF4-FFF2-40B4-BE49-F238E27FC236}">
                <a16:creationId xmlns:a16="http://schemas.microsoft.com/office/drawing/2014/main" id="{5E55C3E0-1854-401B-9C8C-3D95D9F13194}"/>
              </a:ext>
            </a:extLst>
          </p:cNvPr>
          <p:cNvSpPr/>
          <p:nvPr/>
        </p:nvSpPr>
        <p:spPr>
          <a:xfrm>
            <a:off x="8791872" y="2809164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2" name="Elipse 501">
            <a:extLst>
              <a:ext uri="{FF2B5EF4-FFF2-40B4-BE49-F238E27FC236}">
                <a16:creationId xmlns:a16="http://schemas.microsoft.com/office/drawing/2014/main" id="{BC5BD866-1B14-4B65-A93B-34CD8B566D44}"/>
              </a:ext>
            </a:extLst>
          </p:cNvPr>
          <p:cNvSpPr/>
          <p:nvPr/>
        </p:nvSpPr>
        <p:spPr>
          <a:xfrm>
            <a:off x="8612245" y="3385516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3" name="Elipse 502">
            <a:extLst>
              <a:ext uri="{FF2B5EF4-FFF2-40B4-BE49-F238E27FC236}">
                <a16:creationId xmlns:a16="http://schemas.microsoft.com/office/drawing/2014/main" id="{6C151B61-43D5-44D4-A317-B3D9A8755415}"/>
              </a:ext>
            </a:extLst>
          </p:cNvPr>
          <p:cNvSpPr/>
          <p:nvPr/>
        </p:nvSpPr>
        <p:spPr>
          <a:xfrm>
            <a:off x="8675478" y="3859669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4" name="Elipse 503">
            <a:extLst>
              <a:ext uri="{FF2B5EF4-FFF2-40B4-BE49-F238E27FC236}">
                <a16:creationId xmlns:a16="http://schemas.microsoft.com/office/drawing/2014/main" id="{7BE0E44A-0F33-4325-9566-2F36CCA562A9}"/>
              </a:ext>
            </a:extLst>
          </p:cNvPr>
          <p:cNvSpPr/>
          <p:nvPr/>
        </p:nvSpPr>
        <p:spPr>
          <a:xfrm>
            <a:off x="8937636" y="442855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5" name="Elipse 504">
            <a:extLst>
              <a:ext uri="{FF2B5EF4-FFF2-40B4-BE49-F238E27FC236}">
                <a16:creationId xmlns:a16="http://schemas.microsoft.com/office/drawing/2014/main" id="{865F484A-919E-4E18-8FA9-68216CC27116}"/>
              </a:ext>
            </a:extLst>
          </p:cNvPr>
          <p:cNvSpPr/>
          <p:nvPr/>
        </p:nvSpPr>
        <p:spPr>
          <a:xfrm>
            <a:off x="9405768" y="477929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6" name="Elipse 505">
            <a:extLst>
              <a:ext uri="{FF2B5EF4-FFF2-40B4-BE49-F238E27FC236}">
                <a16:creationId xmlns:a16="http://schemas.microsoft.com/office/drawing/2014/main" id="{FC89FE55-9DAF-4D0D-92EB-78D712322EF8}"/>
              </a:ext>
            </a:extLst>
          </p:cNvPr>
          <p:cNvSpPr/>
          <p:nvPr/>
        </p:nvSpPr>
        <p:spPr>
          <a:xfrm>
            <a:off x="10022894" y="4924853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7" name="Elipse 506">
            <a:extLst>
              <a:ext uri="{FF2B5EF4-FFF2-40B4-BE49-F238E27FC236}">
                <a16:creationId xmlns:a16="http://schemas.microsoft.com/office/drawing/2014/main" id="{B54AA421-3472-4A65-850C-95BF95C229EE}"/>
              </a:ext>
            </a:extLst>
          </p:cNvPr>
          <p:cNvSpPr/>
          <p:nvPr/>
        </p:nvSpPr>
        <p:spPr>
          <a:xfrm>
            <a:off x="10625705" y="4770637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8" name="Elipse 507">
            <a:extLst>
              <a:ext uri="{FF2B5EF4-FFF2-40B4-BE49-F238E27FC236}">
                <a16:creationId xmlns:a16="http://schemas.microsoft.com/office/drawing/2014/main" id="{29247CBC-8A4D-4CAE-B780-4DF07E1BE61B}"/>
              </a:ext>
            </a:extLst>
          </p:cNvPr>
          <p:cNvSpPr/>
          <p:nvPr/>
        </p:nvSpPr>
        <p:spPr>
          <a:xfrm>
            <a:off x="11168154" y="4377028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09" name="Elipse 508">
            <a:extLst>
              <a:ext uri="{FF2B5EF4-FFF2-40B4-BE49-F238E27FC236}">
                <a16:creationId xmlns:a16="http://schemas.microsoft.com/office/drawing/2014/main" id="{8C7B0FF1-FAFF-4E2B-B3F9-B319F1779A21}"/>
              </a:ext>
            </a:extLst>
          </p:cNvPr>
          <p:cNvSpPr/>
          <p:nvPr/>
        </p:nvSpPr>
        <p:spPr>
          <a:xfrm>
            <a:off x="11377909" y="3948650"/>
            <a:ext cx="138022" cy="13802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2" name="Seta: para a Direita 571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BA22857D-119E-475A-BB34-7A9B056970EE}"/>
              </a:ext>
            </a:extLst>
          </p:cNvPr>
          <p:cNvSpPr/>
          <p:nvPr/>
        </p:nvSpPr>
        <p:spPr>
          <a:xfrm>
            <a:off x="11101894" y="6036626"/>
            <a:ext cx="916931" cy="746728"/>
          </a:xfrm>
          <a:prstGeom prst="rightArrow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73" name="Retângulo: Cantos Arredondados 572">
            <a:extLst>
              <a:ext uri="{FF2B5EF4-FFF2-40B4-BE49-F238E27FC236}">
                <a16:creationId xmlns:a16="http://schemas.microsoft.com/office/drawing/2014/main" id="{A1BB55AD-CA53-47BC-8F4C-D7DD78354475}"/>
              </a:ext>
            </a:extLst>
          </p:cNvPr>
          <p:cNvSpPr/>
          <p:nvPr/>
        </p:nvSpPr>
        <p:spPr>
          <a:xfrm>
            <a:off x="43936" y="49824"/>
            <a:ext cx="1621410" cy="576502"/>
          </a:xfrm>
          <a:prstGeom prst="roundRect">
            <a:avLst/>
          </a:prstGeom>
          <a:solidFill>
            <a:srgbClr val="FFFFFF">
              <a:alpha val="87059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>
                <a:solidFill>
                  <a:srgbClr val="0518C8"/>
                </a:solidFill>
              </a:rPr>
              <a:t>6 de 15</a:t>
            </a:r>
          </a:p>
        </p:txBody>
      </p:sp>
      <p:sp>
        <p:nvSpPr>
          <p:cNvPr id="1190" name="Retângulo 1189">
            <a:extLst>
              <a:ext uri="{FF2B5EF4-FFF2-40B4-BE49-F238E27FC236}">
                <a16:creationId xmlns:a16="http://schemas.microsoft.com/office/drawing/2014/main" id="{E88B4992-E1AA-4810-98C3-B600BD75918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91" name="Retângulo 1190">
            <a:extLst>
              <a:ext uri="{FF2B5EF4-FFF2-40B4-BE49-F238E27FC236}">
                <a16:creationId xmlns:a16="http://schemas.microsoft.com/office/drawing/2014/main" id="{5A55BFD6-BACE-41E0-B14A-ED150540EEB5}"/>
              </a:ext>
            </a:extLst>
          </p:cNvPr>
          <p:cNvSpPr/>
          <p:nvPr/>
        </p:nvSpPr>
        <p:spPr>
          <a:xfrm>
            <a:off x="7792577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92" name="Retângulo 1191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9053285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93" name="Jogador 1">
            <a:extLst>
              <a:ext uri="{FF2B5EF4-FFF2-40B4-BE49-F238E27FC236}">
                <a16:creationId xmlns:a16="http://schemas.microsoft.com/office/drawing/2014/main" id="{325F97CA-487B-4B3B-B202-346551415D05}"/>
              </a:ext>
            </a:extLst>
          </p:cNvPr>
          <p:cNvSpPr/>
          <p:nvPr/>
        </p:nvSpPr>
        <p:spPr>
          <a:xfrm>
            <a:off x="6517355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1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4" name="Jogador 2">
            <a:extLst>
              <a:ext uri="{FF2B5EF4-FFF2-40B4-BE49-F238E27FC236}">
                <a16:creationId xmlns:a16="http://schemas.microsoft.com/office/drawing/2014/main" id="{57365F6A-0798-4BD9-80E3-7972A7524F20}"/>
              </a:ext>
            </a:extLst>
          </p:cNvPr>
          <p:cNvSpPr/>
          <p:nvPr/>
        </p:nvSpPr>
        <p:spPr>
          <a:xfrm>
            <a:off x="7778063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2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5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903877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3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6" name="Retângulo 1195">
            <a:extLst>
              <a:ext uri="{FF2B5EF4-FFF2-40B4-BE49-F238E27FC236}">
                <a16:creationId xmlns:a16="http://schemas.microsoft.com/office/drawing/2014/main" id="{3B85FD8E-6C2E-4D42-85E3-D5D8A0C8248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1197" name="Retângulo 1196">
            <a:extLst>
              <a:ext uri="{FF2B5EF4-FFF2-40B4-BE49-F238E27FC236}">
                <a16:creationId xmlns:a16="http://schemas.microsoft.com/office/drawing/2014/main" id="{F7D3283E-5283-456A-ABE0-8E0A2797E6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1198" name="Retângulo 1197">
            <a:extLst>
              <a:ext uri="{FF2B5EF4-FFF2-40B4-BE49-F238E27FC236}">
                <a16:creationId xmlns:a16="http://schemas.microsoft.com/office/drawing/2014/main" id="{C5ED726C-5A16-4421-AF4F-D7285B13E8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1199" name="Retângulo 1198">
            <a:extLst>
              <a:ext uri="{FF2B5EF4-FFF2-40B4-BE49-F238E27FC236}">
                <a16:creationId xmlns:a16="http://schemas.microsoft.com/office/drawing/2014/main" id="{054659E9-9D71-4267-8A1F-5572231B093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1200" name="Retângulo 1199">
            <a:extLst>
              <a:ext uri="{FF2B5EF4-FFF2-40B4-BE49-F238E27FC236}">
                <a16:creationId xmlns:a16="http://schemas.microsoft.com/office/drawing/2014/main" id="{8ACD89FE-48C1-4ED5-ABEF-97AB59FE214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1201" name="Retângulo 1200">
            <a:extLst>
              <a:ext uri="{FF2B5EF4-FFF2-40B4-BE49-F238E27FC236}">
                <a16:creationId xmlns:a16="http://schemas.microsoft.com/office/drawing/2014/main" id="{85E32FF3-6843-49D3-9923-6F81BCD2001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1202" name="Retângulo 1201">
            <a:extLst>
              <a:ext uri="{FF2B5EF4-FFF2-40B4-BE49-F238E27FC236}">
                <a16:creationId xmlns:a16="http://schemas.microsoft.com/office/drawing/2014/main" id="{56132DB7-B3E6-4FE9-B668-FE8AEB38445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1203" name="Retângulo 1202">
            <a:extLst>
              <a:ext uri="{FF2B5EF4-FFF2-40B4-BE49-F238E27FC236}">
                <a16:creationId xmlns:a16="http://schemas.microsoft.com/office/drawing/2014/main" id="{2CE3EAE7-7C54-40E7-A0E3-0BC0B914944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1204" name="Retângulo 1203">
            <a:extLst>
              <a:ext uri="{FF2B5EF4-FFF2-40B4-BE49-F238E27FC236}">
                <a16:creationId xmlns:a16="http://schemas.microsoft.com/office/drawing/2014/main" id="{8C7A3958-D470-4C9F-A13D-D49BD280BA5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1205" name="Retângulo 1204">
            <a:extLst>
              <a:ext uri="{FF2B5EF4-FFF2-40B4-BE49-F238E27FC236}">
                <a16:creationId xmlns:a16="http://schemas.microsoft.com/office/drawing/2014/main" id="{ED11051B-E708-4927-BB88-707DAFB64A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1206" name="Retângulo 1205">
            <a:extLst>
              <a:ext uri="{FF2B5EF4-FFF2-40B4-BE49-F238E27FC236}">
                <a16:creationId xmlns:a16="http://schemas.microsoft.com/office/drawing/2014/main" id="{57DB2A4D-5EC2-4C43-9F74-632F6A7D6F5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1207" name="Retângulo 1206">
            <a:extLst>
              <a:ext uri="{FF2B5EF4-FFF2-40B4-BE49-F238E27FC236}">
                <a16:creationId xmlns:a16="http://schemas.microsoft.com/office/drawing/2014/main" id="{688897AC-7EDF-4E8E-98B2-8A75EDA1EBC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1208" name="Retângulo 1207">
            <a:extLst>
              <a:ext uri="{FF2B5EF4-FFF2-40B4-BE49-F238E27FC236}">
                <a16:creationId xmlns:a16="http://schemas.microsoft.com/office/drawing/2014/main" id="{A71A3691-6914-42B0-92CE-939ED87D3C0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1209" name="Retângulo 1208">
            <a:extLst>
              <a:ext uri="{FF2B5EF4-FFF2-40B4-BE49-F238E27FC236}">
                <a16:creationId xmlns:a16="http://schemas.microsoft.com/office/drawing/2014/main" id="{6D4EC6D9-7827-4EBE-9806-DD52CC87961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1210" name="Retângulo 1209">
            <a:extLst>
              <a:ext uri="{FF2B5EF4-FFF2-40B4-BE49-F238E27FC236}">
                <a16:creationId xmlns:a16="http://schemas.microsoft.com/office/drawing/2014/main" id="{24080A46-7993-4C8F-9567-1DBDC7B120A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1211" name="Retângulo 1210">
            <a:extLst>
              <a:ext uri="{FF2B5EF4-FFF2-40B4-BE49-F238E27FC236}">
                <a16:creationId xmlns:a16="http://schemas.microsoft.com/office/drawing/2014/main" id="{792BDEC8-78D2-4012-8B02-6229758B9DE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1212" name="Retângulo 1211">
            <a:extLst>
              <a:ext uri="{FF2B5EF4-FFF2-40B4-BE49-F238E27FC236}">
                <a16:creationId xmlns:a16="http://schemas.microsoft.com/office/drawing/2014/main" id="{B197D335-ECA7-42E8-85A9-31C19362293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1213" name="Retângulo 1212">
            <a:extLst>
              <a:ext uri="{FF2B5EF4-FFF2-40B4-BE49-F238E27FC236}">
                <a16:creationId xmlns:a16="http://schemas.microsoft.com/office/drawing/2014/main" id="{71CA3CA0-F045-4D52-A469-01D08CF8D85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1214" name="Retângulo 1213">
            <a:extLst>
              <a:ext uri="{FF2B5EF4-FFF2-40B4-BE49-F238E27FC236}">
                <a16:creationId xmlns:a16="http://schemas.microsoft.com/office/drawing/2014/main" id="{002A1768-E90E-47E8-B04E-57092523D0B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1215" name="Retângulo 1214">
            <a:extLst>
              <a:ext uri="{FF2B5EF4-FFF2-40B4-BE49-F238E27FC236}">
                <a16:creationId xmlns:a16="http://schemas.microsoft.com/office/drawing/2014/main" id="{A818476B-9DD3-4842-B4A3-6D6CBA174F5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1216" name="Retângulo 1215">
            <a:extLst>
              <a:ext uri="{FF2B5EF4-FFF2-40B4-BE49-F238E27FC236}">
                <a16:creationId xmlns:a16="http://schemas.microsoft.com/office/drawing/2014/main" id="{C99A272F-55E9-4B0B-B539-C9D02401BF0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1217" name="Retângulo 1216">
            <a:extLst>
              <a:ext uri="{FF2B5EF4-FFF2-40B4-BE49-F238E27FC236}">
                <a16:creationId xmlns:a16="http://schemas.microsoft.com/office/drawing/2014/main" id="{C4E6B0E6-5FCB-488C-A381-31CB67925BA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1218" name="Retângulo 1217">
            <a:extLst>
              <a:ext uri="{FF2B5EF4-FFF2-40B4-BE49-F238E27FC236}">
                <a16:creationId xmlns:a16="http://schemas.microsoft.com/office/drawing/2014/main" id="{27EAA3AF-852D-4FF1-B808-254EB64A792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1219" name="Retângulo 1218">
            <a:extLst>
              <a:ext uri="{FF2B5EF4-FFF2-40B4-BE49-F238E27FC236}">
                <a16:creationId xmlns:a16="http://schemas.microsoft.com/office/drawing/2014/main" id="{5B649886-98D9-4084-BD81-8224F85A0362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1220" name="Retângulo 1219">
            <a:extLst>
              <a:ext uri="{FF2B5EF4-FFF2-40B4-BE49-F238E27FC236}">
                <a16:creationId xmlns:a16="http://schemas.microsoft.com/office/drawing/2014/main" id="{3FDB116E-C0DA-4D62-9563-82352923CD7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1221" name="Retângulo 1220">
            <a:extLst>
              <a:ext uri="{FF2B5EF4-FFF2-40B4-BE49-F238E27FC236}">
                <a16:creationId xmlns:a16="http://schemas.microsoft.com/office/drawing/2014/main" id="{D677BD26-792D-4197-BB96-11293CD2DCC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1222" name="Retângulo 1221">
            <a:extLst>
              <a:ext uri="{FF2B5EF4-FFF2-40B4-BE49-F238E27FC236}">
                <a16:creationId xmlns:a16="http://schemas.microsoft.com/office/drawing/2014/main" id="{8CD9D1BB-41BC-44B1-AAE8-3BE5949D896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1223" name="Retângulo 1222">
            <a:extLst>
              <a:ext uri="{FF2B5EF4-FFF2-40B4-BE49-F238E27FC236}">
                <a16:creationId xmlns:a16="http://schemas.microsoft.com/office/drawing/2014/main" id="{ED76A972-9815-4878-BFEB-C6F7E1572AD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1224" name="Retângulo 1223">
            <a:extLst>
              <a:ext uri="{FF2B5EF4-FFF2-40B4-BE49-F238E27FC236}">
                <a16:creationId xmlns:a16="http://schemas.microsoft.com/office/drawing/2014/main" id="{4E2D956E-767E-4775-AE95-DF7D9FF4DFC0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1225" name="Retângulo 1224">
            <a:extLst>
              <a:ext uri="{FF2B5EF4-FFF2-40B4-BE49-F238E27FC236}">
                <a16:creationId xmlns:a16="http://schemas.microsoft.com/office/drawing/2014/main" id="{48C2FC80-EC67-4F33-B7B0-12514325486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1226" name="Retângulo 1225">
            <a:extLst>
              <a:ext uri="{FF2B5EF4-FFF2-40B4-BE49-F238E27FC236}">
                <a16:creationId xmlns:a16="http://schemas.microsoft.com/office/drawing/2014/main" id="{AA3A8FF9-F8EC-46CA-9BD5-6087B6812E7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1227" name="Retângulo 1226">
            <a:extLst>
              <a:ext uri="{FF2B5EF4-FFF2-40B4-BE49-F238E27FC236}">
                <a16:creationId xmlns:a16="http://schemas.microsoft.com/office/drawing/2014/main" id="{9FF2904E-FB10-43C0-8FDB-F3C3D940A79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1228" name="Retângulo 1227">
            <a:extLst>
              <a:ext uri="{FF2B5EF4-FFF2-40B4-BE49-F238E27FC236}">
                <a16:creationId xmlns:a16="http://schemas.microsoft.com/office/drawing/2014/main" id="{391762CC-1E27-40D1-9E7D-702C4F0692E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1229" name="Retângulo 1228">
            <a:extLst>
              <a:ext uri="{FF2B5EF4-FFF2-40B4-BE49-F238E27FC236}">
                <a16:creationId xmlns:a16="http://schemas.microsoft.com/office/drawing/2014/main" id="{3BFFE44C-D437-4612-9ECA-8C1496F5DBF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1230" name="Retângulo 1229">
            <a:extLst>
              <a:ext uri="{FF2B5EF4-FFF2-40B4-BE49-F238E27FC236}">
                <a16:creationId xmlns:a16="http://schemas.microsoft.com/office/drawing/2014/main" id="{7C1C92B6-7667-4720-8546-86BE630E129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1231" name="Retângulo 1230">
            <a:extLst>
              <a:ext uri="{FF2B5EF4-FFF2-40B4-BE49-F238E27FC236}">
                <a16:creationId xmlns:a16="http://schemas.microsoft.com/office/drawing/2014/main" id="{0B2F92B8-3FF0-433C-A80E-EE0483AD99F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1232" name="Retângulo 1231">
            <a:extLst>
              <a:ext uri="{FF2B5EF4-FFF2-40B4-BE49-F238E27FC236}">
                <a16:creationId xmlns:a16="http://schemas.microsoft.com/office/drawing/2014/main" id="{431962D2-A5D3-45D2-9F83-0F6D6E96311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1233" name="Retângulo 1232">
            <a:extLst>
              <a:ext uri="{FF2B5EF4-FFF2-40B4-BE49-F238E27FC236}">
                <a16:creationId xmlns:a16="http://schemas.microsoft.com/office/drawing/2014/main" id="{79C92B77-B04C-4812-8EF7-7B441977A1B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1234" name="Retângulo 1233">
            <a:extLst>
              <a:ext uri="{FF2B5EF4-FFF2-40B4-BE49-F238E27FC236}">
                <a16:creationId xmlns:a16="http://schemas.microsoft.com/office/drawing/2014/main" id="{5A55E1FE-1D1E-4F2B-91BF-5A0AFBC147C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1235" name="Retângulo 1234">
            <a:extLst>
              <a:ext uri="{FF2B5EF4-FFF2-40B4-BE49-F238E27FC236}">
                <a16:creationId xmlns:a16="http://schemas.microsoft.com/office/drawing/2014/main" id="{48A93CE4-D20E-4413-8936-7D7BDF518A4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1236" name="Retângulo 1235">
            <a:extLst>
              <a:ext uri="{FF2B5EF4-FFF2-40B4-BE49-F238E27FC236}">
                <a16:creationId xmlns:a16="http://schemas.microsoft.com/office/drawing/2014/main" id="{1F09AFFA-43BB-48E2-9A64-F32E1D4CF4D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1237" name="Retângulo 1236">
            <a:extLst>
              <a:ext uri="{FF2B5EF4-FFF2-40B4-BE49-F238E27FC236}">
                <a16:creationId xmlns:a16="http://schemas.microsoft.com/office/drawing/2014/main" id="{C9C63789-F924-48E1-A173-1370D4D317D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1238" name="Retângulo 1237">
            <a:extLst>
              <a:ext uri="{FF2B5EF4-FFF2-40B4-BE49-F238E27FC236}">
                <a16:creationId xmlns:a16="http://schemas.microsoft.com/office/drawing/2014/main" id="{D14A0442-78D1-468E-A88A-9D6FDDF0F6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1239" name="Retângulo 1238">
            <a:extLst>
              <a:ext uri="{FF2B5EF4-FFF2-40B4-BE49-F238E27FC236}">
                <a16:creationId xmlns:a16="http://schemas.microsoft.com/office/drawing/2014/main" id="{780B89B2-AB5F-431E-8754-FC0E6713F42B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1240" name="Retângulo 1239">
            <a:extLst>
              <a:ext uri="{FF2B5EF4-FFF2-40B4-BE49-F238E27FC236}">
                <a16:creationId xmlns:a16="http://schemas.microsoft.com/office/drawing/2014/main" id="{DE51DB00-504A-45F5-9B64-BA1DF9194813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1241" name="Retângulo 1240">
            <a:extLst>
              <a:ext uri="{FF2B5EF4-FFF2-40B4-BE49-F238E27FC236}">
                <a16:creationId xmlns:a16="http://schemas.microsoft.com/office/drawing/2014/main" id="{A939F7D1-77A8-4AB9-A1CD-5AAAEA91A7FC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1242" name="Retângulo 1241">
            <a:extLst>
              <a:ext uri="{FF2B5EF4-FFF2-40B4-BE49-F238E27FC236}">
                <a16:creationId xmlns:a16="http://schemas.microsoft.com/office/drawing/2014/main" id="{E2CFA76B-1421-4CD6-A463-178D96E67A4F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1243" name="Retângulo 1242">
            <a:extLst>
              <a:ext uri="{FF2B5EF4-FFF2-40B4-BE49-F238E27FC236}">
                <a16:creationId xmlns:a16="http://schemas.microsoft.com/office/drawing/2014/main" id="{7A2F95DA-6505-4BB9-984E-0B3DCC11547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1244" name="Retângulo 1243">
            <a:extLst>
              <a:ext uri="{FF2B5EF4-FFF2-40B4-BE49-F238E27FC236}">
                <a16:creationId xmlns:a16="http://schemas.microsoft.com/office/drawing/2014/main" id="{069F1DC6-5717-42AA-BE44-C29CE71DB86A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1245" name="Retângulo 1244">
            <a:extLst>
              <a:ext uri="{FF2B5EF4-FFF2-40B4-BE49-F238E27FC236}">
                <a16:creationId xmlns:a16="http://schemas.microsoft.com/office/drawing/2014/main" id="{14B3BB1D-35B1-4D9F-A812-57BF6B8B296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1246" name="Retângulo 1245">
            <a:extLst>
              <a:ext uri="{FF2B5EF4-FFF2-40B4-BE49-F238E27FC236}">
                <a16:creationId xmlns:a16="http://schemas.microsoft.com/office/drawing/2014/main" id="{241F4861-47B4-49F7-95AE-9258EB6BD569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1247" name="Retângulo 1246">
            <a:extLst>
              <a:ext uri="{FF2B5EF4-FFF2-40B4-BE49-F238E27FC236}">
                <a16:creationId xmlns:a16="http://schemas.microsoft.com/office/drawing/2014/main" id="{75059C97-9D6C-4FA2-9097-F9745EE71F3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1248" name="Retângulo 1247">
            <a:extLst>
              <a:ext uri="{FF2B5EF4-FFF2-40B4-BE49-F238E27FC236}">
                <a16:creationId xmlns:a16="http://schemas.microsoft.com/office/drawing/2014/main" id="{44151ECF-E51C-4AC5-A8AE-7F3DCAD1B3C4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1249" name="Retângulo 1248">
            <a:extLst>
              <a:ext uri="{FF2B5EF4-FFF2-40B4-BE49-F238E27FC236}">
                <a16:creationId xmlns:a16="http://schemas.microsoft.com/office/drawing/2014/main" id="{AE7BE3BC-5FC3-49EE-829C-38708EA55525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1250" name="Retângulo 1249">
            <a:extLst>
              <a:ext uri="{FF2B5EF4-FFF2-40B4-BE49-F238E27FC236}">
                <a16:creationId xmlns:a16="http://schemas.microsoft.com/office/drawing/2014/main" id="{2722C3CB-59FA-471E-BCEB-A1B83158A94E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1251" name="Retângulo 1250">
            <a:extLst>
              <a:ext uri="{FF2B5EF4-FFF2-40B4-BE49-F238E27FC236}">
                <a16:creationId xmlns:a16="http://schemas.microsoft.com/office/drawing/2014/main" id="{A79AF3E9-D75F-4B75-882F-4298BFED8F18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1252" name="Retângulo 1251">
            <a:extLst>
              <a:ext uri="{FF2B5EF4-FFF2-40B4-BE49-F238E27FC236}">
                <a16:creationId xmlns:a16="http://schemas.microsoft.com/office/drawing/2014/main" id="{B6CA561E-0CA7-438B-A823-BF5044ED3BED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1253" name="Retângulo 1252">
            <a:extLst>
              <a:ext uri="{FF2B5EF4-FFF2-40B4-BE49-F238E27FC236}">
                <a16:creationId xmlns:a16="http://schemas.microsoft.com/office/drawing/2014/main" id="{78666ECE-DC1D-4D2C-8062-9ABBD0E26D2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1254" name="Retângulo 1253">
            <a:extLst>
              <a:ext uri="{FF2B5EF4-FFF2-40B4-BE49-F238E27FC236}">
                <a16:creationId xmlns:a16="http://schemas.microsoft.com/office/drawing/2014/main" id="{265E5A7B-A599-4216-A1BD-A298E7252EA1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1255" name="Retângulo 1254">
            <a:extLst>
              <a:ext uri="{FF2B5EF4-FFF2-40B4-BE49-F238E27FC236}">
                <a16:creationId xmlns:a16="http://schemas.microsoft.com/office/drawing/2014/main" id="{170C0E7A-8CBB-4813-9B5E-0CDFA6E55307}"/>
              </a:ext>
            </a:extLst>
          </p:cNvPr>
          <p:cNvSpPr/>
          <p:nvPr/>
        </p:nvSpPr>
        <p:spPr>
          <a:xfrm>
            <a:off x="6531869" y="479649"/>
            <a:ext cx="1260708" cy="739390"/>
          </a:xfrm>
          <a:prstGeom prst="rect">
            <a:avLst/>
          </a:prstGeom>
          <a:solidFill>
            <a:srgbClr val="FF0066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1256" name="Retângulo 1255">
            <a:extLst>
              <a:ext uri="{FF2B5EF4-FFF2-40B4-BE49-F238E27FC236}">
                <a16:creationId xmlns:a16="http://schemas.microsoft.com/office/drawing/2014/main" id="{7E3E6B80-DABA-4DB3-8CDC-2FD3F93205D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1257" name="Retângulo 1256">
            <a:extLst>
              <a:ext uri="{FF2B5EF4-FFF2-40B4-BE49-F238E27FC236}">
                <a16:creationId xmlns:a16="http://schemas.microsoft.com/office/drawing/2014/main" id="{83A15B26-809E-44D3-A138-3A160CC2EC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1258" name="Retângulo 1257">
            <a:extLst>
              <a:ext uri="{FF2B5EF4-FFF2-40B4-BE49-F238E27FC236}">
                <a16:creationId xmlns:a16="http://schemas.microsoft.com/office/drawing/2014/main" id="{7ACF9EAF-7A35-47A4-A1F0-CDAACC16242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1259" name="Retângulo 1258">
            <a:extLst>
              <a:ext uri="{FF2B5EF4-FFF2-40B4-BE49-F238E27FC236}">
                <a16:creationId xmlns:a16="http://schemas.microsoft.com/office/drawing/2014/main" id="{0C5E268F-1D2B-46E1-99FB-8DCEEE10BF3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1260" name="Retângulo 1259">
            <a:extLst>
              <a:ext uri="{FF2B5EF4-FFF2-40B4-BE49-F238E27FC236}">
                <a16:creationId xmlns:a16="http://schemas.microsoft.com/office/drawing/2014/main" id="{7C41414E-7F33-432D-9B6D-E315F412BF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1261" name="Retângulo 1260">
            <a:extLst>
              <a:ext uri="{FF2B5EF4-FFF2-40B4-BE49-F238E27FC236}">
                <a16:creationId xmlns:a16="http://schemas.microsoft.com/office/drawing/2014/main" id="{4A549B09-866F-4B21-82EF-0D9156DA4D1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1262" name="Retângulo 1261">
            <a:extLst>
              <a:ext uri="{FF2B5EF4-FFF2-40B4-BE49-F238E27FC236}">
                <a16:creationId xmlns:a16="http://schemas.microsoft.com/office/drawing/2014/main" id="{F93C7233-D0A4-4F09-8E6C-1BF9B44AF43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1263" name="Retângulo 1262">
            <a:extLst>
              <a:ext uri="{FF2B5EF4-FFF2-40B4-BE49-F238E27FC236}">
                <a16:creationId xmlns:a16="http://schemas.microsoft.com/office/drawing/2014/main" id="{56899C01-9E98-4CEF-A2FC-BAE9599CFF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1264" name="Retângulo 1263">
            <a:extLst>
              <a:ext uri="{FF2B5EF4-FFF2-40B4-BE49-F238E27FC236}">
                <a16:creationId xmlns:a16="http://schemas.microsoft.com/office/drawing/2014/main" id="{C7893621-FF2B-4254-9C57-FC14B2FE043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1265" name="Retângulo 1264">
            <a:extLst>
              <a:ext uri="{FF2B5EF4-FFF2-40B4-BE49-F238E27FC236}">
                <a16:creationId xmlns:a16="http://schemas.microsoft.com/office/drawing/2014/main" id="{EA661768-8C9E-4C30-8F07-922138DC8C8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1266" name="Retângulo 1265">
            <a:extLst>
              <a:ext uri="{FF2B5EF4-FFF2-40B4-BE49-F238E27FC236}">
                <a16:creationId xmlns:a16="http://schemas.microsoft.com/office/drawing/2014/main" id="{7CEB0293-3571-49EA-AD0B-12F48E55BC8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1267" name="Retângulo 1266">
            <a:extLst>
              <a:ext uri="{FF2B5EF4-FFF2-40B4-BE49-F238E27FC236}">
                <a16:creationId xmlns:a16="http://schemas.microsoft.com/office/drawing/2014/main" id="{5BEED992-D7DB-4F76-83CD-28A3B7D5579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1268" name="Retângulo 1267">
            <a:extLst>
              <a:ext uri="{FF2B5EF4-FFF2-40B4-BE49-F238E27FC236}">
                <a16:creationId xmlns:a16="http://schemas.microsoft.com/office/drawing/2014/main" id="{8F45E981-FEDA-49AA-9190-D60ACF98C3E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1269" name="Retângulo 1268">
            <a:extLst>
              <a:ext uri="{FF2B5EF4-FFF2-40B4-BE49-F238E27FC236}">
                <a16:creationId xmlns:a16="http://schemas.microsoft.com/office/drawing/2014/main" id="{EC55EC57-1BFB-4FA0-84C2-7118ED0DF3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1270" name="Retângulo 1269">
            <a:extLst>
              <a:ext uri="{FF2B5EF4-FFF2-40B4-BE49-F238E27FC236}">
                <a16:creationId xmlns:a16="http://schemas.microsoft.com/office/drawing/2014/main" id="{0054C1B3-3D5E-46C2-B923-39523A8F83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1271" name="Retângulo 1270">
            <a:extLst>
              <a:ext uri="{FF2B5EF4-FFF2-40B4-BE49-F238E27FC236}">
                <a16:creationId xmlns:a16="http://schemas.microsoft.com/office/drawing/2014/main" id="{4F3C8EF0-A47E-4CB6-B8A9-339107A7484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1272" name="Retângulo 1271">
            <a:extLst>
              <a:ext uri="{FF2B5EF4-FFF2-40B4-BE49-F238E27FC236}">
                <a16:creationId xmlns:a16="http://schemas.microsoft.com/office/drawing/2014/main" id="{7A12A658-A4D5-49FF-945D-577A82B5DD9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1273" name="Retângulo 1272">
            <a:extLst>
              <a:ext uri="{FF2B5EF4-FFF2-40B4-BE49-F238E27FC236}">
                <a16:creationId xmlns:a16="http://schemas.microsoft.com/office/drawing/2014/main" id="{1DFB3315-7E9C-4FC3-9D7D-657AF9AB2BF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1274" name="Retângulo 1273">
            <a:extLst>
              <a:ext uri="{FF2B5EF4-FFF2-40B4-BE49-F238E27FC236}">
                <a16:creationId xmlns:a16="http://schemas.microsoft.com/office/drawing/2014/main" id="{6B23302B-BDC6-4A1A-88CB-CB531FDB80C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1275" name="Retângulo 1274">
            <a:extLst>
              <a:ext uri="{FF2B5EF4-FFF2-40B4-BE49-F238E27FC236}">
                <a16:creationId xmlns:a16="http://schemas.microsoft.com/office/drawing/2014/main" id="{C5785B88-803B-4273-9FEE-DB85F375ED6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1276" name="Retângulo 1275">
            <a:extLst>
              <a:ext uri="{FF2B5EF4-FFF2-40B4-BE49-F238E27FC236}">
                <a16:creationId xmlns:a16="http://schemas.microsoft.com/office/drawing/2014/main" id="{5275C3D0-5319-4F28-9CA4-CE351B9E8C9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1277" name="Retângulo 1276">
            <a:extLst>
              <a:ext uri="{FF2B5EF4-FFF2-40B4-BE49-F238E27FC236}">
                <a16:creationId xmlns:a16="http://schemas.microsoft.com/office/drawing/2014/main" id="{5AB5E86D-4750-41F0-9CD8-D5AC47335B1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1278" name="Retângulo 1277">
            <a:extLst>
              <a:ext uri="{FF2B5EF4-FFF2-40B4-BE49-F238E27FC236}">
                <a16:creationId xmlns:a16="http://schemas.microsoft.com/office/drawing/2014/main" id="{8253D9C5-DC93-4F8C-8403-5BB35B2EF5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1279" name="Retângulo 1278">
            <a:extLst>
              <a:ext uri="{FF2B5EF4-FFF2-40B4-BE49-F238E27FC236}">
                <a16:creationId xmlns:a16="http://schemas.microsoft.com/office/drawing/2014/main" id="{046DA1C3-FDB6-487C-85C8-16B00653A6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1280" name="Retângulo 1279">
            <a:extLst>
              <a:ext uri="{FF2B5EF4-FFF2-40B4-BE49-F238E27FC236}">
                <a16:creationId xmlns:a16="http://schemas.microsoft.com/office/drawing/2014/main" id="{D819B3A8-EA88-482B-ADE8-C9CBD933EFC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1281" name="Retângulo 1280">
            <a:extLst>
              <a:ext uri="{FF2B5EF4-FFF2-40B4-BE49-F238E27FC236}">
                <a16:creationId xmlns:a16="http://schemas.microsoft.com/office/drawing/2014/main" id="{320E92D7-43A1-4919-BC82-6C13364D45D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1282" name="Retângulo 1281">
            <a:extLst>
              <a:ext uri="{FF2B5EF4-FFF2-40B4-BE49-F238E27FC236}">
                <a16:creationId xmlns:a16="http://schemas.microsoft.com/office/drawing/2014/main" id="{F7C15DED-DB66-46A4-8D7A-C92173251D3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1283" name="Retângulo 1282">
            <a:extLst>
              <a:ext uri="{FF2B5EF4-FFF2-40B4-BE49-F238E27FC236}">
                <a16:creationId xmlns:a16="http://schemas.microsoft.com/office/drawing/2014/main" id="{B9176887-3BD7-42CD-8D14-0F4EA717784E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1284" name="Retângulo 1283">
            <a:extLst>
              <a:ext uri="{FF2B5EF4-FFF2-40B4-BE49-F238E27FC236}">
                <a16:creationId xmlns:a16="http://schemas.microsoft.com/office/drawing/2014/main" id="{3A921DC7-E0C9-4DB7-B4AB-A59D17B3D32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1285" name="Retângulo 1284">
            <a:extLst>
              <a:ext uri="{FF2B5EF4-FFF2-40B4-BE49-F238E27FC236}">
                <a16:creationId xmlns:a16="http://schemas.microsoft.com/office/drawing/2014/main" id="{210AB664-2E0A-484E-8E84-212604EA5A7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1286" name="Retângulo 1285">
            <a:extLst>
              <a:ext uri="{FF2B5EF4-FFF2-40B4-BE49-F238E27FC236}">
                <a16:creationId xmlns:a16="http://schemas.microsoft.com/office/drawing/2014/main" id="{4FB22285-5AA6-4675-AD14-AE5B0EE3AA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1287" name="Retângulo 1286">
            <a:extLst>
              <a:ext uri="{FF2B5EF4-FFF2-40B4-BE49-F238E27FC236}">
                <a16:creationId xmlns:a16="http://schemas.microsoft.com/office/drawing/2014/main" id="{D59F0FDF-CF6C-45AA-9A66-4139E229D50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1288" name="Retângulo 1287">
            <a:extLst>
              <a:ext uri="{FF2B5EF4-FFF2-40B4-BE49-F238E27FC236}">
                <a16:creationId xmlns:a16="http://schemas.microsoft.com/office/drawing/2014/main" id="{46331627-C6C1-4872-8133-C77040C1996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1289" name="Retângulo 1288">
            <a:extLst>
              <a:ext uri="{FF2B5EF4-FFF2-40B4-BE49-F238E27FC236}">
                <a16:creationId xmlns:a16="http://schemas.microsoft.com/office/drawing/2014/main" id="{7FF961BC-ACC5-47ED-A3D7-5107CAC361F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1290" name="Retângulo 1289">
            <a:extLst>
              <a:ext uri="{FF2B5EF4-FFF2-40B4-BE49-F238E27FC236}">
                <a16:creationId xmlns:a16="http://schemas.microsoft.com/office/drawing/2014/main" id="{8760E929-087F-4CD5-B60C-7B7DA2456CCF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1291" name="Retângulo 1290">
            <a:extLst>
              <a:ext uri="{FF2B5EF4-FFF2-40B4-BE49-F238E27FC236}">
                <a16:creationId xmlns:a16="http://schemas.microsoft.com/office/drawing/2014/main" id="{B0D0A9F6-E0CF-4D13-A552-CE1BB4ED51D1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1292" name="Retângulo 1291">
            <a:extLst>
              <a:ext uri="{FF2B5EF4-FFF2-40B4-BE49-F238E27FC236}">
                <a16:creationId xmlns:a16="http://schemas.microsoft.com/office/drawing/2014/main" id="{9BF8FB1E-3899-459B-B1A4-32C5F656E59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1293" name="Retângulo 1292">
            <a:extLst>
              <a:ext uri="{FF2B5EF4-FFF2-40B4-BE49-F238E27FC236}">
                <a16:creationId xmlns:a16="http://schemas.microsoft.com/office/drawing/2014/main" id="{9DF024E4-39F0-4AC8-8038-D7A280B144A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1294" name="Retângulo 1293">
            <a:extLst>
              <a:ext uri="{FF2B5EF4-FFF2-40B4-BE49-F238E27FC236}">
                <a16:creationId xmlns:a16="http://schemas.microsoft.com/office/drawing/2014/main" id="{B39D6D7B-051A-4D95-B7B4-2779DE6EAB1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1295" name="Retângulo 1294">
            <a:extLst>
              <a:ext uri="{FF2B5EF4-FFF2-40B4-BE49-F238E27FC236}">
                <a16:creationId xmlns:a16="http://schemas.microsoft.com/office/drawing/2014/main" id="{FB02BCF1-8FCF-4E8D-850F-6C394243561D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1296" name="Retângulo 1295">
            <a:extLst>
              <a:ext uri="{FF2B5EF4-FFF2-40B4-BE49-F238E27FC236}">
                <a16:creationId xmlns:a16="http://schemas.microsoft.com/office/drawing/2014/main" id="{6F880D46-37F0-45F8-B331-F44F5DE6CA6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1297" name="Retângulo 1296">
            <a:extLst>
              <a:ext uri="{FF2B5EF4-FFF2-40B4-BE49-F238E27FC236}">
                <a16:creationId xmlns:a16="http://schemas.microsoft.com/office/drawing/2014/main" id="{F7F8AF31-747E-41FA-B462-B3E78E4C91D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1298" name="Retângulo 1297">
            <a:extLst>
              <a:ext uri="{FF2B5EF4-FFF2-40B4-BE49-F238E27FC236}">
                <a16:creationId xmlns:a16="http://schemas.microsoft.com/office/drawing/2014/main" id="{3E564154-BDBE-455B-A8BF-A71F447E2FC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1299" name="Retângulo 1298">
            <a:extLst>
              <a:ext uri="{FF2B5EF4-FFF2-40B4-BE49-F238E27FC236}">
                <a16:creationId xmlns:a16="http://schemas.microsoft.com/office/drawing/2014/main" id="{BA0BBE32-73D1-4BB5-9EC8-A0949C81C82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1300" name="Retângulo 1299">
            <a:extLst>
              <a:ext uri="{FF2B5EF4-FFF2-40B4-BE49-F238E27FC236}">
                <a16:creationId xmlns:a16="http://schemas.microsoft.com/office/drawing/2014/main" id="{BDE09413-1AF2-47A2-B0C0-3CE098B9496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1301" name="Retângulo 1300">
            <a:extLst>
              <a:ext uri="{FF2B5EF4-FFF2-40B4-BE49-F238E27FC236}">
                <a16:creationId xmlns:a16="http://schemas.microsoft.com/office/drawing/2014/main" id="{8788251B-AD57-48ED-A0A7-74697642A7BC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1302" name="Retângulo 1301">
            <a:extLst>
              <a:ext uri="{FF2B5EF4-FFF2-40B4-BE49-F238E27FC236}">
                <a16:creationId xmlns:a16="http://schemas.microsoft.com/office/drawing/2014/main" id="{C72D14DE-7B7B-4757-86E4-E22D517F656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1303" name="Retângulo 1302">
            <a:extLst>
              <a:ext uri="{FF2B5EF4-FFF2-40B4-BE49-F238E27FC236}">
                <a16:creationId xmlns:a16="http://schemas.microsoft.com/office/drawing/2014/main" id="{1A22BC9E-A6EC-469B-8998-89B1F6D10F0A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1304" name="Retângulo 1303">
            <a:extLst>
              <a:ext uri="{FF2B5EF4-FFF2-40B4-BE49-F238E27FC236}">
                <a16:creationId xmlns:a16="http://schemas.microsoft.com/office/drawing/2014/main" id="{63902F2A-81D2-4B31-93AF-D7C7C045A412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1305" name="Retângulo 1304">
            <a:extLst>
              <a:ext uri="{FF2B5EF4-FFF2-40B4-BE49-F238E27FC236}">
                <a16:creationId xmlns:a16="http://schemas.microsoft.com/office/drawing/2014/main" id="{DB7A40C2-7F75-4E4A-A96A-FEA647EF617B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1306" name="Retângulo 1305">
            <a:extLst>
              <a:ext uri="{FF2B5EF4-FFF2-40B4-BE49-F238E27FC236}">
                <a16:creationId xmlns:a16="http://schemas.microsoft.com/office/drawing/2014/main" id="{C4389AE1-1BCF-4504-8991-D1FB6A46D327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1307" name="Retângulo 1306">
            <a:extLst>
              <a:ext uri="{FF2B5EF4-FFF2-40B4-BE49-F238E27FC236}">
                <a16:creationId xmlns:a16="http://schemas.microsoft.com/office/drawing/2014/main" id="{E0543115-2C17-4C8D-B1BF-B11C5EF50C29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1308" name="Retângulo 1307">
            <a:extLst>
              <a:ext uri="{FF2B5EF4-FFF2-40B4-BE49-F238E27FC236}">
                <a16:creationId xmlns:a16="http://schemas.microsoft.com/office/drawing/2014/main" id="{06EA9171-7E66-4F39-999E-F2EAA0D24B45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1309" name="Retângulo 1308">
            <a:extLst>
              <a:ext uri="{FF2B5EF4-FFF2-40B4-BE49-F238E27FC236}">
                <a16:creationId xmlns:a16="http://schemas.microsoft.com/office/drawing/2014/main" id="{113F3222-8675-4A90-A204-B47EBB938B66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1310" name="Retângulo 1309">
            <a:extLst>
              <a:ext uri="{FF2B5EF4-FFF2-40B4-BE49-F238E27FC236}">
                <a16:creationId xmlns:a16="http://schemas.microsoft.com/office/drawing/2014/main" id="{403387C0-F0C4-4245-B596-D325C186389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1311" name="Retângulo 1310">
            <a:extLst>
              <a:ext uri="{FF2B5EF4-FFF2-40B4-BE49-F238E27FC236}">
                <a16:creationId xmlns:a16="http://schemas.microsoft.com/office/drawing/2014/main" id="{F40DA99C-0EC4-4D8C-89E2-E8D5AEE68400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1312" name="Retângulo 1311">
            <a:extLst>
              <a:ext uri="{FF2B5EF4-FFF2-40B4-BE49-F238E27FC236}">
                <a16:creationId xmlns:a16="http://schemas.microsoft.com/office/drawing/2014/main" id="{A5957D30-D1FE-4106-BE2B-E8E46C07D67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1313" name="Retângulo 1312">
            <a:extLst>
              <a:ext uri="{FF2B5EF4-FFF2-40B4-BE49-F238E27FC236}">
                <a16:creationId xmlns:a16="http://schemas.microsoft.com/office/drawing/2014/main" id="{300CAA8A-5BC0-4D43-A0A4-2BB7532A0224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1314" name="Retângulo 1313">
            <a:extLst>
              <a:ext uri="{FF2B5EF4-FFF2-40B4-BE49-F238E27FC236}">
                <a16:creationId xmlns:a16="http://schemas.microsoft.com/office/drawing/2014/main" id="{969AC463-F08B-472C-B22A-4922A9A3AD13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1315" name="Retângulo 1314">
            <a:extLst>
              <a:ext uri="{FF2B5EF4-FFF2-40B4-BE49-F238E27FC236}">
                <a16:creationId xmlns:a16="http://schemas.microsoft.com/office/drawing/2014/main" id="{CB117109-8A80-4B57-A8CB-5B0D8803B958}"/>
              </a:ext>
            </a:extLst>
          </p:cNvPr>
          <p:cNvSpPr/>
          <p:nvPr/>
        </p:nvSpPr>
        <p:spPr>
          <a:xfrm>
            <a:off x="7804140" y="479649"/>
            <a:ext cx="1260708" cy="739390"/>
          </a:xfrm>
          <a:prstGeom prst="rect">
            <a:avLst/>
          </a:prstGeom>
          <a:solidFill>
            <a:srgbClr val="00B0F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1316" name="Retângulo 1315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1317" name="Retângulo 1316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1318" name="Retângulo 1317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1319" name="Retângulo 1318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1320" name="Retângulo 1319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1321" name="Retângulo 1320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1322" name="Retângulo 1321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1323" name="Retângulo 1322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1324" name="Retângulo 1323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1325" name="Retângulo 1324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1326" name="Retângulo 1325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1327" name="Retângulo 1326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1328" name="Retângulo 1327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1329" name="Retângulo 1328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1330" name="Retângulo 1329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1331" name="Retângulo 1330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1332" name="Retângulo 1331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1333" name="Retângulo 1332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1334" name="Retângulo 1333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1335" name="Retângulo 1334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1336" name="Retângulo 1335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1337" name="Retângulo 1336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1338" name="Retângulo 1337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1339" name="Retângulo 1338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1340" name="Retângulo 1339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1341" name="Retângulo 1340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1342" name="Retângulo 1341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1343" name="Retângulo 1342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1344" name="Retângulo 1343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1345" name="Retângulo 1344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1346" name="Retângulo 1345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1347" name="Retângulo 1346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1348" name="Retângulo 1347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1349" name="Retângulo 1348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1350" name="Retângulo 1349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1351" name="Retângulo 1350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1352" name="Retângulo 1351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1353" name="Retângulo 1352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1354" name="Retângulo 1353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1355" name="Retângulo 1354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1356" name="Retângulo 1355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1357" name="Retângulo 1356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1358" name="Retângulo 1357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1359" name="Retângulo 1358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1360" name="Retângulo 1359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1361" name="Retângulo 1360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1362" name="Retângulo 1361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1363" name="Retângulo 1362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1364" name="Retângulo 1363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1365" name="Retângulo 1364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1366" name="Retângulo 1365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1367" name="Retângulo 1366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1368" name="Retângulo 1367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1369" name="Retângulo 1368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1370" name="Retângulo 1369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1371" name="Retângulo 1370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1372" name="Retângulo 1371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1373" name="Retângulo 1372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1374" name="Retângulo 1373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1375" name="Retângulo 1374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9059067" y="479649"/>
            <a:ext cx="1260708" cy="73939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sp>
        <p:nvSpPr>
          <p:cNvPr id="1376" name="Retângulo 1375">
            <a:extLst>
              <a:ext uri="{FF2B5EF4-FFF2-40B4-BE49-F238E27FC236}">
                <a16:creationId xmlns:a16="http://schemas.microsoft.com/office/drawing/2014/main" id="{A9979D1C-0E2E-419A-A03A-701E91BE6549}"/>
              </a:ext>
            </a:extLst>
          </p:cNvPr>
          <p:cNvSpPr/>
          <p:nvPr/>
        </p:nvSpPr>
        <p:spPr>
          <a:xfrm>
            <a:off x="10322725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77" name="Jogador 3">
            <a:extLst>
              <a:ext uri="{FF2B5EF4-FFF2-40B4-BE49-F238E27FC236}">
                <a16:creationId xmlns:a16="http://schemas.microsoft.com/office/drawing/2014/main" id="{8414E0CC-578D-421B-9531-CB0980B6D77F}"/>
              </a:ext>
            </a:extLst>
          </p:cNvPr>
          <p:cNvSpPr/>
          <p:nvPr/>
        </p:nvSpPr>
        <p:spPr>
          <a:xfrm>
            <a:off x="10308211" y="1220045"/>
            <a:ext cx="1260708" cy="361157"/>
          </a:xfrm>
          <a:prstGeom prst="rect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Grupo 4</a:t>
            </a:r>
            <a:endParaRPr lang="pt-BR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78" name="Retângulo 1377">
            <a:extLst>
              <a:ext uri="{FF2B5EF4-FFF2-40B4-BE49-F238E27FC236}">
                <a16:creationId xmlns:a16="http://schemas.microsoft.com/office/drawing/2014/main" id="{8D5BAE87-2B45-494C-9CEC-50DD0E75788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05</a:t>
            </a:r>
          </a:p>
        </p:txBody>
      </p:sp>
      <p:sp>
        <p:nvSpPr>
          <p:cNvPr id="1379" name="Retângulo 1378">
            <a:extLst>
              <a:ext uri="{FF2B5EF4-FFF2-40B4-BE49-F238E27FC236}">
                <a16:creationId xmlns:a16="http://schemas.microsoft.com/office/drawing/2014/main" id="{B0542AEF-B87C-48B2-8997-94CAB10F6F3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</a:t>
            </a:r>
          </a:p>
        </p:txBody>
      </p:sp>
      <p:sp>
        <p:nvSpPr>
          <p:cNvPr id="1380" name="Retângulo 1379">
            <a:extLst>
              <a:ext uri="{FF2B5EF4-FFF2-40B4-BE49-F238E27FC236}">
                <a16:creationId xmlns:a16="http://schemas.microsoft.com/office/drawing/2014/main" id="{59F94AC2-935A-44CC-870B-F230F00B567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</a:t>
            </a:r>
          </a:p>
        </p:txBody>
      </p:sp>
      <p:sp>
        <p:nvSpPr>
          <p:cNvPr id="1381" name="Retângulo 1380">
            <a:extLst>
              <a:ext uri="{FF2B5EF4-FFF2-40B4-BE49-F238E27FC236}">
                <a16:creationId xmlns:a16="http://schemas.microsoft.com/office/drawing/2014/main" id="{63204CF6-6B18-4144-B42F-213EFD707D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</a:t>
            </a:r>
          </a:p>
        </p:txBody>
      </p:sp>
      <p:sp>
        <p:nvSpPr>
          <p:cNvPr id="1382" name="Retângulo 1381">
            <a:extLst>
              <a:ext uri="{FF2B5EF4-FFF2-40B4-BE49-F238E27FC236}">
                <a16:creationId xmlns:a16="http://schemas.microsoft.com/office/drawing/2014/main" id="{565F8F5C-1EA4-48B4-BB72-8747E1FF068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</a:t>
            </a:r>
          </a:p>
        </p:txBody>
      </p:sp>
      <p:sp>
        <p:nvSpPr>
          <p:cNvPr id="1383" name="Retângulo 1382">
            <a:extLst>
              <a:ext uri="{FF2B5EF4-FFF2-40B4-BE49-F238E27FC236}">
                <a16:creationId xmlns:a16="http://schemas.microsoft.com/office/drawing/2014/main" id="{4C9301B6-DE12-4029-BB4F-FF94D1D1CD3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</a:t>
            </a:r>
          </a:p>
        </p:txBody>
      </p:sp>
      <p:sp>
        <p:nvSpPr>
          <p:cNvPr id="1384" name="Retângulo 1383">
            <a:extLst>
              <a:ext uri="{FF2B5EF4-FFF2-40B4-BE49-F238E27FC236}">
                <a16:creationId xmlns:a16="http://schemas.microsoft.com/office/drawing/2014/main" id="{3D0A9450-3665-4554-AF96-AA2501C7A22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35</a:t>
            </a:r>
          </a:p>
        </p:txBody>
      </p:sp>
      <p:sp>
        <p:nvSpPr>
          <p:cNvPr id="1385" name="Retângulo 1384">
            <a:extLst>
              <a:ext uri="{FF2B5EF4-FFF2-40B4-BE49-F238E27FC236}">
                <a16:creationId xmlns:a16="http://schemas.microsoft.com/office/drawing/2014/main" id="{13707620-0B77-4A89-B9CF-A12497C8A83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40</a:t>
            </a:r>
          </a:p>
        </p:txBody>
      </p:sp>
      <p:sp>
        <p:nvSpPr>
          <p:cNvPr id="1386" name="Retângulo 1385">
            <a:extLst>
              <a:ext uri="{FF2B5EF4-FFF2-40B4-BE49-F238E27FC236}">
                <a16:creationId xmlns:a16="http://schemas.microsoft.com/office/drawing/2014/main" id="{D712E58E-3B7D-4377-9DF8-09524DBE791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45</a:t>
            </a:r>
          </a:p>
        </p:txBody>
      </p:sp>
      <p:sp>
        <p:nvSpPr>
          <p:cNvPr id="1387" name="Retângulo 1386">
            <a:extLst>
              <a:ext uri="{FF2B5EF4-FFF2-40B4-BE49-F238E27FC236}">
                <a16:creationId xmlns:a16="http://schemas.microsoft.com/office/drawing/2014/main" id="{4BC27982-C31E-4CDB-940F-55A245F1823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50</a:t>
            </a:r>
          </a:p>
        </p:txBody>
      </p:sp>
      <p:sp>
        <p:nvSpPr>
          <p:cNvPr id="1388" name="Retângulo 1387">
            <a:extLst>
              <a:ext uri="{FF2B5EF4-FFF2-40B4-BE49-F238E27FC236}">
                <a16:creationId xmlns:a16="http://schemas.microsoft.com/office/drawing/2014/main" id="{EBFEF989-9134-4E5E-8060-1538DB0F974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55</a:t>
            </a:r>
          </a:p>
        </p:txBody>
      </p:sp>
      <p:sp>
        <p:nvSpPr>
          <p:cNvPr id="1389" name="Retângulo 1388">
            <a:extLst>
              <a:ext uri="{FF2B5EF4-FFF2-40B4-BE49-F238E27FC236}">
                <a16:creationId xmlns:a16="http://schemas.microsoft.com/office/drawing/2014/main" id="{26B2CEC8-CE7C-4A15-A92C-36AADFE56A7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60</a:t>
            </a:r>
          </a:p>
        </p:txBody>
      </p:sp>
      <p:sp>
        <p:nvSpPr>
          <p:cNvPr id="1390" name="Retângulo 1389">
            <a:extLst>
              <a:ext uri="{FF2B5EF4-FFF2-40B4-BE49-F238E27FC236}">
                <a16:creationId xmlns:a16="http://schemas.microsoft.com/office/drawing/2014/main" id="{C94E392D-C20E-43A1-AC9B-312350E775B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65</a:t>
            </a:r>
          </a:p>
        </p:txBody>
      </p:sp>
      <p:sp>
        <p:nvSpPr>
          <p:cNvPr id="1391" name="Retângulo 1390">
            <a:extLst>
              <a:ext uri="{FF2B5EF4-FFF2-40B4-BE49-F238E27FC236}">
                <a16:creationId xmlns:a16="http://schemas.microsoft.com/office/drawing/2014/main" id="{3352DDD4-44E3-47D7-B8D3-9E4B9624A87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70</a:t>
            </a:r>
          </a:p>
        </p:txBody>
      </p:sp>
      <p:sp>
        <p:nvSpPr>
          <p:cNvPr id="1392" name="Retângulo 1391">
            <a:extLst>
              <a:ext uri="{FF2B5EF4-FFF2-40B4-BE49-F238E27FC236}">
                <a16:creationId xmlns:a16="http://schemas.microsoft.com/office/drawing/2014/main" id="{9EB772D3-5172-4FA0-8370-A3DDA0E7EE7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75</a:t>
            </a:r>
          </a:p>
        </p:txBody>
      </p:sp>
      <p:sp>
        <p:nvSpPr>
          <p:cNvPr id="1393" name="Retângulo 1392">
            <a:extLst>
              <a:ext uri="{FF2B5EF4-FFF2-40B4-BE49-F238E27FC236}">
                <a16:creationId xmlns:a16="http://schemas.microsoft.com/office/drawing/2014/main" id="{21225B76-8B22-4E17-919F-0FC6448ED36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80</a:t>
            </a:r>
          </a:p>
        </p:txBody>
      </p:sp>
      <p:sp>
        <p:nvSpPr>
          <p:cNvPr id="1394" name="Retângulo 1393">
            <a:extLst>
              <a:ext uri="{FF2B5EF4-FFF2-40B4-BE49-F238E27FC236}">
                <a16:creationId xmlns:a16="http://schemas.microsoft.com/office/drawing/2014/main" id="{1F8F9FCC-F8E3-4A26-AD32-B87FF103E03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85</a:t>
            </a:r>
          </a:p>
        </p:txBody>
      </p:sp>
      <p:sp>
        <p:nvSpPr>
          <p:cNvPr id="1395" name="Retângulo 1394">
            <a:extLst>
              <a:ext uri="{FF2B5EF4-FFF2-40B4-BE49-F238E27FC236}">
                <a16:creationId xmlns:a16="http://schemas.microsoft.com/office/drawing/2014/main" id="{12F5B69A-DE7B-47D5-9B61-64FCB4A90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90</a:t>
            </a:r>
          </a:p>
        </p:txBody>
      </p:sp>
      <p:sp>
        <p:nvSpPr>
          <p:cNvPr id="1396" name="Retângulo 1395">
            <a:extLst>
              <a:ext uri="{FF2B5EF4-FFF2-40B4-BE49-F238E27FC236}">
                <a16:creationId xmlns:a16="http://schemas.microsoft.com/office/drawing/2014/main" id="{0EC5CA4F-C552-4A15-8BD4-0BF17C971B7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95</a:t>
            </a:r>
          </a:p>
        </p:txBody>
      </p:sp>
      <p:sp>
        <p:nvSpPr>
          <p:cNvPr id="1397" name="Retângulo 1396">
            <a:extLst>
              <a:ext uri="{FF2B5EF4-FFF2-40B4-BE49-F238E27FC236}">
                <a16:creationId xmlns:a16="http://schemas.microsoft.com/office/drawing/2014/main" id="{681EC9C6-0D2C-429E-BB3B-C3AA7775171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100</a:t>
            </a:r>
          </a:p>
        </p:txBody>
      </p:sp>
      <p:sp>
        <p:nvSpPr>
          <p:cNvPr id="1398" name="Retângulo 1397">
            <a:extLst>
              <a:ext uri="{FF2B5EF4-FFF2-40B4-BE49-F238E27FC236}">
                <a16:creationId xmlns:a16="http://schemas.microsoft.com/office/drawing/2014/main" id="{2FE34119-3EE5-4F30-A758-B25A47D5C7F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105</a:t>
            </a:r>
          </a:p>
        </p:txBody>
      </p:sp>
      <p:sp>
        <p:nvSpPr>
          <p:cNvPr id="1399" name="Retângulo 1398">
            <a:extLst>
              <a:ext uri="{FF2B5EF4-FFF2-40B4-BE49-F238E27FC236}">
                <a16:creationId xmlns:a16="http://schemas.microsoft.com/office/drawing/2014/main" id="{66389B41-956B-45E7-B695-DCE16A6DB9E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110</a:t>
            </a:r>
          </a:p>
        </p:txBody>
      </p:sp>
      <p:sp>
        <p:nvSpPr>
          <p:cNvPr id="1400" name="Retângulo 1399">
            <a:extLst>
              <a:ext uri="{FF2B5EF4-FFF2-40B4-BE49-F238E27FC236}">
                <a16:creationId xmlns:a16="http://schemas.microsoft.com/office/drawing/2014/main" id="{F3CA29A4-6B17-4EF3-8FDB-ED6BAE6AFCE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115</a:t>
            </a:r>
          </a:p>
        </p:txBody>
      </p:sp>
      <p:sp>
        <p:nvSpPr>
          <p:cNvPr id="1401" name="Retângulo 1400">
            <a:extLst>
              <a:ext uri="{FF2B5EF4-FFF2-40B4-BE49-F238E27FC236}">
                <a16:creationId xmlns:a16="http://schemas.microsoft.com/office/drawing/2014/main" id="{FA580EE5-769D-4E16-B2FA-A8F0B1EF1CDC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120</a:t>
            </a:r>
          </a:p>
        </p:txBody>
      </p:sp>
      <p:sp>
        <p:nvSpPr>
          <p:cNvPr id="1402" name="Retângulo 1401">
            <a:extLst>
              <a:ext uri="{FF2B5EF4-FFF2-40B4-BE49-F238E27FC236}">
                <a16:creationId xmlns:a16="http://schemas.microsoft.com/office/drawing/2014/main" id="{7F2C7434-6FFD-405B-9B4A-2E3B6530380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125</a:t>
            </a:r>
          </a:p>
        </p:txBody>
      </p:sp>
      <p:sp>
        <p:nvSpPr>
          <p:cNvPr id="1403" name="Retângulo 1402">
            <a:extLst>
              <a:ext uri="{FF2B5EF4-FFF2-40B4-BE49-F238E27FC236}">
                <a16:creationId xmlns:a16="http://schemas.microsoft.com/office/drawing/2014/main" id="{3AC2D0F1-E17C-4FAD-9DA5-9641473408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130</a:t>
            </a:r>
          </a:p>
        </p:txBody>
      </p:sp>
      <p:sp>
        <p:nvSpPr>
          <p:cNvPr id="1404" name="Retângulo 1403">
            <a:extLst>
              <a:ext uri="{FF2B5EF4-FFF2-40B4-BE49-F238E27FC236}">
                <a16:creationId xmlns:a16="http://schemas.microsoft.com/office/drawing/2014/main" id="{ABD31E66-4F3E-4B5D-B22C-719C13947C92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135</a:t>
            </a:r>
          </a:p>
        </p:txBody>
      </p:sp>
      <p:sp>
        <p:nvSpPr>
          <p:cNvPr id="1405" name="Retângulo 1404">
            <a:extLst>
              <a:ext uri="{FF2B5EF4-FFF2-40B4-BE49-F238E27FC236}">
                <a16:creationId xmlns:a16="http://schemas.microsoft.com/office/drawing/2014/main" id="{A2978007-9A20-4739-94CE-1283EE321DB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140</a:t>
            </a:r>
          </a:p>
        </p:txBody>
      </p:sp>
      <p:sp>
        <p:nvSpPr>
          <p:cNvPr id="1406" name="Retângulo 1405">
            <a:extLst>
              <a:ext uri="{FF2B5EF4-FFF2-40B4-BE49-F238E27FC236}">
                <a16:creationId xmlns:a16="http://schemas.microsoft.com/office/drawing/2014/main" id="{0B83E973-E0F2-4A65-A2EF-D63392E13D9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145</a:t>
            </a:r>
          </a:p>
        </p:txBody>
      </p:sp>
      <p:sp>
        <p:nvSpPr>
          <p:cNvPr id="1407" name="Retângulo 1406">
            <a:extLst>
              <a:ext uri="{FF2B5EF4-FFF2-40B4-BE49-F238E27FC236}">
                <a16:creationId xmlns:a16="http://schemas.microsoft.com/office/drawing/2014/main" id="{9C6B55AA-B73A-485C-89C8-BD4EA1D6BDC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150</a:t>
            </a:r>
          </a:p>
        </p:txBody>
      </p:sp>
      <p:sp>
        <p:nvSpPr>
          <p:cNvPr id="1408" name="Retângulo 1407">
            <a:extLst>
              <a:ext uri="{FF2B5EF4-FFF2-40B4-BE49-F238E27FC236}">
                <a16:creationId xmlns:a16="http://schemas.microsoft.com/office/drawing/2014/main" id="{317EC6C7-A2DB-4BB9-B701-AB2FB27A6BC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155</a:t>
            </a:r>
          </a:p>
        </p:txBody>
      </p:sp>
      <p:sp>
        <p:nvSpPr>
          <p:cNvPr id="1409" name="Retângulo 1408">
            <a:extLst>
              <a:ext uri="{FF2B5EF4-FFF2-40B4-BE49-F238E27FC236}">
                <a16:creationId xmlns:a16="http://schemas.microsoft.com/office/drawing/2014/main" id="{54251D50-C322-4D8F-AAE0-C1A18B66960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160</a:t>
            </a:r>
          </a:p>
        </p:txBody>
      </p:sp>
      <p:sp>
        <p:nvSpPr>
          <p:cNvPr id="1410" name="Retângulo 1409">
            <a:extLst>
              <a:ext uri="{FF2B5EF4-FFF2-40B4-BE49-F238E27FC236}">
                <a16:creationId xmlns:a16="http://schemas.microsoft.com/office/drawing/2014/main" id="{6985FE84-1EEF-454E-95FA-129A1886CD5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165</a:t>
            </a:r>
          </a:p>
        </p:txBody>
      </p:sp>
      <p:sp>
        <p:nvSpPr>
          <p:cNvPr id="1411" name="Retângulo 1410">
            <a:extLst>
              <a:ext uri="{FF2B5EF4-FFF2-40B4-BE49-F238E27FC236}">
                <a16:creationId xmlns:a16="http://schemas.microsoft.com/office/drawing/2014/main" id="{FDE86116-D21B-4A5B-A846-144B3C359DD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170</a:t>
            </a:r>
          </a:p>
        </p:txBody>
      </p:sp>
      <p:sp>
        <p:nvSpPr>
          <p:cNvPr id="1412" name="Retângulo 1411">
            <a:extLst>
              <a:ext uri="{FF2B5EF4-FFF2-40B4-BE49-F238E27FC236}">
                <a16:creationId xmlns:a16="http://schemas.microsoft.com/office/drawing/2014/main" id="{A82048AD-7DF7-4745-A9CA-839EC5652FE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175</a:t>
            </a:r>
          </a:p>
        </p:txBody>
      </p:sp>
      <p:sp>
        <p:nvSpPr>
          <p:cNvPr id="1413" name="Retângulo 1412">
            <a:extLst>
              <a:ext uri="{FF2B5EF4-FFF2-40B4-BE49-F238E27FC236}">
                <a16:creationId xmlns:a16="http://schemas.microsoft.com/office/drawing/2014/main" id="{B6A914C8-35B4-45BA-8978-54F521A6FC5E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180</a:t>
            </a:r>
          </a:p>
        </p:txBody>
      </p:sp>
      <p:sp>
        <p:nvSpPr>
          <p:cNvPr id="1414" name="Retângulo 1413">
            <a:extLst>
              <a:ext uri="{FF2B5EF4-FFF2-40B4-BE49-F238E27FC236}">
                <a16:creationId xmlns:a16="http://schemas.microsoft.com/office/drawing/2014/main" id="{CD8311CD-871B-41C9-9958-FC9852883F8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185</a:t>
            </a:r>
          </a:p>
        </p:txBody>
      </p:sp>
      <p:sp>
        <p:nvSpPr>
          <p:cNvPr id="1415" name="Retângulo 1414">
            <a:extLst>
              <a:ext uri="{FF2B5EF4-FFF2-40B4-BE49-F238E27FC236}">
                <a16:creationId xmlns:a16="http://schemas.microsoft.com/office/drawing/2014/main" id="{6DAD44A9-6B22-4F72-9B9F-C2817B81B41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190</a:t>
            </a:r>
          </a:p>
        </p:txBody>
      </p:sp>
      <p:sp>
        <p:nvSpPr>
          <p:cNvPr id="1416" name="Retângulo 1415">
            <a:extLst>
              <a:ext uri="{FF2B5EF4-FFF2-40B4-BE49-F238E27FC236}">
                <a16:creationId xmlns:a16="http://schemas.microsoft.com/office/drawing/2014/main" id="{BEFB6424-BCC8-4D18-9C10-4899C5DA5CD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195</a:t>
            </a:r>
          </a:p>
        </p:txBody>
      </p:sp>
      <p:sp>
        <p:nvSpPr>
          <p:cNvPr id="1417" name="Retângulo 1416">
            <a:extLst>
              <a:ext uri="{FF2B5EF4-FFF2-40B4-BE49-F238E27FC236}">
                <a16:creationId xmlns:a16="http://schemas.microsoft.com/office/drawing/2014/main" id="{15FA4EE6-EC2D-4DDA-B8BB-9A5AD5AB9059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200</a:t>
            </a:r>
          </a:p>
        </p:txBody>
      </p:sp>
      <p:sp>
        <p:nvSpPr>
          <p:cNvPr id="1418" name="Retângulo 1417">
            <a:extLst>
              <a:ext uri="{FF2B5EF4-FFF2-40B4-BE49-F238E27FC236}">
                <a16:creationId xmlns:a16="http://schemas.microsoft.com/office/drawing/2014/main" id="{7A7DE749-AFF2-4727-99DC-7D1EF4BAFA9D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205</a:t>
            </a:r>
          </a:p>
        </p:txBody>
      </p:sp>
      <p:sp>
        <p:nvSpPr>
          <p:cNvPr id="1419" name="Retângulo 1418">
            <a:extLst>
              <a:ext uri="{FF2B5EF4-FFF2-40B4-BE49-F238E27FC236}">
                <a16:creationId xmlns:a16="http://schemas.microsoft.com/office/drawing/2014/main" id="{FA29FD22-B43B-4301-BEB0-25D006B54C5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210</a:t>
            </a:r>
          </a:p>
        </p:txBody>
      </p:sp>
      <p:sp>
        <p:nvSpPr>
          <p:cNvPr id="1420" name="Retângulo 1419">
            <a:extLst>
              <a:ext uri="{FF2B5EF4-FFF2-40B4-BE49-F238E27FC236}">
                <a16:creationId xmlns:a16="http://schemas.microsoft.com/office/drawing/2014/main" id="{3065CA73-FD48-4CFA-86A2-5F2DFEAF4BC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215</a:t>
            </a:r>
          </a:p>
        </p:txBody>
      </p:sp>
      <p:sp>
        <p:nvSpPr>
          <p:cNvPr id="1421" name="Retângulo 1420">
            <a:extLst>
              <a:ext uri="{FF2B5EF4-FFF2-40B4-BE49-F238E27FC236}">
                <a16:creationId xmlns:a16="http://schemas.microsoft.com/office/drawing/2014/main" id="{21505C41-7A77-4EEA-A92F-7FD5FC2274B4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220</a:t>
            </a:r>
          </a:p>
        </p:txBody>
      </p:sp>
      <p:sp>
        <p:nvSpPr>
          <p:cNvPr id="1422" name="Retângulo 1421">
            <a:extLst>
              <a:ext uri="{FF2B5EF4-FFF2-40B4-BE49-F238E27FC236}">
                <a16:creationId xmlns:a16="http://schemas.microsoft.com/office/drawing/2014/main" id="{E8D57D9B-B53C-40AE-B6E2-DA49CAAF7CC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225</a:t>
            </a:r>
          </a:p>
        </p:txBody>
      </p:sp>
      <p:sp>
        <p:nvSpPr>
          <p:cNvPr id="1423" name="Retângulo 1422">
            <a:extLst>
              <a:ext uri="{FF2B5EF4-FFF2-40B4-BE49-F238E27FC236}">
                <a16:creationId xmlns:a16="http://schemas.microsoft.com/office/drawing/2014/main" id="{47846F14-E521-4820-A5B2-952842BD364F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230</a:t>
            </a:r>
          </a:p>
        </p:txBody>
      </p:sp>
      <p:sp>
        <p:nvSpPr>
          <p:cNvPr id="1424" name="Retângulo 1423">
            <a:extLst>
              <a:ext uri="{FF2B5EF4-FFF2-40B4-BE49-F238E27FC236}">
                <a16:creationId xmlns:a16="http://schemas.microsoft.com/office/drawing/2014/main" id="{9F5128B4-1BE7-4F9C-A1DF-B99CF33F031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235</a:t>
            </a:r>
          </a:p>
        </p:txBody>
      </p:sp>
      <p:sp>
        <p:nvSpPr>
          <p:cNvPr id="1425" name="Retângulo 1424">
            <a:extLst>
              <a:ext uri="{FF2B5EF4-FFF2-40B4-BE49-F238E27FC236}">
                <a16:creationId xmlns:a16="http://schemas.microsoft.com/office/drawing/2014/main" id="{33AA1699-FB2B-49D4-A307-D96DD9264E8B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240</a:t>
            </a:r>
          </a:p>
        </p:txBody>
      </p:sp>
      <p:sp>
        <p:nvSpPr>
          <p:cNvPr id="1426" name="Retângulo 1425">
            <a:extLst>
              <a:ext uri="{FF2B5EF4-FFF2-40B4-BE49-F238E27FC236}">
                <a16:creationId xmlns:a16="http://schemas.microsoft.com/office/drawing/2014/main" id="{62D62CD5-230A-46FF-A87C-ED4E91D5F59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245</a:t>
            </a:r>
          </a:p>
        </p:txBody>
      </p:sp>
      <p:sp>
        <p:nvSpPr>
          <p:cNvPr id="1427" name="Retângulo 1426">
            <a:extLst>
              <a:ext uri="{FF2B5EF4-FFF2-40B4-BE49-F238E27FC236}">
                <a16:creationId xmlns:a16="http://schemas.microsoft.com/office/drawing/2014/main" id="{52738774-2D19-4BEE-841B-35F0773D53B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250</a:t>
            </a:r>
          </a:p>
        </p:txBody>
      </p:sp>
      <p:sp>
        <p:nvSpPr>
          <p:cNvPr id="1428" name="Retângulo 1427">
            <a:extLst>
              <a:ext uri="{FF2B5EF4-FFF2-40B4-BE49-F238E27FC236}">
                <a16:creationId xmlns:a16="http://schemas.microsoft.com/office/drawing/2014/main" id="{D9AE90EF-1D26-40DF-8563-8BA725345C4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255</a:t>
            </a:r>
          </a:p>
        </p:txBody>
      </p:sp>
      <p:sp>
        <p:nvSpPr>
          <p:cNvPr id="1429" name="Retângulo 1428">
            <a:extLst>
              <a:ext uri="{FF2B5EF4-FFF2-40B4-BE49-F238E27FC236}">
                <a16:creationId xmlns:a16="http://schemas.microsoft.com/office/drawing/2014/main" id="{55356127-061E-45EB-B4B2-40C765AB38A0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260</a:t>
            </a:r>
          </a:p>
        </p:txBody>
      </p:sp>
      <p:sp>
        <p:nvSpPr>
          <p:cNvPr id="1430" name="Retângulo 1429">
            <a:extLst>
              <a:ext uri="{FF2B5EF4-FFF2-40B4-BE49-F238E27FC236}">
                <a16:creationId xmlns:a16="http://schemas.microsoft.com/office/drawing/2014/main" id="{394CA4C4-96DD-463D-8F7F-C873E400F988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265</a:t>
            </a:r>
          </a:p>
        </p:txBody>
      </p:sp>
      <p:sp>
        <p:nvSpPr>
          <p:cNvPr id="1431" name="Retângulo 1430">
            <a:extLst>
              <a:ext uri="{FF2B5EF4-FFF2-40B4-BE49-F238E27FC236}">
                <a16:creationId xmlns:a16="http://schemas.microsoft.com/office/drawing/2014/main" id="{D7106558-DBC0-43EE-82D1-99F178E3C5EA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270</a:t>
            </a:r>
          </a:p>
        </p:txBody>
      </p:sp>
      <p:sp>
        <p:nvSpPr>
          <p:cNvPr id="1432" name="Retângulo 1431">
            <a:extLst>
              <a:ext uri="{FF2B5EF4-FFF2-40B4-BE49-F238E27FC236}">
                <a16:creationId xmlns:a16="http://schemas.microsoft.com/office/drawing/2014/main" id="{5B24ADE0-7081-428D-A3DB-F142ACB37386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275</a:t>
            </a:r>
          </a:p>
        </p:txBody>
      </p:sp>
      <p:sp>
        <p:nvSpPr>
          <p:cNvPr id="1433" name="Retângulo 1432">
            <a:extLst>
              <a:ext uri="{FF2B5EF4-FFF2-40B4-BE49-F238E27FC236}">
                <a16:creationId xmlns:a16="http://schemas.microsoft.com/office/drawing/2014/main" id="{FEF1449D-90D0-4FF1-80FD-2247BB0C48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280</a:t>
            </a:r>
          </a:p>
        </p:txBody>
      </p:sp>
      <p:sp>
        <p:nvSpPr>
          <p:cNvPr id="1434" name="Retângulo 1433">
            <a:extLst>
              <a:ext uri="{FF2B5EF4-FFF2-40B4-BE49-F238E27FC236}">
                <a16:creationId xmlns:a16="http://schemas.microsoft.com/office/drawing/2014/main" id="{749EF4EF-76C3-4BF0-8AC2-B1AAF444EAE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285</a:t>
            </a:r>
          </a:p>
        </p:txBody>
      </p:sp>
      <p:sp>
        <p:nvSpPr>
          <p:cNvPr id="1435" name="Retângulo 1434">
            <a:extLst>
              <a:ext uri="{FF2B5EF4-FFF2-40B4-BE49-F238E27FC236}">
                <a16:creationId xmlns:a16="http://schemas.microsoft.com/office/drawing/2014/main" id="{A4E3CDF8-DAE6-444B-90AC-0DA781FEC435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290</a:t>
            </a:r>
          </a:p>
        </p:txBody>
      </p:sp>
      <p:sp>
        <p:nvSpPr>
          <p:cNvPr id="1436" name="Retângulo 1435">
            <a:extLst>
              <a:ext uri="{FF2B5EF4-FFF2-40B4-BE49-F238E27FC236}">
                <a16:creationId xmlns:a16="http://schemas.microsoft.com/office/drawing/2014/main" id="{31E1AA5A-5B32-4E1E-AF97-D53B580F0361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295</a:t>
            </a:r>
          </a:p>
        </p:txBody>
      </p:sp>
      <p:sp>
        <p:nvSpPr>
          <p:cNvPr id="1437" name="Retângulo 1436">
            <a:extLst>
              <a:ext uri="{FF2B5EF4-FFF2-40B4-BE49-F238E27FC236}">
                <a16:creationId xmlns:a16="http://schemas.microsoft.com/office/drawing/2014/main" id="{94B9994E-C0D4-49E6-AA12-634F7CDA7AB3}"/>
              </a:ext>
            </a:extLst>
          </p:cNvPr>
          <p:cNvSpPr/>
          <p:nvPr/>
        </p:nvSpPr>
        <p:spPr>
          <a:xfrm>
            <a:off x="10328507" y="479649"/>
            <a:ext cx="1260708" cy="739390"/>
          </a:xfrm>
          <a:prstGeom prst="rect">
            <a:avLst/>
          </a:prstGeom>
          <a:solidFill>
            <a:srgbClr val="00B050"/>
          </a:solidFill>
          <a:ln>
            <a:solidFill>
              <a:schemeClr val="bg1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>
                <a:solidFill>
                  <a:schemeClr val="tx1"/>
                </a:solidFill>
                <a:latin typeface="Arial Black" panose="020B0A04020102020204" pitchFamily="34" charset="0"/>
              </a:rPr>
              <a:t>300</a:t>
            </a:r>
          </a:p>
        </p:txBody>
      </p:sp>
      <p:pic>
        <p:nvPicPr>
          <p:cNvPr id="1438" name="Imagem 1437">
            <a:extLst>
              <a:ext uri="{FF2B5EF4-FFF2-40B4-BE49-F238E27FC236}">
                <a16:creationId xmlns:a16="http://schemas.microsoft.com/office/drawing/2014/main" id="{50D06C8E-D4B0-C899-426F-7BCA785D52E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1088" r="63788"/>
          <a:stretch/>
        </p:blipFill>
        <p:spPr>
          <a:xfrm>
            <a:off x="194682" y="973510"/>
            <a:ext cx="2751389" cy="76702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500366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50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 tmFilter="0, 0; .2, .5; .8, .5; 1, 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500" autoRev="1" fill="hold"/>
                                        <p:tgtEl>
                                          <p:spTgt spid="49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 tmFilter="0, 0; .2, .5; .8, .5; 1, 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500" autoRev="1" fill="hold"/>
                                        <p:tgtEl>
                                          <p:spTgt spid="4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1000" tmFilter="0, 0; .2, .5; .8, .5; 1, 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500" autoRev="1" fill="hold"/>
                                        <p:tgtEl>
                                          <p:spTgt spid="50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 tmFilter="0, 0; .2, .5; .8, .5; 1, 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500" autoRev="1" fill="hold"/>
                                        <p:tgtEl>
                                          <p:spTgt spid="5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5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5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 tmFilter="0, 0; .2, .5; .8, .5; 1, 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500" autoRev="1" fill="hold"/>
                                        <p:tgtEl>
                                          <p:spTgt spid="50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1000" tmFilter="0, 0; .2, .5; .8, .5; 1, 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500" autoRev="1" fill="hold"/>
                                        <p:tgtEl>
                                          <p:spTgt spid="50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 tmFilter="0, 0; .2, .5; .8, .5; 1, 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500" autoRev="1" fill="hold"/>
                                        <p:tgtEl>
                                          <p:spTgt spid="50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 tmFilter="0, 0; .2, .5; .8, .5; 1, 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500" autoRev="1" fill="hold"/>
                                        <p:tgtEl>
                                          <p:spTgt spid="50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000" tmFilter="0, 0; .2, .5; .8, .5; 1, 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500" autoRev="1" fill="hold"/>
                                        <p:tgtEl>
                                          <p:spTgt spid="50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 tmFilter="0, 0; .2, .5; .8, .5; 1, 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500" autoRev="1" fill="hold"/>
                                        <p:tgtEl>
                                          <p:spTgt spid="50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1000" tmFilter="0, 0; .2, .5; .8, .5; 1, 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500" autoRev="1" fill="hold"/>
                                        <p:tgtEl>
                                          <p:spTgt spid="49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8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5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2" fill="hold">
                      <p:stCondLst>
                        <p:cond delay="0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5" fill="hold">
                      <p:stCondLst>
                        <p:cond delay="0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0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8" fill="hold">
                      <p:stCondLst>
                        <p:cond delay="0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7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7" fill="hold">
                      <p:stCondLst>
                        <p:cond delay="0"/>
                      </p:stCondLst>
                      <p:childTnLst>
                        <p:par>
                          <p:cTn id="278" fill="hold">
                            <p:stCondLst>
                              <p:cond delay="0"/>
                            </p:stCondLst>
                            <p:childTnLst>
                              <p:par>
                                <p:cTn id="2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9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0" fill="hold">
                      <p:stCondLst>
                        <p:cond delay="0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345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6" fill="hold">
                      <p:stCondLst>
                        <p:cond delay="0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68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9" fill="hold">
                      <p:stCondLst>
                        <p:cond delay="0"/>
                      </p:stCondLst>
                      <p:childTnLst>
                        <p:par>
                          <p:cTn id="370" fill="hold">
                            <p:stCondLst>
                              <p:cond delay="0"/>
                            </p:stCondLst>
                            <p:childTnLst>
                              <p:par>
                                <p:cTn id="3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1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5" fill="hold">
                      <p:stCondLst>
                        <p:cond delay="0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35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6" fill="hold">
                      <p:stCondLst>
                        <p:cond delay="0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458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9" fill="hold">
                      <p:stCondLst>
                        <p:cond delay="0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481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2" fill="hold">
                      <p:stCondLst>
                        <p:cond delay="0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504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5" fill="hold">
                      <p:stCondLst>
                        <p:cond delay="0"/>
                      </p:stCondLst>
                      <p:childTnLst>
                        <p:par>
                          <p:cTn id="506" fill="hold">
                            <p:stCondLst>
                              <p:cond delay="0"/>
                            </p:stCondLst>
                            <p:childTnLst>
                              <p:par>
                                <p:cTn id="5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529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0" fill="hold">
                      <p:stCondLst>
                        <p:cond delay="0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554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5" fill="hold">
                      <p:stCondLst>
                        <p:cond delay="0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577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8" fill="hold">
                      <p:stCondLst>
                        <p:cond delay="0"/>
                      </p:stCondLst>
                      <p:childTnLst>
                        <p:par>
                          <p:cTn id="579" fill="hold">
                            <p:stCondLst>
                              <p:cond delay="0"/>
                            </p:stCondLst>
                            <p:childTnLst>
                              <p:par>
                                <p:cTn id="5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600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1" fill="hold">
                      <p:stCondLst>
                        <p:cond delay="0"/>
                      </p:stCondLst>
                      <p:childTnLst>
                        <p:par>
                          <p:cTn id="602" fill="hold">
                            <p:stCondLst>
                              <p:cond delay="0"/>
                            </p:stCondLst>
                            <p:childTnLst>
                              <p:par>
                                <p:cTn id="6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623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4" fill="hold">
                      <p:stCondLst>
                        <p:cond delay="0"/>
                      </p:stCondLst>
                      <p:childTnLst>
                        <p:par>
                          <p:cTn id="625" fill="hold">
                            <p:stCondLst>
                              <p:cond delay="0"/>
                            </p:stCondLst>
                            <p:childTnLst>
                              <p:par>
                                <p:cTn id="6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64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7" fill="hold">
                      <p:stCondLst>
                        <p:cond delay="0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video>
              <p:cMediaNode vol="80000">
                <p:cTn id="669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670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1" fill="hold">
                      <p:stCondLst>
                        <p:cond delay="0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6" dur="10065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7" presetID="1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679" dur="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680" restart="whenNotActive" fill="hold" evtFilter="cancelBubble" nodeType="interactiveSeq">
                <p:stCondLst>
                  <p:cond evt="onClick" delay="0">
                    <p:tgtEl>
                      <p:spTgt spid="1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1" fill="hold">
                      <p:stCondLst>
                        <p:cond delay="0"/>
                      </p:stCondLst>
                      <p:childTnLst>
                        <p:par>
                          <p:cTn id="682" fill="hold">
                            <p:stCondLst>
                              <p:cond delay="0"/>
                            </p:stCondLst>
                            <p:childTnLst>
                              <p:par>
                                <p:cTn id="6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5" fill="hold">
                      <p:stCondLst>
                        <p:cond delay="indefinite"/>
                      </p:stCondLst>
                      <p:childTnLst>
                        <p:par>
                          <p:cTn id="686" fill="hold">
                            <p:stCondLst>
                              <p:cond delay="0"/>
                            </p:stCondLst>
                            <p:childTnLst>
                              <p:par>
                                <p:cTn id="6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9" fill="hold">
                      <p:stCondLst>
                        <p:cond delay="indefinite"/>
                      </p:stCondLst>
                      <p:childTnLst>
                        <p:par>
                          <p:cTn id="690" fill="hold">
                            <p:stCondLst>
                              <p:cond delay="0"/>
                            </p:stCondLst>
                            <p:childTnLst>
                              <p:par>
                                <p:cTn id="6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3" fill="hold">
                      <p:stCondLst>
                        <p:cond delay="indefinite"/>
                      </p:stCondLst>
                      <p:childTnLst>
                        <p:par>
                          <p:cTn id="694" fill="hold">
                            <p:stCondLst>
                              <p:cond delay="0"/>
                            </p:stCondLst>
                            <p:childTnLst>
                              <p:par>
                                <p:cTn id="6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7" fill="hold">
                      <p:stCondLst>
                        <p:cond delay="indefinite"/>
                      </p:stCondLst>
                      <p:childTnLst>
                        <p:par>
                          <p:cTn id="698" fill="hold">
                            <p:stCondLst>
                              <p:cond delay="0"/>
                            </p:stCondLst>
                            <p:childTnLst>
                              <p:par>
                                <p:cTn id="6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1" fill="hold">
                      <p:stCondLst>
                        <p:cond delay="indefinite"/>
                      </p:stCondLst>
                      <p:childTnLst>
                        <p:par>
                          <p:cTn id="702" fill="hold">
                            <p:stCondLst>
                              <p:cond delay="0"/>
                            </p:stCondLst>
                            <p:childTnLst>
                              <p:par>
                                <p:cTn id="7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5" fill="hold">
                      <p:stCondLst>
                        <p:cond delay="indefinite"/>
                      </p:stCondLst>
                      <p:childTnLst>
                        <p:par>
                          <p:cTn id="706" fill="hold">
                            <p:stCondLst>
                              <p:cond delay="0"/>
                            </p:stCondLst>
                            <p:childTnLst>
                              <p:par>
                                <p:cTn id="7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9" fill="hold">
                      <p:stCondLst>
                        <p:cond delay="indefinite"/>
                      </p:stCondLst>
                      <p:childTnLst>
                        <p:par>
                          <p:cTn id="710" fill="hold">
                            <p:stCondLst>
                              <p:cond delay="0"/>
                            </p:stCondLst>
                            <p:childTnLst>
                              <p:par>
                                <p:cTn id="7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3" fill="hold">
                      <p:stCondLst>
                        <p:cond delay="indefinite"/>
                      </p:stCondLst>
                      <p:childTnLst>
                        <p:par>
                          <p:cTn id="714" fill="hold">
                            <p:stCondLst>
                              <p:cond delay="0"/>
                            </p:stCondLst>
                            <p:childTnLst>
                              <p:par>
                                <p:cTn id="7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7" fill="hold">
                      <p:stCondLst>
                        <p:cond delay="indefinite"/>
                      </p:stCondLst>
                      <p:childTnLst>
                        <p:par>
                          <p:cTn id="718" fill="hold">
                            <p:stCondLst>
                              <p:cond delay="0"/>
                            </p:stCondLst>
                            <p:childTnLst>
                              <p:par>
                                <p:cTn id="7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1" fill="hold">
                      <p:stCondLst>
                        <p:cond delay="indefinite"/>
                      </p:stCondLst>
                      <p:childTnLst>
                        <p:par>
                          <p:cTn id="722" fill="hold">
                            <p:stCondLst>
                              <p:cond delay="0"/>
                            </p:stCondLst>
                            <p:childTnLst>
                              <p:par>
                                <p:cTn id="7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5" fill="hold">
                      <p:stCondLst>
                        <p:cond delay="indefinite"/>
                      </p:stCondLst>
                      <p:childTnLst>
                        <p:par>
                          <p:cTn id="726" fill="hold">
                            <p:stCondLst>
                              <p:cond delay="0"/>
                            </p:stCondLst>
                            <p:childTnLst>
                              <p:par>
                                <p:cTn id="7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9" fill="hold">
                      <p:stCondLst>
                        <p:cond delay="indefinite"/>
                      </p:stCondLst>
                      <p:childTnLst>
                        <p:par>
                          <p:cTn id="730" fill="hold">
                            <p:stCondLst>
                              <p:cond delay="0"/>
                            </p:stCondLst>
                            <p:childTnLst>
                              <p:par>
                                <p:cTn id="7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3" fill="hold">
                      <p:stCondLst>
                        <p:cond delay="indefinite"/>
                      </p:stCondLst>
                      <p:childTnLst>
                        <p:par>
                          <p:cTn id="734" fill="hold">
                            <p:stCondLst>
                              <p:cond delay="0"/>
                            </p:stCondLst>
                            <p:childTnLst>
                              <p:par>
                                <p:cTn id="7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7" fill="hold">
                      <p:stCondLst>
                        <p:cond delay="indefinite"/>
                      </p:stCondLst>
                      <p:childTnLst>
                        <p:par>
                          <p:cTn id="738" fill="hold">
                            <p:stCondLst>
                              <p:cond delay="0"/>
                            </p:stCondLst>
                            <p:childTnLst>
                              <p:par>
                                <p:cTn id="7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1" fill="hold">
                      <p:stCondLst>
                        <p:cond delay="indefinite"/>
                      </p:stCondLst>
                      <p:childTnLst>
                        <p:par>
                          <p:cTn id="742" fill="hold">
                            <p:stCondLst>
                              <p:cond delay="0"/>
                            </p:stCondLst>
                            <p:childTnLst>
                              <p:par>
                                <p:cTn id="7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5" fill="hold">
                      <p:stCondLst>
                        <p:cond delay="indefinite"/>
                      </p:stCondLst>
                      <p:childTnLst>
                        <p:par>
                          <p:cTn id="746" fill="hold">
                            <p:stCondLst>
                              <p:cond delay="0"/>
                            </p:stCondLst>
                            <p:childTnLst>
                              <p:par>
                                <p:cTn id="7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9" fill="hold">
                      <p:stCondLst>
                        <p:cond delay="indefinite"/>
                      </p:stCondLst>
                      <p:childTnLst>
                        <p:par>
                          <p:cTn id="750" fill="hold">
                            <p:stCondLst>
                              <p:cond delay="0"/>
                            </p:stCondLst>
                            <p:childTnLst>
                              <p:par>
                                <p:cTn id="7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3" fill="hold">
                      <p:stCondLst>
                        <p:cond delay="indefinite"/>
                      </p:stCondLst>
                      <p:childTnLst>
                        <p:par>
                          <p:cTn id="754" fill="hold">
                            <p:stCondLst>
                              <p:cond delay="0"/>
                            </p:stCondLst>
                            <p:childTnLst>
                              <p:par>
                                <p:cTn id="7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7" fill="hold">
                      <p:stCondLst>
                        <p:cond delay="indefinite"/>
                      </p:stCondLst>
                      <p:childTnLst>
                        <p:par>
                          <p:cTn id="758" fill="hold">
                            <p:stCondLst>
                              <p:cond delay="0"/>
                            </p:stCondLst>
                            <p:childTnLst>
                              <p:par>
                                <p:cTn id="7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1" fill="hold">
                      <p:stCondLst>
                        <p:cond delay="indefinite"/>
                      </p:stCondLst>
                      <p:childTnLst>
                        <p:par>
                          <p:cTn id="762" fill="hold">
                            <p:stCondLst>
                              <p:cond delay="0"/>
                            </p:stCondLst>
                            <p:childTnLst>
                              <p:par>
                                <p:cTn id="7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5" fill="hold">
                      <p:stCondLst>
                        <p:cond delay="indefinite"/>
                      </p:stCondLst>
                      <p:childTnLst>
                        <p:par>
                          <p:cTn id="766" fill="hold">
                            <p:stCondLst>
                              <p:cond delay="0"/>
                            </p:stCondLst>
                            <p:childTnLst>
                              <p:par>
                                <p:cTn id="7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9" fill="hold">
                      <p:stCondLst>
                        <p:cond delay="indefinite"/>
                      </p:stCondLst>
                      <p:childTnLst>
                        <p:par>
                          <p:cTn id="770" fill="hold">
                            <p:stCondLst>
                              <p:cond delay="0"/>
                            </p:stCondLst>
                            <p:childTnLst>
                              <p:par>
                                <p:cTn id="7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3" fill="hold">
                      <p:stCondLst>
                        <p:cond delay="indefinite"/>
                      </p:stCondLst>
                      <p:childTnLst>
                        <p:par>
                          <p:cTn id="774" fill="hold">
                            <p:stCondLst>
                              <p:cond delay="0"/>
                            </p:stCondLst>
                            <p:childTnLst>
                              <p:par>
                                <p:cTn id="7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7" fill="hold">
                      <p:stCondLst>
                        <p:cond delay="indefinite"/>
                      </p:stCondLst>
                      <p:childTnLst>
                        <p:par>
                          <p:cTn id="778" fill="hold">
                            <p:stCondLst>
                              <p:cond delay="0"/>
                            </p:stCondLst>
                            <p:childTnLst>
                              <p:par>
                                <p:cTn id="7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1" fill="hold">
                      <p:stCondLst>
                        <p:cond delay="indefinite"/>
                      </p:stCondLst>
                      <p:childTnLst>
                        <p:par>
                          <p:cTn id="782" fill="hold">
                            <p:stCondLst>
                              <p:cond delay="0"/>
                            </p:stCondLst>
                            <p:childTnLst>
                              <p:par>
                                <p:cTn id="7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5" fill="hold">
                      <p:stCondLst>
                        <p:cond delay="indefinite"/>
                      </p:stCondLst>
                      <p:childTnLst>
                        <p:par>
                          <p:cTn id="786" fill="hold">
                            <p:stCondLst>
                              <p:cond delay="0"/>
                            </p:stCondLst>
                            <p:childTnLst>
                              <p:par>
                                <p:cTn id="7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9" fill="hold">
                      <p:stCondLst>
                        <p:cond delay="indefinite"/>
                      </p:stCondLst>
                      <p:childTnLst>
                        <p:par>
                          <p:cTn id="790" fill="hold">
                            <p:stCondLst>
                              <p:cond delay="0"/>
                            </p:stCondLst>
                            <p:childTnLst>
                              <p:par>
                                <p:cTn id="7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3" fill="hold">
                      <p:stCondLst>
                        <p:cond delay="indefinite"/>
                      </p:stCondLst>
                      <p:childTnLst>
                        <p:par>
                          <p:cTn id="794" fill="hold">
                            <p:stCondLst>
                              <p:cond delay="0"/>
                            </p:stCondLst>
                            <p:childTnLst>
                              <p:par>
                                <p:cTn id="7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7" fill="hold">
                      <p:stCondLst>
                        <p:cond delay="indefinite"/>
                      </p:stCondLst>
                      <p:childTnLst>
                        <p:par>
                          <p:cTn id="798" fill="hold">
                            <p:stCondLst>
                              <p:cond delay="0"/>
                            </p:stCondLst>
                            <p:childTnLst>
                              <p:par>
                                <p:cTn id="7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1" fill="hold">
                      <p:stCondLst>
                        <p:cond delay="indefinite"/>
                      </p:stCondLst>
                      <p:childTnLst>
                        <p:par>
                          <p:cTn id="802" fill="hold">
                            <p:stCondLst>
                              <p:cond delay="0"/>
                            </p:stCondLst>
                            <p:childTnLst>
                              <p:par>
                                <p:cTn id="8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5" fill="hold">
                      <p:stCondLst>
                        <p:cond delay="indefinite"/>
                      </p:stCondLst>
                      <p:childTnLst>
                        <p:par>
                          <p:cTn id="806" fill="hold">
                            <p:stCondLst>
                              <p:cond delay="0"/>
                            </p:stCondLst>
                            <p:childTnLst>
                              <p:par>
                                <p:cTn id="8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9" fill="hold">
                      <p:stCondLst>
                        <p:cond delay="indefinite"/>
                      </p:stCondLst>
                      <p:childTnLst>
                        <p:par>
                          <p:cTn id="810" fill="hold">
                            <p:stCondLst>
                              <p:cond delay="0"/>
                            </p:stCondLst>
                            <p:childTnLst>
                              <p:par>
                                <p:cTn id="8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3" fill="hold">
                      <p:stCondLst>
                        <p:cond delay="indefinite"/>
                      </p:stCondLst>
                      <p:childTnLst>
                        <p:par>
                          <p:cTn id="814" fill="hold">
                            <p:stCondLst>
                              <p:cond delay="0"/>
                            </p:stCondLst>
                            <p:childTnLst>
                              <p:par>
                                <p:cTn id="8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7" fill="hold">
                      <p:stCondLst>
                        <p:cond delay="indefinite"/>
                      </p:stCondLst>
                      <p:childTnLst>
                        <p:par>
                          <p:cTn id="818" fill="hold">
                            <p:stCondLst>
                              <p:cond delay="0"/>
                            </p:stCondLst>
                            <p:childTnLst>
                              <p:par>
                                <p:cTn id="8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1" fill="hold">
                      <p:stCondLst>
                        <p:cond delay="indefinite"/>
                      </p:stCondLst>
                      <p:childTnLst>
                        <p:par>
                          <p:cTn id="822" fill="hold">
                            <p:stCondLst>
                              <p:cond delay="0"/>
                            </p:stCondLst>
                            <p:childTnLst>
                              <p:par>
                                <p:cTn id="8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5" fill="hold">
                      <p:stCondLst>
                        <p:cond delay="indefinite"/>
                      </p:stCondLst>
                      <p:childTnLst>
                        <p:par>
                          <p:cTn id="826" fill="hold">
                            <p:stCondLst>
                              <p:cond delay="0"/>
                            </p:stCondLst>
                            <p:childTnLst>
                              <p:par>
                                <p:cTn id="8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9" fill="hold">
                      <p:stCondLst>
                        <p:cond delay="indefinite"/>
                      </p:stCondLst>
                      <p:childTnLst>
                        <p:par>
                          <p:cTn id="830" fill="hold">
                            <p:stCondLst>
                              <p:cond delay="0"/>
                            </p:stCondLst>
                            <p:childTnLst>
                              <p:par>
                                <p:cTn id="8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3" fill="hold">
                      <p:stCondLst>
                        <p:cond delay="indefinite"/>
                      </p:stCondLst>
                      <p:childTnLst>
                        <p:par>
                          <p:cTn id="834" fill="hold">
                            <p:stCondLst>
                              <p:cond delay="0"/>
                            </p:stCondLst>
                            <p:childTnLst>
                              <p:par>
                                <p:cTn id="8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7" fill="hold">
                      <p:stCondLst>
                        <p:cond delay="indefinite"/>
                      </p:stCondLst>
                      <p:childTnLst>
                        <p:par>
                          <p:cTn id="838" fill="hold">
                            <p:stCondLst>
                              <p:cond delay="0"/>
                            </p:stCondLst>
                            <p:childTnLst>
                              <p:par>
                                <p:cTn id="8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1" fill="hold">
                      <p:stCondLst>
                        <p:cond delay="indefinite"/>
                      </p:stCondLst>
                      <p:childTnLst>
                        <p:par>
                          <p:cTn id="842" fill="hold">
                            <p:stCondLst>
                              <p:cond delay="0"/>
                            </p:stCondLst>
                            <p:childTnLst>
                              <p:par>
                                <p:cTn id="8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5" fill="hold">
                      <p:stCondLst>
                        <p:cond delay="indefinite"/>
                      </p:stCondLst>
                      <p:childTnLst>
                        <p:par>
                          <p:cTn id="846" fill="hold">
                            <p:stCondLst>
                              <p:cond delay="0"/>
                            </p:stCondLst>
                            <p:childTnLst>
                              <p:par>
                                <p:cTn id="8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9" fill="hold">
                      <p:stCondLst>
                        <p:cond delay="indefinite"/>
                      </p:stCondLst>
                      <p:childTnLst>
                        <p:par>
                          <p:cTn id="850" fill="hold">
                            <p:stCondLst>
                              <p:cond delay="0"/>
                            </p:stCondLst>
                            <p:childTnLst>
                              <p:par>
                                <p:cTn id="8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3" fill="hold">
                      <p:stCondLst>
                        <p:cond delay="indefinite"/>
                      </p:stCondLst>
                      <p:childTnLst>
                        <p:par>
                          <p:cTn id="854" fill="hold">
                            <p:stCondLst>
                              <p:cond delay="0"/>
                            </p:stCondLst>
                            <p:childTnLst>
                              <p:par>
                                <p:cTn id="8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7" fill="hold">
                      <p:stCondLst>
                        <p:cond delay="indefinite"/>
                      </p:stCondLst>
                      <p:childTnLst>
                        <p:par>
                          <p:cTn id="858" fill="hold">
                            <p:stCondLst>
                              <p:cond delay="0"/>
                            </p:stCondLst>
                            <p:childTnLst>
                              <p:par>
                                <p:cTn id="8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1" fill="hold">
                      <p:stCondLst>
                        <p:cond delay="indefinite"/>
                      </p:stCondLst>
                      <p:childTnLst>
                        <p:par>
                          <p:cTn id="862" fill="hold">
                            <p:stCondLst>
                              <p:cond delay="0"/>
                            </p:stCondLst>
                            <p:childTnLst>
                              <p:par>
                                <p:cTn id="8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5" fill="hold">
                      <p:stCondLst>
                        <p:cond delay="indefinite"/>
                      </p:stCondLst>
                      <p:childTnLst>
                        <p:par>
                          <p:cTn id="866" fill="hold">
                            <p:stCondLst>
                              <p:cond delay="0"/>
                            </p:stCondLst>
                            <p:childTnLst>
                              <p:par>
                                <p:cTn id="8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9" fill="hold">
                      <p:stCondLst>
                        <p:cond delay="indefinite"/>
                      </p:stCondLst>
                      <p:childTnLst>
                        <p:par>
                          <p:cTn id="870" fill="hold">
                            <p:stCondLst>
                              <p:cond delay="0"/>
                            </p:stCondLst>
                            <p:childTnLst>
                              <p:par>
                                <p:cTn id="8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3" fill="hold">
                      <p:stCondLst>
                        <p:cond delay="indefinite"/>
                      </p:stCondLst>
                      <p:childTnLst>
                        <p:par>
                          <p:cTn id="874" fill="hold">
                            <p:stCondLst>
                              <p:cond delay="0"/>
                            </p:stCondLst>
                            <p:childTnLst>
                              <p:par>
                                <p:cTn id="8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7" fill="hold">
                      <p:stCondLst>
                        <p:cond delay="indefinite"/>
                      </p:stCondLst>
                      <p:childTnLst>
                        <p:par>
                          <p:cTn id="878" fill="hold">
                            <p:stCondLst>
                              <p:cond delay="0"/>
                            </p:stCondLst>
                            <p:childTnLst>
                              <p:par>
                                <p:cTn id="8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1" fill="hold">
                      <p:stCondLst>
                        <p:cond delay="indefinite"/>
                      </p:stCondLst>
                      <p:childTnLst>
                        <p:par>
                          <p:cTn id="882" fill="hold">
                            <p:stCondLst>
                              <p:cond delay="0"/>
                            </p:stCondLst>
                            <p:childTnLst>
                              <p:par>
                                <p:cTn id="8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5" fill="hold">
                      <p:stCondLst>
                        <p:cond delay="indefinite"/>
                      </p:stCondLst>
                      <p:childTnLst>
                        <p:par>
                          <p:cTn id="886" fill="hold">
                            <p:stCondLst>
                              <p:cond delay="0"/>
                            </p:stCondLst>
                            <p:childTnLst>
                              <p:par>
                                <p:cTn id="8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9" fill="hold">
                      <p:stCondLst>
                        <p:cond delay="indefinite"/>
                      </p:stCondLst>
                      <p:childTnLst>
                        <p:par>
                          <p:cTn id="890" fill="hold">
                            <p:stCondLst>
                              <p:cond delay="0"/>
                            </p:stCondLst>
                            <p:childTnLst>
                              <p:par>
                                <p:cTn id="8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3" fill="hold">
                      <p:stCondLst>
                        <p:cond delay="indefinite"/>
                      </p:stCondLst>
                      <p:childTnLst>
                        <p:par>
                          <p:cTn id="894" fill="hold">
                            <p:stCondLst>
                              <p:cond delay="0"/>
                            </p:stCondLst>
                            <p:childTnLst>
                              <p:par>
                                <p:cTn id="89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7" fill="hold">
                      <p:stCondLst>
                        <p:cond delay="indefinite"/>
                      </p:stCondLst>
                      <p:childTnLst>
                        <p:par>
                          <p:cTn id="898" fill="hold">
                            <p:stCondLst>
                              <p:cond delay="0"/>
                            </p:stCondLst>
                            <p:childTnLst>
                              <p:par>
                                <p:cTn id="8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1" fill="hold">
                      <p:stCondLst>
                        <p:cond delay="indefinite"/>
                      </p:stCondLst>
                      <p:childTnLst>
                        <p:par>
                          <p:cTn id="902" fill="hold">
                            <p:stCondLst>
                              <p:cond delay="0"/>
                            </p:stCondLst>
                            <p:childTnLst>
                              <p:par>
                                <p:cTn id="90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5" fill="hold">
                      <p:stCondLst>
                        <p:cond delay="indefinite"/>
                      </p:stCondLst>
                      <p:childTnLst>
                        <p:par>
                          <p:cTn id="906" fill="hold">
                            <p:stCondLst>
                              <p:cond delay="0"/>
                            </p:stCondLst>
                            <p:childTnLst>
                              <p:par>
                                <p:cTn id="9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9" fill="hold">
                      <p:stCondLst>
                        <p:cond delay="indefinite"/>
                      </p:stCondLst>
                      <p:childTnLst>
                        <p:par>
                          <p:cTn id="910" fill="hold">
                            <p:stCondLst>
                              <p:cond delay="0"/>
                            </p:stCondLst>
                            <p:childTnLst>
                              <p:par>
                                <p:cTn id="9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3" fill="hold">
                      <p:stCondLst>
                        <p:cond delay="indefinite"/>
                      </p:stCondLst>
                      <p:childTnLst>
                        <p:par>
                          <p:cTn id="914" fill="hold">
                            <p:stCondLst>
                              <p:cond delay="0"/>
                            </p:stCondLst>
                            <p:childTnLst>
                              <p:par>
                                <p:cTn id="9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7" fill="hold">
                      <p:stCondLst>
                        <p:cond delay="indefinite"/>
                      </p:stCondLst>
                      <p:childTnLst>
                        <p:par>
                          <p:cTn id="918" fill="hold">
                            <p:stCondLst>
                              <p:cond delay="0"/>
                            </p:stCondLst>
                            <p:childTnLst>
                              <p:par>
                                <p:cTn id="9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3"/>
                  </p:tgtEl>
                </p:cond>
              </p:nextCondLst>
            </p:seq>
            <p:seq concurrent="1" nextAc="seek">
              <p:cTn id="921" restart="whenNotActive" fill="hold" evtFilter="cancelBubble" nodeType="interactiveSeq">
                <p:stCondLst>
                  <p:cond evt="onClick" delay="0">
                    <p:tgtEl>
                      <p:spTgt spid="1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2" fill="hold">
                      <p:stCondLst>
                        <p:cond delay="0"/>
                      </p:stCondLst>
                      <p:childTnLst>
                        <p:par>
                          <p:cTn id="923" fill="hold">
                            <p:stCondLst>
                              <p:cond delay="0"/>
                            </p:stCondLst>
                            <p:childTnLst>
                              <p:par>
                                <p:cTn id="9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6" fill="hold">
                      <p:stCondLst>
                        <p:cond delay="indefinite"/>
                      </p:stCondLst>
                      <p:childTnLst>
                        <p:par>
                          <p:cTn id="927" fill="hold">
                            <p:stCondLst>
                              <p:cond delay="0"/>
                            </p:stCondLst>
                            <p:childTnLst>
                              <p:par>
                                <p:cTn id="9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0" fill="hold">
                      <p:stCondLst>
                        <p:cond delay="indefinite"/>
                      </p:stCondLst>
                      <p:childTnLst>
                        <p:par>
                          <p:cTn id="931" fill="hold">
                            <p:stCondLst>
                              <p:cond delay="0"/>
                            </p:stCondLst>
                            <p:childTnLst>
                              <p:par>
                                <p:cTn id="9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4" fill="hold">
                      <p:stCondLst>
                        <p:cond delay="indefinite"/>
                      </p:stCondLst>
                      <p:childTnLst>
                        <p:par>
                          <p:cTn id="935" fill="hold">
                            <p:stCondLst>
                              <p:cond delay="0"/>
                            </p:stCondLst>
                            <p:childTnLst>
                              <p:par>
                                <p:cTn id="9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8" fill="hold">
                      <p:stCondLst>
                        <p:cond delay="indefinite"/>
                      </p:stCondLst>
                      <p:childTnLst>
                        <p:par>
                          <p:cTn id="939" fill="hold">
                            <p:stCondLst>
                              <p:cond delay="0"/>
                            </p:stCondLst>
                            <p:childTnLst>
                              <p:par>
                                <p:cTn id="9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2" fill="hold">
                      <p:stCondLst>
                        <p:cond delay="indefinite"/>
                      </p:stCondLst>
                      <p:childTnLst>
                        <p:par>
                          <p:cTn id="943" fill="hold">
                            <p:stCondLst>
                              <p:cond delay="0"/>
                            </p:stCondLst>
                            <p:childTnLst>
                              <p:par>
                                <p:cTn id="9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6" fill="hold">
                      <p:stCondLst>
                        <p:cond delay="indefinite"/>
                      </p:stCondLst>
                      <p:childTnLst>
                        <p:par>
                          <p:cTn id="947" fill="hold">
                            <p:stCondLst>
                              <p:cond delay="0"/>
                            </p:stCondLst>
                            <p:childTnLst>
                              <p:par>
                                <p:cTn id="9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0" fill="hold">
                      <p:stCondLst>
                        <p:cond delay="indefinite"/>
                      </p:stCondLst>
                      <p:childTnLst>
                        <p:par>
                          <p:cTn id="951" fill="hold">
                            <p:stCondLst>
                              <p:cond delay="0"/>
                            </p:stCondLst>
                            <p:childTnLst>
                              <p:par>
                                <p:cTn id="9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4" fill="hold">
                      <p:stCondLst>
                        <p:cond delay="indefinite"/>
                      </p:stCondLst>
                      <p:childTnLst>
                        <p:par>
                          <p:cTn id="955" fill="hold">
                            <p:stCondLst>
                              <p:cond delay="0"/>
                            </p:stCondLst>
                            <p:childTnLst>
                              <p:par>
                                <p:cTn id="9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8" fill="hold">
                      <p:stCondLst>
                        <p:cond delay="indefinite"/>
                      </p:stCondLst>
                      <p:childTnLst>
                        <p:par>
                          <p:cTn id="959" fill="hold">
                            <p:stCondLst>
                              <p:cond delay="0"/>
                            </p:stCondLst>
                            <p:childTnLst>
                              <p:par>
                                <p:cTn id="9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2" fill="hold">
                      <p:stCondLst>
                        <p:cond delay="indefinite"/>
                      </p:stCondLst>
                      <p:childTnLst>
                        <p:par>
                          <p:cTn id="963" fill="hold">
                            <p:stCondLst>
                              <p:cond delay="0"/>
                            </p:stCondLst>
                            <p:childTnLst>
                              <p:par>
                                <p:cTn id="9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6" fill="hold">
                      <p:stCondLst>
                        <p:cond delay="indefinite"/>
                      </p:stCondLst>
                      <p:childTnLst>
                        <p:par>
                          <p:cTn id="967" fill="hold">
                            <p:stCondLst>
                              <p:cond delay="0"/>
                            </p:stCondLst>
                            <p:childTnLst>
                              <p:par>
                                <p:cTn id="9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0" fill="hold">
                      <p:stCondLst>
                        <p:cond delay="indefinite"/>
                      </p:stCondLst>
                      <p:childTnLst>
                        <p:par>
                          <p:cTn id="971" fill="hold">
                            <p:stCondLst>
                              <p:cond delay="0"/>
                            </p:stCondLst>
                            <p:childTnLst>
                              <p:par>
                                <p:cTn id="9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4" fill="hold">
                      <p:stCondLst>
                        <p:cond delay="indefinite"/>
                      </p:stCondLst>
                      <p:childTnLst>
                        <p:par>
                          <p:cTn id="975" fill="hold">
                            <p:stCondLst>
                              <p:cond delay="0"/>
                            </p:stCondLst>
                            <p:childTnLst>
                              <p:par>
                                <p:cTn id="9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8" fill="hold">
                      <p:stCondLst>
                        <p:cond delay="indefinite"/>
                      </p:stCondLst>
                      <p:childTnLst>
                        <p:par>
                          <p:cTn id="979" fill="hold">
                            <p:stCondLst>
                              <p:cond delay="0"/>
                            </p:stCondLst>
                            <p:childTnLst>
                              <p:par>
                                <p:cTn id="9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2" fill="hold">
                      <p:stCondLst>
                        <p:cond delay="indefinite"/>
                      </p:stCondLst>
                      <p:childTnLst>
                        <p:par>
                          <p:cTn id="983" fill="hold">
                            <p:stCondLst>
                              <p:cond delay="0"/>
                            </p:stCondLst>
                            <p:childTnLst>
                              <p:par>
                                <p:cTn id="9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6" fill="hold">
                      <p:stCondLst>
                        <p:cond delay="indefinite"/>
                      </p:stCondLst>
                      <p:childTnLst>
                        <p:par>
                          <p:cTn id="987" fill="hold">
                            <p:stCondLst>
                              <p:cond delay="0"/>
                            </p:stCondLst>
                            <p:childTnLst>
                              <p:par>
                                <p:cTn id="9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0" fill="hold">
                      <p:stCondLst>
                        <p:cond delay="indefinite"/>
                      </p:stCondLst>
                      <p:childTnLst>
                        <p:par>
                          <p:cTn id="991" fill="hold">
                            <p:stCondLst>
                              <p:cond delay="0"/>
                            </p:stCondLst>
                            <p:childTnLst>
                              <p:par>
                                <p:cTn id="9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4" fill="hold">
                      <p:stCondLst>
                        <p:cond delay="indefinite"/>
                      </p:stCondLst>
                      <p:childTnLst>
                        <p:par>
                          <p:cTn id="995" fill="hold">
                            <p:stCondLst>
                              <p:cond delay="0"/>
                            </p:stCondLst>
                            <p:childTnLst>
                              <p:par>
                                <p:cTn id="9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8" fill="hold">
                      <p:stCondLst>
                        <p:cond delay="indefinite"/>
                      </p:stCondLst>
                      <p:childTnLst>
                        <p:par>
                          <p:cTn id="999" fill="hold">
                            <p:stCondLst>
                              <p:cond delay="0"/>
                            </p:stCondLst>
                            <p:childTnLst>
                              <p:par>
                                <p:cTn id="10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2" fill="hold">
                      <p:stCondLst>
                        <p:cond delay="indefinite"/>
                      </p:stCondLst>
                      <p:childTnLst>
                        <p:par>
                          <p:cTn id="1003" fill="hold">
                            <p:stCondLst>
                              <p:cond delay="0"/>
                            </p:stCondLst>
                            <p:childTnLst>
                              <p:par>
                                <p:cTn id="10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6" fill="hold">
                      <p:stCondLst>
                        <p:cond delay="indefinite"/>
                      </p:stCondLst>
                      <p:childTnLst>
                        <p:par>
                          <p:cTn id="1007" fill="hold">
                            <p:stCondLst>
                              <p:cond delay="0"/>
                            </p:stCondLst>
                            <p:childTnLst>
                              <p:par>
                                <p:cTn id="10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0" fill="hold">
                      <p:stCondLst>
                        <p:cond delay="indefinite"/>
                      </p:stCondLst>
                      <p:childTnLst>
                        <p:par>
                          <p:cTn id="1011" fill="hold">
                            <p:stCondLst>
                              <p:cond delay="0"/>
                            </p:stCondLst>
                            <p:childTnLst>
                              <p:par>
                                <p:cTn id="10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4" fill="hold">
                      <p:stCondLst>
                        <p:cond delay="indefinite"/>
                      </p:stCondLst>
                      <p:childTnLst>
                        <p:par>
                          <p:cTn id="1015" fill="hold">
                            <p:stCondLst>
                              <p:cond delay="0"/>
                            </p:stCondLst>
                            <p:childTnLst>
                              <p:par>
                                <p:cTn id="10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8" fill="hold">
                      <p:stCondLst>
                        <p:cond delay="indefinite"/>
                      </p:stCondLst>
                      <p:childTnLst>
                        <p:par>
                          <p:cTn id="1019" fill="hold">
                            <p:stCondLst>
                              <p:cond delay="0"/>
                            </p:stCondLst>
                            <p:childTnLst>
                              <p:par>
                                <p:cTn id="10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2" fill="hold">
                      <p:stCondLst>
                        <p:cond delay="indefinite"/>
                      </p:stCondLst>
                      <p:childTnLst>
                        <p:par>
                          <p:cTn id="1023" fill="hold">
                            <p:stCondLst>
                              <p:cond delay="0"/>
                            </p:stCondLst>
                            <p:childTnLst>
                              <p:par>
                                <p:cTn id="10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6" fill="hold">
                      <p:stCondLst>
                        <p:cond delay="indefinite"/>
                      </p:stCondLst>
                      <p:childTnLst>
                        <p:par>
                          <p:cTn id="1027" fill="hold">
                            <p:stCondLst>
                              <p:cond delay="0"/>
                            </p:stCondLst>
                            <p:childTnLst>
                              <p:par>
                                <p:cTn id="10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0" fill="hold">
                      <p:stCondLst>
                        <p:cond delay="indefinite"/>
                      </p:stCondLst>
                      <p:childTnLst>
                        <p:par>
                          <p:cTn id="1031" fill="hold">
                            <p:stCondLst>
                              <p:cond delay="0"/>
                            </p:stCondLst>
                            <p:childTnLst>
                              <p:par>
                                <p:cTn id="10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4" fill="hold">
                      <p:stCondLst>
                        <p:cond delay="indefinite"/>
                      </p:stCondLst>
                      <p:childTnLst>
                        <p:par>
                          <p:cTn id="1035" fill="hold">
                            <p:stCondLst>
                              <p:cond delay="0"/>
                            </p:stCondLst>
                            <p:childTnLst>
                              <p:par>
                                <p:cTn id="10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8" fill="hold">
                      <p:stCondLst>
                        <p:cond delay="indefinite"/>
                      </p:stCondLst>
                      <p:childTnLst>
                        <p:par>
                          <p:cTn id="1039" fill="hold">
                            <p:stCondLst>
                              <p:cond delay="0"/>
                            </p:stCondLst>
                            <p:childTnLst>
                              <p:par>
                                <p:cTn id="10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2" fill="hold">
                      <p:stCondLst>
                        <p:cond delay="indefinite"/>
                      </p:stCondLst>
                      <p:childTnLst>
                        <p:par>
                          <p:cTn id="1043" fill="hold">
                            <p:stCondLst>
                              <p:cond delay="0"/>
                            </p:stCondLst>
                            <p:childTnLst>
                              <p:par>
                                <p:cTn id="10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6" fill="hold">
                      <p:stCondLst>
                        <p:cond delay="indefinite"/>
                      </p:stCondLst>
                      <p:childTnLst>
                        <p:par>
                          <p:cTn id="1047" fill="hold">
                            <p:stCondLst>
                              <p:cond delay="0"/>
                            </p:stCondLst>
                            <p:childTnLst>
                              <p:par>
                                <p:cTn id="10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0" fill="hold">
                      <p:stCondLst>
                        <p:cond delay="indefinite"/>
                      </p:stCondLst>
                      <p:childTnLst>
                        <p:par>
                          <p:cTn id="1051" fill="hold">
                            <p:stCondLst>
                              <p:cond delay="0"/>
                            </p:stCondLst>
                            <p:childTnLst>
                              <p:par>
                                <p:cTn id="10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4" fill="hold">
                      <p:stCondLst>
                        <p:cond delay="indefinite"/>
                      </p:stCondLst>
                      <p:childTnLst>
                        <p:par>
                          <p:cTn id="1055" fill="hold">
                            <p:stCondLst>
                              <p:cond delay="0"/>
                            </p:stCondLst>
                            <p:childTnLst>
                              <p:par>
                                <p:cTn id="10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8" fill="hold">
                      <p:stCondLst>
                        <p:cond delay="indefinite"/>
                      </p:stCondLst>
                      <p:childTnLst>
                        <p:par>
                          <p:cTn id="1059" fill="hold">
                            <p:stCondLst>
                              <p:cond delay="0"/>
                            </p:stCondLst>
                            <p:childTnLst>
                              <p:par>
                                <p:cTn id="10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2" fill="hold">
                      <p:stCondLst>
                        <p:cond delay="indefinite"/>
                      </p:stCondLst>
                      <p:childTnLst>
                        <p:par>
                          <p:cTn id="1063" fill="hold">
                            <p:stCondLst>
                              <p:cond delay="0"/>
                            </p:stCondLst>
                            <p:childTnLst>
                              <p:par>
                                <p:cTn id="106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6" fill="hold">
                      <p:stCondLst>
                        <p:cond delay="indefinite"/>
                      </p:stCondLst>
                      <p:childTnLst>
                        <p:par>
                          <p:cTn id="1067" fill="hold">
                            <p:stCondLst>
                              <p:cond delay="0"/>
                            </p:stCondLst>
                            <p:childTnLst>
                              <p:par>
                                <p:cTn id="10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0" fill="hold">
                      <p:stCondLst>
                        <p:cond delay="indefinite"/>
                      </p:stCondLst>
                      <p:childTnLst>
                        <p:par>
                          <p:cTn id="1071" fill="hold">
                            <p:stCondLst>
                              <p:cond delay="0"/>
                            </p:stCondLst>
                            <p:childTnLst>
                              <p:par>
                                <p:cTn id="10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4" fill="hold">
                      <p:stCondLst>
                        <p:cond delay="indefinite"/>
                      </p:stCondLst>
                      <p:childTnLst>
                        <p:par>
                          <p:cTn id="1075" fill="hold">
                            <p:stCondLst>
                              <p:cond delay="0"/>
                            </p:stCondLst>
                            <p:childTnLst>
                              <p:par>
                                <p:cTn id="10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8" fill="hold">
                      <p:stCondLst>
                        <p:cond delay="indefinite"/>
                      </p:stCondLst>
                      <p:childTnLst>
                        <p:par>
                          <p:cTn id="1079" fill="hold">
                            <p:stCondLst>
                              <p:cond delay="0"/>
                            </p:stCondLst>
                            <p:childTnLst>
                              <p:par>
                                <p:cTn id="108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2" fill="hold">
                      <p:stCondLst>
                        <p:cond delay="indefinite"/>
                      </p:stCondLst>
                      <p:childTnLst>
                        <p:par>
                          <p:cTn id="1083" fill="hold">
                            <p:stCondLst>
                              <p:cond delay="0"/>
                            </p:stCondLst>
                            <p:childTnLst>
                              <p:par>
                                <p:cTn id="108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6" fill="hold">
                      <p:stCondLst>
                        <p:cond delay="indefinite"/>
                      </p:stCondLst>
                      <p:childTnLst>
                        <p:par>
                          <p:cTn id="1087" fill="hold">
                            <p:stCondLst>
                              <p:cond delay="0"/>
                            </p:stCondLst>
                            <p:childTnLst>
                              <p:par>
                                <p:cTn id="108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0" fill="hold">
                      <p:stCondLst>
                        <p:cond delay="indefinite"/>
                      </p:stCondLst>
                      <p:childTnLst>
                        <p:par>
                          <p:cTn id="1091" fill="hold">
                            <p:stCondLst>
                              <p:cond delay="0"/>
                            </p:stCondLst>
                            <p:childTnLst>
                              <p:par>
                                <p:cTn id="109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4" fill="hold">
                      <p:stCondLst>
                        <p:cond delay="indefinite"/>
                      </p:stCondLst>
                      <p:childTnLst>
                        <p:par>
                          <p:cTn id="1095" fill="hold">
                            <p:stCondLst>
                              <p:cond delay="0"/>
                            </p:stCondLst>
                            <p:childTnLst>
                              <p:par>
                                <p:cTn id="10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8" fill="hold">
                      <p:stCondLst>
                        <p:cond delay="indefinite"/>
                      </p:stCondLst>
                      <p:childTnLst>
                        <p:par>
                          <p:cTn id="1099" fill="hold">
                            <p:stCondLst>
                              <p:cond delay="0"/>
                            </p:stCondLst>
                            <p:childTnLst>
                              <p:par>
                                <p:cTn id="110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2" fill="hold">
                      <p:stCondLst>
                        <p:cond delay="indefinite"/>
                      </p:stCondLst>
                      <p:childTnLst>
                        <p:par>
                          <p:cTn id="1103" fill="hold">
                            <p:stCondLst>
                              <p:cond delay="0"/>
                            </p:stCondLst>
                            <p:childTnLst>
                              <p:par>
                                <p:cTn id="110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6" fill="hold">
                      <p:stCondLst>
                        <p:cond delay="indefinite"/>
                      </p:stCondLst>
                      <p:childTnLst>
                        <p:par>
                          <p:cTn id="1107" fill="hold">
                            <p:stCondLst>
                              <p:cond delay="0"/>
                            </p:stCondLst>
                            <p:childTnLst>
                              <p:par>
                                <p:cTn id="110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0" fill="hold">
                      <p:stCondLst>
                        <p:cond delay="indefinite"/>
                      </p:stCondLst>
                      <p:childTnLst>
                        <p:par>
                          <p:cTn id="1111" fill="hold">
                            <p:stCondLst>
                              <p:cond delay="0"/>
                            </p:stCondLst>
                            <p:childTnLst>
                              <p:par>
                                <p:cTn id="11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4" fill="hold">
                      <p:stCondLst>
                        <p:cond delay="indefinite"/>
                      </p:stCondLst>
                      <p:childTnLst>
                        <p:par>
                          <p:cTn id="1115" fill="hold">
                            <p:stCondLst>
                              <p:cond delay="0"/>
                            </p:stCondLst>
                            <p:childTnLst>
                              <p:par>
                                <p:cTn id="11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8" fill="hold">
                      <p:stCondLst>
                        <p:cond delay="indefinite"/>
                      </p:stCondLst>
                      <p:childTnLst>
                        <p:par>
                          <p:cTn id="1119" fill="hold">
                            <p:stCondLst>
                              <p:cond delay="0"/>
                            </p:stCondLst>
                            <p:childTnLst>
                              <p:par>
                                <p:cTn id="11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2" fill="hold">
                      <p:stCondLst>
                        <p:cond delay="indefinite"/>
                      </p:stCondLst>
                      <p:childTnLst>
                        <p:par>
                          <p:cTn id="1123" fill="hold">
                            <p:stCondLst>
                              <p:cond delay="0"/>
                            </p:stCondLst>
                            <p:childTnLst>
                              <p:par>
                                <p:cTn id="1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6" fill="hold">
                      <p:stCondLst>
                        <p:cond delay="indefinite"/>
                      </p:stCondLst>
                      <p:childTnLst>
                        <p:par>
                          <p:cTn id="1127" fill="hold">
                            <p:stCondLst>
                              <p:cond delay="0"/>
                            </p:stCondLst>
                            <p:childTnLst>
                              <p:par>
                                <p:cTn id="11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0" fill="hold">
                      <p:stCondLst>
                        <p:cond delay="indefinite"/>
                      </p:stCondLst>
                      <p:childTnLst>
                        <p:par>
                          <p:cTn id="1131" fill="hold">
                            <p:stCondLst>
                              <p:cond delay="0"/>
                            </p:stCondLst>
                            <p:childTnLst>
                              <p:par>
                                <p:cTn id="11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4" fill="hold">
                      <p:stCondLst>
                        <p:cond delay="indefinite"/>
                      </p:stCondLst>
                      <p:childTnLst>
                        <p:par>
                          <p:cTn id="1135" fill="hold">
                            <p:stCondLst>
                              <p:cond delay="0"/>
                            </p:stCondLst>
                            <p:childTnLst>
                              <p:par>
                                <p:cTn id="11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8" fill="hold">
                      <p:stCondLst>
                        <p:cond delay="indefinite"/>
                      </p:stCondLst>
                      <p:childTnLst>
                        <p:par>
                          <p:cTn id="1139" fill="hold">
                            <p:stCondLst>
                              <p:cond delay="0"/>
                            </p:stCondLst>
                            <p:childTnLst>
                              <p:par>
                                <p:cTn id="1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2" fill="hold">
                      <p:stCondLst>
                        <p:cond delay="indefinite"/>
                      </p:stCondLst>
                      <p:childTnLst>
                        <p:par>
                          <p:cTn id="1143" fill="hold">
                            <p:stCondLst>
                              <p:cond delay="0"/>
                            </p:stCondLst>
                            <p:childTnLst>
                              <p:par>
                                <p:cTn id="11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6" fill="hold">
                      <p:stCondLst>
                        <p:cond delay="indefinite"/>
                      </p:stCondLst>
                      <p:childTnLst>
                        <p:par>
                          <p:cTn id="1147" fill="hold">
                            <p:stCondLst>
                              <p:cond delay="0"/>
                            </p:stCondLst>
                            <p:childTnLst>
                              <p:par>
                                <p:cTn id="1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0" fill="hold">
                      <p:stCondLst>
                        <p:cond delay="indefinite"/>
                      </p:stCondLst>
                      <p:childTnLst>
                        <p:par>
                          <p:cTn id="1151" fill="hold">
                            <p:stCondLst>
                              <p:cond delay="0"/>
                            </p:stCondLst>
                            <p:childTnLst>
                              <p:par>
                                <p:cTn id="1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4" fill="hold">
                      <p:stCondLst>
                        <p:cond delay="indefinite"/>
                      </p:stCondLst>
                      <p:childTnLst>
                        <p:par>
                          <p:cTn id="1155" fill="hold">
                            <p:stCondLst>
                              <p:cond delay="0"/>
                            </p:stCondLst>
                            <p:childTnLst>
                              <p:par>
                                <p:cTn id="11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8" fill="hold">
                      <p:stCondLst>
                        <p:cond delay="indefinite"/>
                      </p:stCondLst>
                      <p:childTnLst>
                        <p:par>
                          <p:cTn id="1159" fill="hold">
                            <p:stCondLst>
                              <p:cond delay="0"/>
                            </p:stCondLst>
                            <p:childTnLst>
                              <p:par>
                                <p:cTn id="11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4"/>
                  </p:tgtEl>
                </p:cond>
              </p:nextCondLst>
            </p:seq>
            <p:seq concurrent="1" nextAc="seek">
              <p:cTn id="1162" restart="whenNotActive" fill="hold" evtFilter="cancelBubble" nodeType="interactiveSeq">
                <p:stCondLst>
                  <p:cond evt="onClick" delay="0">
                    <p:tgtEl>
                      <p:spTgt spid="1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3" fill="hold">
                      <p:stCondLst>
                        <p:cond delay="0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95"/>
                  </p:tgtEl>
                </p:cond>
              </p:nextCondLst>
            </p:seq>
            <p:seq concurrent="1" nextAc="seek">
              <p:cTn id="1403" restart="whenNotActive" fill="hold" evtFilter="cancelBubble" nodeType="interactiveSeq">
                <p:stCondLst>
                  <p:cond evt="onClick" delay="0">
                    <p:tgtEl>
                      <p:spTgt spid="13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4" fill="hold">
                      <p:stCondLst>
                        <p:cond delay="0"/>
                      </p:stCondLst>
                      <p:childTnLst>
                        <p:par>
                          <p:cTn id="1405" fill="hold">
                            <p:stCondLst>
                              <p:cond delay="0"/>
                            </p:stCondLst>
                            <p:childTnLst>
                              <p:par>
                                <p:cTn id="14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8" fill="hold">
                      <p:stCondLst>
                        <p:cond delay="indefinite"/>
                      </p:stCondLst>
                      <p:childTnLst>
                        <p:par>
                          <p:cTn id="1409" fill="hold">
                            <p:stCondLst>
                              <p:cond delay="0"/>
                            </p:stCondLst>
                            <p:childTnLst>
                              <p:par>
                                <p:cTn id="14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2" fill="hold">
                      <p:stCondLst>
                        <p:cond delay="indefinite"/>
                      </p:stCondLst>
                      <p:childTnLst>
                        <p:par>
                          <p:cTn id="1413" fill="hold">
                            <p:stCondLst>
                              <p:cond delay="0"/>
                            </p:stCondLst>
                            <p:childTnLst>
                              <p:par>
                                <p:cTn id="14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6" fill="hold">
                      <p:stCondLst>
                        <p:cond delay="indefinite"/>
                      </p:stCondLst>
                      <p:childTnLst>
                        <p:par>
                          <p:cTn id="1417" fill="hold">
                            <p:stCondLst>
                              <p:cond delay="0"/>
                            </p:stCondLst>
                            <p:childTnLst>
                              <p:par>
                                <p:cTn id="14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0" fill="hold">
                      <p:stCondLst>
                        <p:cond delay="indefinite"/>
                      </p:stCondLst>
                      <p:childTnLst>
                        <p:par>
                          <p:cTn id="1421" fill="hold">
                            <p:stCondLst>
                              <p:cond delay="0"/>
                            </p:stCondLst>
                            <p:childTnLst>
                              <p:par>
                                <p:cTn id="14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4" fill="hold">
                      <p:stCondLst>
                        <p:cond delay="indefinite"/>
                      </p:stCondLst>
                      <p:childTnLst>
                        <p:par>
                          <p:cTn id="1425" fill="hold">
                            <p:stCondLst>
                              <p:cond delay="0"/>
                            </p:stCondLst>
                            <p:childTnLst>
                              <p:par>
                                <p:cTn id="14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8" fill="hold">
                      <p:stCondLst>
                        <p:cond delay="indefinite"/>
                      </p:stCondLst>
                      <p:childTnLst>
                        <p:par>
                          <p:cTn id="1429" fill="hold">
                            <p:stCondLst>
                              <p:cond delay="0"/>
                            </p:stCondLst>
                            <p:childTnLst>
                              <p:par>
                                <p:cTn id="14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2" fill="hold">
                      <p:stCondLst>
                        <p:cond delay="indefinite"/>
                      </p:stCondLst>
                      <p:childTnLst>
                        <p:par>
                          <p:cTn id="1433" fill="hold">
                            <p:stCondLst>
                              <p:cond delay="0"/>
                            </p:stCondLst>
                            <p:childTnLst>
                              <p:par>
                                <p:cTn id="14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6" fill="hold">
                      <p:stCondLst>
                        <p:cond delay="indefinite"/>
                      </p:stCondLst>
                      <p:childTnLst>
                        <p:par>
                          <p:cTn id="1437" fill="hold">
                            <p:stCondLst>
                              <p:cond delay="0"/>
                            </p:stCondLst>
                            <p:childTnLst>
                              <p:par>
                                <p:cTn id="14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0" fill="hold">
                      <p:stCondLst>
                        <p:cond delay="indefinite"/>
                      </p:stCondLst>
                      <p:childTnLst>
                        <p:par>
                          <p:cTn id="1441" fill="hold">
                            <p:stCondLst>
                              <p:cond delay="0"/>
                            </p:stCondLst>
                            <p:childTnLst>
                              <p:par>
                                <p:cTn id="14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4" fill="hold">
                      <p:stCondLst>
                        <p:cond delay="indefinite"/>
                      </p:stCondLst>
                      <p:childTnLst>
                        <p:par>
                          <p:cTn id="1445" fill="hold">
                            <p:stCondLst>
                              <p:cond delay="0"/>
                            </p:stCondLst>
                            <p:childTnLst>
                              <p:par>
                                <p:cTn id="14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8" fill="hold">
                      <p:stCondLst>
                        <p:cond delay="indefinite"/>
                      </p:stCondLst>
                      <p:childTnLst>
                        <p:par>
                          <p:cTn id="1449" fill="hold">
                            <p:stCondLst>
                              <p:cond delay="0"/>
                            </p:stCondLst>
                            <p:childTnLst>
                              <p:par>
                                <p:cTn id="14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2" fill="hold">
                      <p:stCondLst>
                        <p:cond delay="indefinite"/>
                      </p:stCondLst>
                      <p:childTnLst>
                        <p:par>
                          <p:cTn id="1453" fill="hold">
                            <p:stCondLst>
                              <p:cond delay="0"/>
                            </p:stCondLst>
                            <p:childTnLst>
                              <p:par>
                                <p:cTn id="14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6" fill="hold">
                      <p:stCondLst>
                        <p:cond delay="indefinite"/>
                      </p:stCondLst>
                      <p:childTnLst>
                        <p:par>
                          <p:cTn id="1457" fill="hold">
                            <p:stCondLst>
                              <p:cond delay="0"/>
                            </p:stCondLst>
                            <p:childTnLst>
                              <p:par>
                                <p:cTn id="14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0" fill="hold">
                      <p:stCondLst>
                        <p:cond delay="indefinite"/>
                      </p:stCondLst>
                      <p:childTnLst>
                        <p:par>
                          <p:cTn id="1461" fill="hold">
                            <p:stCondLst>
                              <p:cond delay="0"/>
                            </p:stCondLst>
                            <p:childTnLst>
                              <p:par>
                                <p:cTn id="14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4" fill="hold">
                      <p:stCondLst>
                        <p:cond delay="indefinite"/>
                      </p:stCondLst>
                      <p:childTnLst>
                        <p:par>
                          <p:cTn id="1465" fill="hold">
                            <p:stCondLst>
                              <p:cond delay="0"/>
                            </p:stCondLst>
                            <p:childTnLst>
                              <p:par>
                                <p:cTn id="14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8" fill="hold">
                      <p:stCondLst>
                        <p:cond delay="indefinite"/>
                      </p:stCondLst>
                      <p:childTnLst>
                        <p:par>
                          <p:cTn id="1469" fill="hold">
                            <p:stCondLst>
                              <p:cond delay="0"/>
                            </p:stCondLst>
                            <p:childTnLst>
                              <p:par>
                                <p:cTn id="14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2" fill="hold">
                      <p:stCondLst>
                        <p:cond delay="indefinite"/>
                      </p:stCondLst>
                      <p:childTnLst>
                        <p:par>
                          <p:cTn id="1473" fill="hold">
                            <p:stCondLst>
                              <p:cond delay="0"/>
                            </p:stCondLst>
                            <p:childTnLst>
                              <p:par>
                                <p:cTn id="14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6" fill="hold">
                      <p:stCondLst>
                        <p:cond delay="indefinite"/>
                      </p:stCondLst>
                      <p:childTnLst>
                        <p:par>
                          <p:cTn id="1477" fill="hold">
                            <p:stCondLst>
                              <p:cond delay="0"/>
                            </p:stCondLst>
                            <p:childTnLst>
                              <p:par>
                                <p:cTn id="14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0" fill="hold">
                      <p:stCondLst>
                        <p:cond delay="indefinite"/>
                      </p:stCondLst>
                      <p:childTnLst>
                        <p:par>
                          <p:cTn id="1481" fill="hold">
                            <p:stCondLst>
                              <p:cond delay="0"/>
                            </p:stCondLst>
                            <p:childTnLst>
                              <p:par>
                                <p:cTn id="14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4" fill="hold">
                      <p:stCondLst>
                        <p:cond delay="indefinite"/>
                      </p:stCondLst>
                      <p:childTnLst>
                        <p:par>
                          <p:cTn id="1485" fill="hold">
                            <p:stCondLst>
                              <p:cond delay="0"/>
                            </p:stCondLst>
                            <p:childTnLst>
                              <p:par>
                                <p:cTn id="14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8" fill="hold">
                      <p:stCondLst>
                        <p:cond delay="indefinite"/>
                      </p:stCondLst>
                      <p:childTnLst>
                        <p:par>
                          <p:cTn id="1489" fill="hold">
                            <p:stCondLst>
                              <p:cond delay="0"/>
                            </p:stCondLst>
                            <p:childTnLst>
                              <p:par>
                                <p:cTn id="14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2" fill="hold">
                      <p:stCondLst>
                        <p:cond delay="indefinite"/>
                      </p:stCondLst>
                      <p:childTnLst>
                        <p:par>
                          <p:cTn id="1493" fill="hold">
                            <p:stCondLst>
                              <p:cond delay="0"/>
                            </p:stCondLst>
                            <p:childTnLst>
                              <p:par>
                                <p:cTn id="14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6" fill="hold">
                      <p:stCondLst>
                        <p:cond delay="indefinite"/>
                      </p:stCondLst>
                      <p:childTnLst>
                        <p:par>
                          <p:cTn id="1497" fill="hold">
                            <p:stCondLst>
                              <p:cond delay="0"/>
                            </p:stCondLst>
                            <p:childTnLst>
                              <p:par>
                                <p:cTn id="14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0" fill="hold">
                      <p:stCondLst>
                        <p:cond delay="indefinite"/>
                      </p:stCondLst>
                      <p:childTnLst>
                        <p:par>
                          <p:cTn id="1501" fill="hold">
                            <p:stCondLst>
                              <p:cond delay="0"/>
                            </p:stCondLst>
                            <p:childTnLst>
                              <p:par>
                                <p:cTn id="15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4" fill="hold">
                      <p:stCondLst>
                        <p:cond delay="indefinite"/>
                      </p:stCondLst>
                      <p:childTnLst>
                        <p:par>
                          <p:cTn id="1505" fill="hold">
                            <p:stCondLst>
                              <p:cond delay="0"/>
                            </p:stCondLst>
                            <p:childTnLst>
                              <p:par>
                                <p:cTn id="15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8" fill="hold">
                      <p:stCondLst>
                        <p:cond delay="indefinite"/>
                      </p:stCondLst>
                      <p:childTnLst>
                        <p:par>
                          <p:cTn id="1509" fill="hold">
                            <p:stCondLst>
                              <p:cond delay="0"/>
                            </p:stCondLst>
                            <p:childTnLst>
                              <p:par>
                                <p:cTn id="15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2" fill="hold">
                      <p:stCondLst>
                        <p:cond delay="indefinite"/>
                      </p:stCondLst>
                      <p:childTnLst>
                        <p:par>
                          <p:cTn id="1513" fill="hold">
                            <p:stCondLst>
                              <p:cond delay="0"/>
                            </p:stCondLst>
                            <p:childTnLst>
                              <p:par>
                                <p:cTn id="15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6" fill="hold">
                      <p:stCondLst>
                        <p:cond delay="indefinite"/>
                      </p:stCondLst>
                      <p:childTnLst>
                        <p:par>
                          <p:cTn id="1517" fill="hold">
                            <p:stCondLst>
                              <p:cond delay="0"/>
                            </p:stCondLst>
                            <p:childTnLst>
                              <p:par>
                                <p:cTn id="15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0" fill="hold">
                      <p:stCondLst>
                        <p:cond delay="indefinite"/>
                      </p:stCondLst>
                      <p:childTnLst>
                        <p:par>
                          <p:cTn id="1521" fill="hold">
                            <p:stCondLst>
                              <p:cond delay="0"/>
                            </p:stCondLst>
                            <p:childTnLst>
                              <p:par>
                                <p:cTn id="15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4" fill="hold">
                      <p:stCondLst>
                        <p:cond delay="indefinite"/>
                      </p:stCondLst>
                      <p:childTnLst>
                        <p:par>
                          <p:cTn id="1525" fill="hold">
                            <p:stCondLst>
                              <p:cond delay="0"/>
                            </p:stCondLst>
                            <p:childTnLst>
                              <p:par>
                                <p:cTn id="15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8" fill="hold">
                      <p:stCondLst>
                        <p:cond delay="indefinite"/>
                      </p:stCondLst>
                      <p:childTnLst>
                        <p:par>
                          <p:cTn id="1529" fill="hold">
                            <p:stCondLst>
                              <p:cond delay="0"/>
                            </p:stCondLst>
                            <p:childTnLst>
                              <p:par>
                                <p:cTn id="15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2" fill="hold">
                      <p:stCondLst>
                        <p:cond delay="indefinite"/>
                      </p:stCondLst>
                      <p:childTnLst>
                        <p:par>
                          <p:cTn id="1533" fill="hold">
                            <p:stCondLst>
                              <p:cond delay="0"/>
                            </p:stCondLst>
                            <p:childTnLst>
                              <p:par>
                                <p:cTn id="15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6" fill="hold">
                      <p:stCondLst>
                        <p:cond delay="indefinite"/>
                      </p:stCondLst>
                      <p:childTnLst>
                        <p:par>
                          <p:cTn id="1537" fill="hold">
                            <p:stCondLst>
                              <p:cond delay="0"/>
                            </p:stCondLst>
                            <p:childTnLst>
                              <p:par>
                                <p:cTn id="15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0" fill="hold">
                      <p:stCondLst>
                        <p:cond delay="indefinite"/>
                      </p:stCondLst>
                      <p:childTnLst>
                        <p:par>
                          <p:cTn id="1541" fill="hold">
                            <p:stCondLst>
                              <p:cond delay="0"/>
                            </p:stCondLst>
                            <p:childTnLst>
                              <p:par>
                                <p:cTn id="15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4" fill="hold">
                      <p:stCondLst>
                        <p:cond delay="indefinite"/>
                      </p:stCondLst>
                      <p:childTnLst>
                        <p:par>
                          <p:cTn id="1545" fill="hold">
                            <p:stCondLst>
                              <p:cond delay="0"/>
                            </p:stCondLst>
                            <p:childTnLst>
                              <p:par>
                                <p:cTn id="15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8" fill="hold">
                      <p:stCondLst>
                        <p:cond delay="indefinite"/>
                      </p:stCondLst>
                      <p:childTnLst>
                        <p:par>
                          <p:cTn id="1549" fill="hold">
                            <p:stCondLst>
                              <p:cond delay="0"/>
                            </p:stCondLst>
                            <p:childTnLst>
                              <p:par>
                                <p:cTn id="15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2" fill="hold">
                      <p:stCondLst>
                        <p:cond delay="indefinite"/>
                      </p:stCondLst>
                      <p:childTnLst>
                        <p:par>
                          <p:cTn id="1553" fill="hold">
                            <p:stCondLst>
                              <p:cond delay="0"/>
                            </p:stCondLst>
                            <p:childTnLst>
                              <p:par>
                                <p:cTn id="15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6" fill="hold">
                      <p:stCondLst>
                        <p:cond delay="indefinite"/>
                      </p:stCondLst>
                      <p:childTnLst>
                        <p:par>
                          <p:cTn id="1557" fill="hold">
                            <p:stCondLst>
                              <p:cond delay="0"/>
                            </p:stCondLst>
                            <p:childTnLst>
                              <p:par>
                                <p:cTn id="155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0" fill="hold">
                      <p:stCondLst>
                        <p:cond delay="indefinite"/>
                      </p:stCondLst>
                      <p:childTnLst>
                        <p:par>
                          <p:cTn id="1561" fill="hold">
                            <p:stCondLst>
                              <p:cond delay="0"/>
                            </p:stCondLst>
                            <p:childTnLst>
                              <p:par>
                                <p:cTn id="15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4" fill="hold">
                      <p:stCondLst>
                        <p:cond delay="indefinite"/>
                      </p:stCondLst>
                      <p:childTnLst>
                        <p:par>
                          <p:cTn id="1565" fill="hold">
                            <p:stCondLst>
                              <p:cond delay="0"/>
                            </p:stCondLst>
                            <p:childTnLst>
                              <p:par>
                                <p:cTn id="15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8" fill="hold">
                      <p:stCondLst>
                        <p:cond delay="indefinite"/>
                      </p:stCondLst>
                      <p:childTnLst>
                        <p:par>
                          <p:cTn id="1569" fill="hold">
                            <p:stCondLst>
                              <p:cond delay="0"/>
                            </p:stCondLst>
                            <p:childTnLst>
                              <p:par>
                                <p:cTn id="157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2" fill="hold">
                      <p:stCondLst>
                        <p:cond delay="indefinite"/>
                      </p:stCondLst>
                      <p:childTnLst>
                        <p:par>
                          <p:cTn id="1573" fill="hold">
                            <p:stCondLst>
                              <p:cond delay="0"/>
                            </p:stCondLst>
                            <p:childTnLst>
                              <p:par>
                                <p:cTn id="15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6" fill="hold">
                      <p:stCondLst>
                        <p:cond delay="indefinite"/>
                      </p:stCondLst>
                      <p:childTnLst>
                        <p:par>
                          <p:cTn id="1577" fill="hold">
                            <p:stCondLst>
                              <p:cond delay="0"/>
                            </p:stCondLst>
                            <p:childTnLst>
                              <p:par>
                                <p:cTn id="157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0" fill="hold">
                      <p:stCondLst>
                        <p:cond delay="indefinite"/>
                      </p:stCondLst>
                      <p:childTnLst>
                        <p:par>
                          <p:cTn id="1581" fill="hold">
                            <p:stCondLst>
                              <p:cond delay="0"/>
                            </p:stCondLst>
                            <p:childTnLst>
                              <p:par>
                                <p:cTn id="158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4" fill="hold">
                      <p:stCondLst>
                        <p:cond delay="indefinite"/>
                      </p:stCondLst>
                      <p:childTnLst>
                        <p:par>
                          <p:cTn id="1585" fill="hold">
                            <p:stCondLst>
                              <p:cond delay="0"/>
                            </p:stCondLst>
                            <p:childTnLst>
                              <p:par>
                                <p:cTn id="15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8" fill="hold">
                      <p:stCondLst>
                        <p:cond delay="indefinite"/>
                      </p:stCondLst>
                      <p:childTnLst>
                        <p:par>
                          <p:cTn id="1589" fill="hold">
                            <p:stCondLst>
                              <p:cond delay="0"/>
                            </p:stCondLst>
                            <p:childTnLst>
                              <p:par>
                                <p:cTn id="159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2" fill="hold">
                      <p:stCondLst>
                        <p:cond delay="indefinite"/>
                      </p:stCondLst>
                      <p:childTnLst>
                        <p:par>
                          <p:cTn id="1593" fill="hold">
                            <p:stCondLst>
                              <p:cond delay="0"/>
                            </p:stCondLst>
                            <p:childTnLst>
                              <p:par>
                                <p:cTn id="159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6" fill="hold">
                      <p:stCondLst>
                        <p:cond delay="indefinite"/>
                      </p:stCondLst>
                      <p:childTnLst>
                        <p:par>
                          <p:cTn id="1597" fill="hold">
                            <p:stCondLst>
                              <p:cond delay="0"/>
                            </p:stCondLst>
                            <p:childTnLst>
                              <p:par>
                                <p:cTn id="159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0" fill="hold">
                      <p:stCondLst>
                        <p:cond delay="indefinite"/>
                      </p:stCondLst>
                      <p:childTnLst>
                        <p:par>
                          <p:cTn id="1601" fill="hold">
                            <p:stCondLst>
                              <p:cond delay="0"/>
                            </p:stCondLst>
                            <p:childTnLst>
                              <p:par>
                                <p:cTn id="160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4" fill="hold">
                      <p:stCondLst>
                        <p:cond delay="indefinite"/>
                      </p:stCondLst>
                      <p:childTnLst>
                        <p:par>
                          <p:cTn id="1605" fill="hold">
                            <p:stCondLst>
                              <p:cond delay="0"/>
                            </p:stCondLst>
                            <p:childTnLst>
                              <p:par>
                                <p:cTn id="160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8" fill="hold">
                      <p:stCondLst>
                        <p:cond delay="indefinite"/>
                      </p:stCondLst>
                      <p:childTnLst>
                        <p:par>
                          <p:cTn id="1609" fill="hold">
                            <p:stCondLst>
                              <p:cond delay="0"/>
                            </p:stCondLst>
                            <p:childTnLst>
                              <p:par>
                                <p:cTn id="16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2" fill="hold">
                      <p:stCondLst>
                        <p:cond delay="indefinite"/>
                      </p:stCondLst>
                      <p:childTnLst>
                        <p:par>
                          <p:cTn id="1613" fill="hold">
                            <p:stCondLst>
                              <p:cond delay="0"/>
                            </p:stCondLst>
                            <p:childTnLst>
                              <p:par>
                                <p:cTn id="16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6" fill="hold">
                      <p:stCondLst>
                        <p:cond delay="indefinite"/>
                      </p:stCondLst>
                      <p:childTnLst>
                        <p:par>
                          <p:cTn id="1617" fill="hold">
                            <p:stCondLst>
                              <p:cond delay="0"/>
                            </p:stCondLst>
                            <p:childTnLst>
                              <p:par>
                                <p:cTn id="16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0" fill="hold">
                      <p:stCondLst>
                        <p:cond delay="indefinite"/>
                      </p:stCondLst>
                      <p:childTnLst>
                        <p:par>
                          <p:cTn id="1621" fill="hold">
                            <p:stCondLst>
                              <p:cond delay="0"/>
                            </p:stCondLst>
                            <p:childTnLst>
                              <p:par>
                                <p:cTn id="16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4" fill="hold">
                      <p:stCondLst>
                        <p:cond delay="indefinite"/>
                      </p:stCondLst>
                      <p:childTnLst>
                        <p:par>
                          <p:cTn id="1625" fill="hold">
                            <p:stCondLst>
                              <p:cond delay="0"/>
                            </p:stCondLst>
                            <p:childTnLst>
                              <p:par>
                                <p:cTn id="16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8" fill="hold">
                      <p:stCondLst>
                        <p:cond delay="indefinite"/>
                      </p:stCondLst>
                      <p:childTnLst>
                        <p:par>
                          <p:cTn id="1629" fill="hold">
                            <p:stCondLst>
                              <p:cond delay="0"/>
                            </p:stCondLst>
                            <p:childTnLst>
                              <p:par>
                                <p:cTn id="16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2" fill="hold">
                      <p:stCondLst>
                        <p:cond delay="indefinite"/>
                      </p:stCondLst>
                      <p:childTnLst>
                        <p:par>
                          <p:cTn id="1633" fill="hold">
                            <p:stCondLst>
                              <p:cond delay="0"/>
                            </p:stCondLst>
                            <p:childTnLst>
                              <p:par>
                                <p:cTn id="16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6" fill="hold">
                      <p:stCondLst>
                        <p:cond delay="indefinite"/>
                      </p:stCondLst>
                      <p:childTnLst>
                        <p:par>
                          <p:cTn id="1637" fill="hold">
                            <p:stCondLst>
                              <p:cond delay="0"/>
                            </p:stCondLst>
                            <p:childTnLst>
                              <p:par>
                                <p:cTn id="16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0" fill="hold">
                      <p:stCondLst>
                        <p:cond delay="indefinite"/>
                      </p:stCondLst>
                      <p:childTnLst>
                        <p:par>
                          <p:cTn id="1641" fill="hold">
                            <p:stCondLst>
                              <p:cond delay="0"/>
                            </p:stCondLst>
                            <p:childTnLst>
                              <p:par>
                                <p:cTn id="16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77"/>
                  </p:tgtEl>
                </p:cond>
              </p:nextCondLst>
            </p:seq>
          </p:childTnLst>
        </p:cTn>
      </p:par>
    </p:tnLst>
    <p:bldLst>
      <p:bldP spid="138" grpId="0" animBg="1"/>
      <p:bldGraphic spid="183" grpId="0">
        <p:bldAsOne/>
      </p:bldGraphic>
      <p:bldGraphic spid="183" grpId="1">
        <p:bldAsOne/>
      </p:bldGraphic>
      <p:bldP spid="199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3" grpId="0" animBg="1"/>
      <p:bldP spid="294" grpId="0" animBg="1"/>
      <p:bldP spid="295" grpId="0" animBg="1"/>
      <p:bldP spid="296" grpId="0" animBg="1"/>
      <p:bldP spid="297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325" grpId="0" animBg="1"/>
      <p:bldP spid="326" grpId="0" animBg="1"/>
      <p:bldP spid="327" grpId="0" animBg="1"/>
      <p:bldP spid="328" grpId="0" animBg="1"/>
      <p:bldP spid="329" grpId="0" animBg="1"/>
      <p:bldP spid="330" grpId="0" animBg="1"/>
      <p:bldP spid="331" grpId="0" animBg="1"/>
      <p:bldP spid="332" grpId="0" animBg="1"/>
      <p:bldP spid="333" grpId="0" animBg="1"/>
      <p:bldP spid="334" grpId="0" animBg="1"/>
      <p:bldP spid="335" grpId="0" animBg="1"/>
      <p:bldP spid="336" grpId="0" animBg="1"/>
      <p:bldP spid="337" grpId="0" animBg="1"/>
      <p:bldP spid="338" grpId="0" animBg="1"/>
      <p:bldP spid="339" grpId="0" animBg="1"/>
      <p:bldP spid="340" grpId="0" animBg="1"/>
      <p:bldP spid="341" grpId="0" animBg="1"/>
      <p:bldP spid="342" grpId="0" animBg="1"/>
      <p:bldP spid="343" grpId="0" animBg="1"/>
      <p:bldP spid="344" grpId="0" animBg="1"/>
      <p:bldP spid="345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 animBg="1"/>
      <p:bldP spid="357" grpId="0" animBg="1"/>
      <p:bldP spid="358" grpId="0" animBg="1"/>
      <p:bldP spid="359" grpId="0" animBg="1"/>
      <p:bldP spid="360" grpId="0" animBg="1"/>
      <p:bldP spid="361" grpId="0" animBg="1"/>
      <p:bldP spid="362" grpId="0" animBg="1"/>
      <p:bldP spid="363" grpId="0" animBg="1"/>
      <p:bldP spid="364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381" grpId="0" animBg="1"/>
      <p:bldP spid="382" grpId="0" animBg="1"/>
      <p:bldP spid="383" grpId="0" animBg="1"/>
      <p:bldP spid="384" grpId="0" animBg="1"/>
      <p:bldP spid="385" grpId="0" animBg="1"/>
      <p:bldP spid="386" grpId="0" animBg="1"/>
      <p:bldP spid="387" grpId="0" animBg="1"/>
      <p:bldP spid="388" grpId="0" animBg="1"/>
      <p:bldP spid="389" grpId="0" animBg="1"/>
      <p:bldP spid="390" grpId="0" animBg="1"/>
      <p:bldP spid="391" grpId="0" animBg="1"/>
      <p:bldP spid="392" grpId="0" animBg="1"/>
      <p:bldP spid="393" grpId="0" animBg="1"/>
      <p:bldP spid="394" grpId="0" animBg="1"/>
      <p:bldP spid="395" grpId="0" animBg="1"/>
      <p:bldP spid="396" grpId="0" animBg="1"/>
      <p:bldP spid="397" grpId="0" animBg="1"/>
      <p:bldP spid="398" grpId="0" animBg="1"/>
      <p:bldP spid="399" grpId="0" animBg="1"/>
      <p:bldP spid="400" grpId="0" animBg="1"/>
      <p:bldP spid="401" grpId="0" animBg="1"/>
      <p:bldP spid="402" grpId="0" animBg="1"/>
      <p:bldP spid="403" grpId="0" animBg="1"/>
      <p:bldP spid="404" grpId="0" animBg="1"/>
      <p:bldP spid="405" grpId="0" animBg="1"/>
      <p:bldP spid="406" grpId="0" animBg="1"/>
      <p:bldP spid="407" grpId="0" animBg="1"/>
      <p:bldP spid="408" grpId="0" animBg="1"/>
      <p:bldP spid="409" grpId="0" animBg="1"/>
      <p:bldP spid="410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411" grpId="0" animBg="1"/>
      <p:bldP spid="412" grpId="0" animBg="1"/>
      <p:bldP spid="413" grpId="0" animBg="1"/>
      <p:bldP spid="414" grpId="0" animBg="1"/>
      <p:bldP spid="415" grpId="0" animBg="1"/>
      <p:bldP spid="416" grpId="0" animBg="1"/>
      <p:bldP spid="417" grpId="0" animBg="1"/>
      <p:bldP spid="418" grpId="0" animBg="1"/>
      <p:bldP spid="419" grpId="0" animBg="1"/>
      <p:bldP spid="420" grpId="0" animBg="1"/>
      <p:bldP spid="421" grpId="0" animBg="1"/>
      <p:bldP spid="422" grpId="0" animBg="1"/>
      <p:bldP spid="423" grpId="0" animBg="1"/>
      <p:bldP spid="424" grpId="0" animBg="1"/>
      <p:bldP spid="425" grpId="0" animBg="1"/>
      <p:bldP spid="426" grpId="0" animBg="1"/>
      <p:bldP spid="427" grpId="0" animBg="1"/>
      <p:bldP spid="428" grpId="0" animBg="1"/>
      <p:bldP spid="429" grpId="0" animBg="1"/>
      <p:bldP spid="430" grpId="0" animBg="1"/>
      <p:bldP spid="431" grpId="0" animBg="1"/>
      <p:bldP spid="432" grpId="0" animBg="1"/>
      <p:bldP spid="433" grpId="0" animBg="1"/>
      <p:bldP spid="434" grpId="0" animBg="1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  <p:bldP spid="441" grpId="0" animBg="1"/>
      <p:bldP spid="442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4" grpId="0" animBg="1"/>
      <p:bldP spid="455" grpId="0" animBg="1"/>
      <p:bldP spid="456" grpId="0" animBg="1"/>
      <p:bldP spid="457" grpId="0" animBg="1"/>
      <p:bldP spid="458" grpId="0" animBg="1"/>
      <p:bldP spid="459" grpId="0" animBg="1"/>
      <p:bldP spid="460" grpId="0" animBg="1"/>
      <p:bldP spid="461" grpId="0" animBg="1"/>
      <p:bldP spid="462" grpId="0" animBg="1"/>
      <p:bldP spid="463" grpId="0" animBg="1"/>
      <p:bldP spid="464" grpId="0" animBg="1"/>
      <p:bldP spid="465" grpId="0" animBg="1"/>
      <p:bldP spid="466" grpId="0" animBg="1"/>
      <p:bldP spid="467" grpId="0" animBg="1"/>
      <p:bldP spid="468" grpId="0" animBg="1"/>
      <p:bldP spid="469" grpId="0" animBg="1"/>
      <p:bldP spid="470" grpId="0" animBg="1"/>
      <p:bldP spid="471" grpId="0" animBg="1"/>
      <p:bldP spid="472" grpId="0" animBg="1"/>
      <p:bldP spid="473" grpId="0" animBg="1"/>
      <p:bldP spid="474" grpId="0" animBg="1"/>
      <p:bldP spid="475" grpId="0" animBg="1"/>
      <p:bldP spid="476" grpId="0" animBg="1"/>
      <p:bldP spid="477" grpId="0" animBg="1"/>
      <p:bldP spid="478" grpId="0" animBg="1"/>
      <p:bldP spid="479" grpId="0" animBg="1"/>
      <p:bldP spid="480" grpId="0" animBg="1"/>
      <p:bldP spid="481" grpId="0" animBg="1"/>
      <p:bldP spid="482" grpId="0" animBg="1"/>
      <p:bldP spid="483" grpId="0" animBg="1"/>
      <p:bldP spid="484" grpId="0" animBg="1"/>
      <p:bldP spid="485" grpId="0" animBg="1"/>
      <p:bldP spid="486" grpId="0" animBg="1"/>
      <p:bldP spid="487" grpId="0" animBg="1"/>
      <p:bldP spid="488" grpId="0" animBg="1"/>
      <p:bldP spid="489" grpId="0" animBg="1"/>
      <p:bldP spid="490" grpId="0" animBg="1"/>
      <p:bldP spid="491" grpId="0" animBg="1"/>
      <p:bldP spid="492" grpId="0" animBg="1"/>
      <p:bldP spid="493" grpId="0" animBg="1"/>
      <p:bldP spid="494" grpId="0" animBg="1"/>
      <p:bldP spid="495" grpId="0" animBg="1"/>
      <p:bldP spid="496" grpId="0" animBg="1"/>
      <p:bldP spid="2" grpId="0" animBg="1"/>
      <p:bldP spid="497" grpId="0" animBg="1"/>
      <p:bldP spid="498" grpId="0" animBg="1"/>
      <p:bldP spid="499" grpId="0" animBg="1"/>
      <p:bldP spid="500" grpId="0" animBg="1"/>
      <p:bldP spid="501" grpId="0" animBg="1"/>
      <p:bldP spid="502" grpId="0" animBg="1"/>
      <p:bldP spid="503" grpId="0" animBg="1"/>
      <p:bldP spid="504" grpId="0" animBg="1"/>
      <p:bldP spid="505" grpId="0" animBg="1"/>
      <p:bldP spid="506" grpId="0" animBg="1"/>
      <p:bldP spid="507" grpId="0" animBg="1"/>
      <p:bldP spid="508" grpId="0" animBg="1"/>
      <p:bldP spid="509" grpId="0" animBg="1"/>
      <p:bldP spid="1196" grpId="0" animBg="1"/>
      <p:bldP spid="1197" grpId="0" animBg="1"/>
      <p:bldP spid="1198" grpId="0" animBg="1"/>
      <p:bldP spid="1199" grpId="0" animBg="1"/>
      <p:bldP spid="1200" grpId="0" animBg="1"/>
      <p:bldP spid="1201" grpId="0" animBg="1"/>
      <p:bldP spid="1202" grpId="0" animBg="1"/>
      <p:bldP spid="1203" grpId="0" animBg="1"/>
      <p:bldP spid="1204" grpId="0" animBg="1"/>
      <p:bldP spid="1205" grpId="0" animBg="1"/>
      <p:bldP spid="1206" grpId="0" animBg="1"/>
      <p:bldP spid="1207" grpId="0" animBg="1"/>
      <p:bldP spid="1208" grpId="0" animBg="1"/>
      <p:bldP spid="1209" grpId="0" animBg="1"/>
      <p:bldP spid="1210" grpId="0" animBg="1"/>
      <p:bldP spid="1211" grpId="0" animBg="1"/>
      <p:bldP spid="1212" grpId="0" animBg="1"/>
      <p:bldP spid="1213" grpId="0" animBg="1"/>
      <p:bldP spid="1214" grpId="0" animBg="1"/>
      <p:bldP spid="1215" grpId="0" animBg="1"/>
      <p:bldP spid="1216" grpId="0" animBg="1"/>
      <p:bldP spid="1217" grpId="0" animBg="1"/>
      <p:bldP spid="1218" grpId="0" animBg="1"/>
      <p:bldP spid="1219" grpId="0" animBg="1"/>
      <p:bldP spid="1220" grpId="0" animBg="1"/>
      <p:bldP spid="1221" grpId="0" animBg="1"/>
      <p:bldP spid="1222" grpId="0" animBg="1"/>
      <p:bldP spid="1223" grpId="0" animBg="1"/>
      <p:bldP spid="1224" grpId="0" animBg="1"/>
      <p:bldP spid="1225" grpId="0" animBg="1"/>
      <p:bldP spid="1226" grpId="0" animBg="1"/>
      <p:bldP spid="1227" grpId="0" animBg="1"/>
      <p:bldP spid="1228" grpId="0" animBg="1"/>
      <p:bldP spid="1229" grpId="0" animBg="1"/>
      <p:bldP spid="1230" grpId="0" animBg="1"/>
      <p:bldP spid="1231" grpId="0" animBg="1"/>
      <p:bldP spid="1232" grpId="0" animBg="1"/>
      <p:bldP spid="1233" grpId="0" animBg="1"/>
      <p:bldP spid="1234" grpId="0" animBg="1"/>
      <p:bldP spid="1235" grpId="0" animBg="1"/>
      <p:bldP spid="1236" grpId="0" animBg="1"/>
      <p:bldP spid="1237" grpId="0" animBg="1"/>
      <p:bldP spid="1238" grpId="0" animBg="1"/>
      <p:bldP spid="1239" grpId="0" animBg="1"/>
      <p:bldP spid="1240" grpId="0" animBg="1"/>
      <p:bldP spid="1241" grpId="0" animBg="1"/>
      <p:bldP spid="1242" grpId="0" animBg="1"/>
      <p:bldP spid="1243" grpId="0" animBg="1"/>
      <p:bldP spid="1244" grpId="0" animBg="1"/>
      <p:bldP spid="1245" grpId="0" animBg="1"/>
      <p:bldP spid="1246" grpId="0" animBg="1"/>
      <p:bldP spid="1247" grpId="0" animBg="1"/>
      <p:bldP spid="1248" grpId="0" animBg="1"/>
      <p:bldP spid="1249" grpId="0" animBg="1"/>
      <p:bldP spid="1250" grpId="0" animBg="1"/>
      <p:bldP spid="1251" grpId="0" animBg="1"/>
      <p:bldP spid="1252" grpId="0" animBg="1"/>
      <p:bldP spid="1253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322" grpId="0" animBg="1"/>
      <p:bldP spid="1323" grpId="0" animBg="1"/>
      <p:bldP spid="1324" grpId="0" animBg="1"/>
      <p:bldP spid="1325" grpId="0" animBg="1"/>
      <p:bldP spid="1326" grpId="0" animBg="1"/>
      <p:bldP spid="1327" grpId="0" animBg="1"/>
      <p:bldP spid="1328" grpId="0" animBg="1"/>
      <p:bldP spid="1329" grpId="0" animBg="1"/>
      <p:bldP spid="1330" grpId="0" animBg="1"/>
      <p:bldP spid="1331" grpId="0" animBg="1"/>
      <p:bldP spid="1332" grpId="0" animBg="1"/>
      <p:bldP spid="1333" grpId="0" animBg="1"/>
      <p:bldP spid="1334" grpId="0" animBg="1"/>
      <p:bldP spid="1335" grpId="0" animBg="1"/>
      <p:bldP spid="1336" grpId="0" animBg="1"/>
      <p:bldP spid="1337" grpId="0" animBg="1"/>
      <p:bldP spid="1338" grpId="0" animBg="1"/>
      <p:bldP spid="1339" grpId="0" animBg="1"/>
      <p:bldP spid="1340" grpId="0" animBg="1"/>
      <p:bldP spid="1341" grpId="0" animBg="1"/>
      <p:bldP spid="1342" grpId="0" animBg="1"/>
      <p:bldP spid="1343" grpId="0" animBg="1"/>
      <p:bldP spid="1344" grpId="0" animBg="1"/>
      <p:bldP spid="1345" grpId="0" animBg="1"/>
      <p:bldP spid="1346" grpId="0" animBg="1"/>
      <p:bldP spid="1347" grpId="0" animBg="1"/>
      <p:bldP spid="1348" grpId="0" animBg="1"/>
      <p:bldP spid="1349" grpId="0" animBg="1"/>
      <p:bldP spid="1350" grpId="0" animBg="1"/>
      <p:bldP spid="1351" grpId="0" animBg="1"/>
      <p:bldP spid="1352" grpId="0" animBg="1"/>
      <p:bldP spid="1353" grpId="0" animBg="1"/>
      <p:bldP spid="1354" grpId="0" animBg="1"/>
      <p:bldP spid="1355" grpId="0" animBg="1"/>
      <p:bldP spid="1356" grpId="0" animBg="1"/>
      <p:bldP spid="1357" grpId="0" animBg="1"/>
      <p:bldP spid="1358" grpId="0" animBg="1"/>
      <p:bldP spid="1359" grpId="0" animBg="1"/>
      <p:bldP spid="1360" grpId="0" animBg="1"/>
      <p:bldP spid="1361" grpId="0" animBg="1"/>
      <p:bldP spid="1362" grpId="0" animBg="1"/>
      <p:bldP spid="1363" grpId="0" animBg="1"/>
      <p:bldP spid="1364" grpId="0" animBg="1"/>
      <p:bldP spid="1365" grpId="0" animBg="1"/>
      <p:bldP spid="1366" grpId="0" animBg="1"/>
      <p:bldP spid="1367" grpId="0" animBg="1"/>
      <p:bldP spid="1368" grpId="0" animBg="1"/>
      <p:bldP spid="1369" grpId="0" animBg="1"/>
      <p:bldP spid="1370" grpId="0" animBg="1"/>
      <p:bldP spid="1371" grpId="0" animBg="1"/>
      <p:bldP spid="1372" grpId="0" animBg="1"/>
      <p:bldP spid="1373" grpId="0" animBg="1"/>
      <p:bldP spid="1374" grpId="0" animBg="1"/>
      <p:bldP spid="1375" grpId="0" animBg="1"/>
      <p:bldP spid="1378" grpId="0" animBg="1"/>
      <p:bldP spid="1379" grpId="0" animBg="1"/>
      <p:bldP spid="1380" grpId="0" animBg="1"/>
      <p:bldP spid="1381" grpId="0" animBg="1"/>
      <p:bldP spid="1382" grpId="0" animBg="1"/>
      <p:bldP spid="1383" grpId="0" animBg="1"/>
      <p:bldP spid="1384" grpId="0" animBg="1"/>
      <p:bldP spid="1385" grpId="0" animBg="1"/>
      <p:bldP spid="1386" grpId="0" animBg="1"/>
      <p:bldP spid="1387" grpId="0" animBg="1"/>
      <p:bldP spid="1388" grpId="0" animBg="1"/>
      <p:bldP spid="1389" grpId="0" animBg="1"/>
      <p:bldP spid="1390" grpId="0" animBg="1"/>
      <p:bldP spid="1391" grpId="0" animBg="1"/>
      <p:bldP spid="1392" grpId="0" animBg="1"/>
      <p:bldP spid="1393" grpId="0" animBg="1"/>
      <p:bldP spid="1394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0" grpId="0" animBg="1"/>
      <p:bldP spid="1411" grpId="0" animBg="1"/>
      <p:bldP spid="1412" grpId="0" animBg="1"/>
      <p:bldP spid="1413" grpId="0" animBg="1"/>
      <p:bldP spid="1414" grpId="0" animBg="1"/>
      <p:bldP spid="1415" grpId="0" animBg="1"/>
      <p:bldP spid="1416" grpId="0" animBg="1"/>
      <p:bldP spid="1417" grpId="0" animBg="1"/>
      <p:bldP spid="1418" grpId="0" animBg="1"/>
      <p:bldP spid="1419" grpId="0" animBg="1"/>
      <p:bldP spid="1420" grpId="0" animBg="1"/>
      <p:bldP spid="1421" grpId="0" animBg="1"/>
      <p:bldP spid="1422" grpId="0" animBg="1"/>
      <p:bldP spid="1423" grpId="0" animBg="1"/>
      <p:bldP spid="1424" grpId="0" animBg="1"/>
      <p:bldP spid="1425" grpId="0" animBg="1"/>
      <p:bldP spid="1426" grpId="0" animBg="1"/>
      <p:bldP spid="1427" grpId="0" animBg="1"/>
      <p:bldP spid="1428" grpId="0" animBg="1"/>
      <p:bldP spid="1429" grpId="0" animBg="1"/>
      <p:bldP spid="1430" grpId="0" animBg="1"/>
      <p:bldP spid="1431" grpId="0" animBg="1"/>
      <p:bldP spid="1432" grpId="0" animBg="1"/>
      <p:bldP spid="1433" grpId="0" animBg="1"/>
      <p:bldP spid="1434" grpId="0" animBg="1"/>
      <p:bldP spid="1435" grpId="0" animBg="1"/>
      <p:bldP spid="1436" grpId="0" animBg="1"/>
      <p:bldP spid="1437" grpId="0" animBg="1"/>
    </p:bldLst>
  </p:timing>
</p:sld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79E85AF13E1D6948BAEBBC3E299C7A4C" ma:contentTypeVersion="13" ma:contentTypeDescription="Crie um novo documento." ma:contentTypeScope="" ma:versionID="7d9d090f40b4b2e2f18be6bf1b302a27">
  <xsd:schema xmlns:xsd="http://www.w3.org/2001/XMLSchema" xmlns:xs="http://www.w3.org/2001/XMLSchema" xmlns:p="http://schemas.microsoft.com/office/2006/metadata/properties" xmlns:ns2="1c99b82c-450d-407b-8685-188b0222f857" xmlns:ns3="ec9326a9-796b-4177-81ae-8ce46d6874ce" targetNamespace="http://schemas.microsoft.com/office/2006/metadata/properties" ma:root="true" ma:fieldsID="652c43addc9550082755845c76d54631" ns2:_="" ns3:_="">
    <xsd:import namespace="1c99b82c-450d-407b-8685-188b0222f857"/>
    <xsd:import namespace="ec9326a9-796b-4177-81ae-8ce46d6874c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c99b82c-450d-407b-8685-188b0222f857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13" nillable="true" ma:taxonomy="true" ma:internalName="lcf76f155ced4ddcb4097134ff3c332f" ma:taxonomyFieldName="MediaServiceImageTags" ma:displayName="Marcações de imagem" ma:readOnly="false" ma:fieldId="{5cf76f15-5ced-4ddc-b409-7134ff3c332f}" ma:taxonomyMulti="true" ma:sspId="3714fbfa-5ced-4307-b76a-786f22ad6a2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c9326a9-796b-4177-81ae-8ce46d6874ce" elementFormDefault="qualified">
    <xsd:import namespace="http://schemas.microsoft.com/office/2006/documentManagement/types"/>
    <xsd:import namespace="http://schemas.microsoft.com/office/infopath/2007/PartnerControls"/>
    <xsd:element name="TaxCatchAll" ma:index="14" nillable="true" ma:displayName="Taxonomy Catch All Column" ma:hidden="true" ma:list="{b1600cad-c8a2-45ca-adcb-95ed616cc507}" ma:internalName="TaxCatchAll" ma:showField="CatchAllData" ma:web="ec9326a9-796b-4177-81ae-8ce46d6874c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8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9" nillable="true" ma:displayName="Detalhes de Compartilhado Com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1c99b82c-450d-407b-8685-188b0222f857">
      <Terms xmlns="http://schemas.microsoft.com/office/infopath/2007/PartnerControls"/>
    </lcf76f155ced4ddcb4097134ff3c332f>
    <TaxCatchAll xmlns="ec9326a9-796b-4177-81ae-8ce46d6874ce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1B000032-FFB8-4C2A-BF84-2B9CCF6AB33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1c99b82c-450d-407b-8685-188b0222f857"/>
    <ds:schemaRef ds:uri="ec9326a9-796b-4177-81ae-8ce46d6874c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4EF64DD8-0AAE-4FED-AF8E-5B3B5E4348FD}">
  <ds:schemaRefs>
    <ds:schemaRef ds:uri="http://purl.org/dc/terms/"/>
    <ds:schemaRef ds:uri="1c99b82c-450d-407b-8685-188b0222f857"/>
    <ds:schemaRef ds:uri="http://purl.org/dc/dcmitype/"/>
    <ds:schemaRef ds:uri="http://schemas.microsoft.com/office/2006/documentManagement/types"/>
    <ds:schemaRef ds:uri="http://schemas.openxmlformats.org/package/2006/metadata/core-properties"/>
    <ds:schemaRef ds:uri="http://schemas.microsoft.com/office/infopath/2007/PartnerControls"/>
    <ds:schemaRef ds:uri="ec9326a9-796b-4177-81ae-8ce46d6874ce"/>
    <ds:schemaRef ds:uri="http://schemas.microsoft.com/office/2006/metadata/properties"/>
    <ds:schemaRef ds:uri="http://www.w3.org/XML/1998/namespace"/>
    <ds:schemaRef ds:uri="http://purl.org/dc/elements/1.1/"/>
  </ds:schemaRefs>
</ds:datastoreItem>
</file>

<file path=customXml/itemProps3.xml><?xml version="1.0" encoding="utf-8"?>
<ds:datastoreItem xmlns:ds="http://schemas.openxmlformats.org/officeDocument/2006/customXml" ds:itemID="{43A144EF-CA91-4CBA-9E92-213EC0564F75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584</TotalTime>
  <Words>8718</Words>
  <Application>Microsoft Office PowerPoint</Application>
  <PresentationFormat>Widescreen</PresentationFormat>
  <Paragraphs>8162</Paragraphs>
  <Slides>18</Slides>
  <Notes>0</Notes>
  <HiddenSlides>0</HiddenSlides>
  <MMClips>15</MMClips>
  <ScaleCrop>false</ScaleCrop>
  <HeadingPairs>
    <vt:vector size="6" baseType="variant">
      <vt:variant>
        <vt:lpstr>Fontes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18</vt:i4>
      </vt:variant>
    </vt:vector>
  </HeadingPairs>
  <TitlesOfParts>
    <vt:vector size="24" baseType="lpstr">
      <vt:lpstr>Arial</vt:lpstr>
      <vt:lpstr>Arial Black</vt:lpstr>
      <vt:lpstr>Calibri</vt:lpstr>
      <vt:lpstr>Calibri Light</vt:lpstr>
      <vt:lpstr>Wingdings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ADRIANA BANDEIRA DA A GOMES</dc:creator>
  <cp:lastModifiedBy>Usuario</cp:lastModifiedBy>
  <cp:revision>63</cp:revision>
  <dcterms:created xsi:type="dcterms:W3CDTF">2020-11-21T21:22:58Z</dcterms:created>
  <dcterms:modified xsi:type="dcterms:W3CDTF">2023-03-28T23:39:09Z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0x01010079E85AF13E1D6948BAEBBC3E299C7A4C</vt:lpwstr>
  </property>
  <property fmtid="{D5CDD505-2E9C-101B-9397-08002B2CF9AE}" pid="3" name="MediaServiceImageTags">
    <vt:lpwstr/>
  </property>
</Properties>
</file>