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53" r:id="rId3"/>
    <p:sldId id="264" r:id="rId4"/>
    <p:sldId id="355" r:id="rId5"/>
    <p:sldId id="356" r:id="rId6"/>
    <p:sldId id="357" r:id="rId7"/>
    <p:sldId id="363" r:id="rId8"/>
    <p:sldId id="265" r:id="rId9"/>
    <p:sldId id="313" r:id="rId10"/>
    <p:sldId id="266" r:id="rId11"/>
    <p:sldId id="315" r:id="rId12"/>
    <p:sldId id="267" r:id="rId13"/>
    <p:sldId id="316" r:id="rId14"/>
    <p:sldId id="268" r:id="rId15"/>
    <p:sldId id="317" r:id="rId16"/>
    <p:sldId id="269" r:id="rId17"/>
    <p:sldId id="312" r:id="rId18"/>
    <p:sldId id="270" r:id="rId19"/>
    <p:sldId id="330" r:id="rId20"/>
    <p:sldId id="271" r:id="rId21"/>
    <p:sldId id="348" r:id="rId22"/>
    <p:sldId id="272" r:id="rId23"/>
    <p:sldId id="350" r:id="rId24"/>
    <p:sldId id="273" r:id="rId25"/>
    <p:sldId id="349" r:id="rId26"/>
    <p:sldId id="274" r:id="rId27"/>
    <p:sldId id="351" r:id="rId28"/>
    <p:sldId id="358" r:id="rId29"/>
    <p:sldId id="362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717"/>
    <a:srgbClr val="504A44"/>
    <a:srgbClr val="425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498D-616C-44CD-8ACD-5DC4BE3626F5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C7D-6A61-4103-8D4F-37F529CC1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498D-616C-44CD-8ACD-5DC4BE3626F5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C7D-6A61-4103-8D4F-37F529CC1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60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498D-616C-44CD-8ACD-5DC4BE3626F5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C7D-6A61-4103-8D4F-37F529CC1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20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498D-616C-44CD-8ACD-5DC4BE3626F5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C7D-6A61-4103-8D4F-37F529CC1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23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498D-616C-44CD-8ACD-5DC4BE3626F5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C7D-6A61-4103-8D4F-37F529CC1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51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498D-616C-44CD-8ACD-5DC4BE3626F5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C7D-6A61-4103-8D4F-37F529CC1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42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498D-616C-44CD-8ACD-5DC4BE3626F5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C7D-6A61-4103-8D4F-37F529CC1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24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498D-616C-44CD-8ACD-5DC4BE3626F5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C7D-6A61-4103-8D4F-37F529CC1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34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498D-616C-44CD-8ACD-5DC4BE3626F5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C7D-6A61-4103-8D4F-37F529CC1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66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498D-616C-44CD-8ACD-5DC4BE3626F5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C7D-6A61-4103-8D4F-37F529CC1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23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498D-616C-44CD-8ACD-5DC4BE3626F5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C7D-6A61-4103-8D4F-37F529CC1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67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0498D-616C-44CD-8ACD-5DC4BE3626F5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67C7D-6A61-4103-8D4F-37F529CC1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91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045379" y="412526"/>
            <a:ext cx="552350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0000" b="0" cap="none" spc="0" dirty="0">
                <a:ln w="0"/>
                <a:solidFill>
                  <a:srgbClr val="504A44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1"/>
          <a:stretch/>
        </p:blipFill>
        <p:spPr>
          <a:xfrm>
            <a:off x="214829" y="1669655"/>
            <a:ext cx="1702018" cy="333476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48CB6A6-373F-4F25-B0A8-8EA1EA646CBD}"/>
              </a:ext>
            </a:extLst>
          </p:cNvPr>
          <p:cNvSpPr/>
          <p:nvPr/>
        </p:nvSpPr>
        <p:spPr>
          <a:xfrm>
            <a:off x="3045378" y="474419"/>
            <a:ext cx="552350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00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004419"/>
            <a:ext cx="12191999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Critérios de avaliação:</a:t>
            </a:r>
          </a:p>
          <a:p>
            <a:pPr algn="ctr"/>
            <a:r>
              <a:rPr lang="pt-BR" sz="28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Postura Ética e Cidadã, Argumentação, Ouvir e ser ouvido</a:t>
            </a:r>
          </a:p>
        </p:txBody>
      </p:sp>
      <p:pic>
        <p:nvPicPr>
          <p:cNvPr id="43" name="Trilha sonora completa do Debate da Band (2018)">
            <a:hlinkClick r:id="" action="ppaction://media"/>
            <a:extLst>
              <a:ext uri="{FF2B5EF4-FFF2-40B4-BE49-F238E27FC236}">
                <a16:creationId xmlns:a16="http://schemas.microsoft.com/office/drawing/2014/main" id="{940A933A-746B-4516-AE11-9042EBFDBC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829" y="-1047750"/>
            <a:ext cx="609600" cy="609600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5D6CAABC-7B45-4B9E-8A18-D640B4F740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1"/>
          <a:stretch/>
        </p:blipFill>
        <p:spPr>
          <a:xfrm flipH="1">
            <a:off x="10275154" y="1669655"/>
            <a:ext cx="1702017" cy="333476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681B9F4-E2BA-BED7-2880-BF61F9257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2573" y="2286999"/>
            <a:ext cx="7506853" cy="228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0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9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9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306388" y="49321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2407584" y="1985169"/>
            <a:ext cx="73768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ARGUMENTAÇÃO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304A110-8F37-4962-B50F-F6DF0BE4C710}"/>
              </a:ext>
            </a:extLst>
          </p:cNvPr>
          <p:cNvSpPr/>
          <p:nvPr/>
        </p:nvSpPr>
        <p:spPr>
          <a:xfrm>
            <a:off x="860660" y="3105834"/>
            <a:ext cx="10470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Oponente Contrário – Tempo Máximo 3 Minutos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F7ED9C5-65F4-4D18-940E-C4FA14AF0354}"/>
              </a:ext>
            </a:extLst>
          </p:cNvPr>
          <p:cNvSpPr/>
          <p:nvPr/>
        </p:nvSpPr>
        <p:spPr>
          <a:xfrm>
            <a:off x="3429001" y="3885806"/>
            <a:ext cx="5230400" cy="646331"/>
          </a:xfrm>
          <a:prstGeom prst="rect">
            <a:avLst/>
          </a:prstGeom>
          <a:solidFill>
            <a:srgbClr val="42555E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bg1"/>
                </a:solidFill>
                <a:latin typeface="Franklin Gothic Heavy" panose="020B0903020102020204" pitchFamily="34" charset="0"/>
              </a:rPr>
              <a:t>INICIAR CRONÔMETRO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30D4FB5-04D0-4607-D3A6-A6EBB17D1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78" y="4872830"/>
            <a:ext cx="4157323" cy="12662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2F2EFB5-84F2-F688-8D54-8E8B93BBD214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32AEAA6-C060-0DDE-6C38-9D459152BCF5}"/>
              </a:ext>
            </a:extLst>
          </p:cNvPr>
          <p:cNvSpPr/>
          <p:nvPr/>
        </p:nvSpPr>
        <p:spPr>
          <a:xfrm>
            <a:off x="5152895" y="91594"/>
            <a:ext cx="19800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13" name="Gráfico 12" descr="Palestrante com preenchimento sólido">
            <a:extLst>
              <a:ext uri="{FF2B5EF4-FFF2-40B4-BE49-F238E27FC236}">
                <a16:creationId xmlns:a16="http://schemas.microsoft.com/office/drawing/2014/main" id="{FECB91C3-972B-6C38-5B8A-D42799F2A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9555" y="778573"/>
            <a:ext cx="1392889" cy="13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4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289517" y="145489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6" name="Retângulo 5"/>
          <p:cNvSpPr/>
          <p:nvPr/>
        </p:nvSpPr>
        <p:spPr>
          <a:xfrm>
            <a:off x="2488130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8" name="Retângulo 7"/>
          <p:cNvSpPr/>
          <p:nvPr/>
        </p:nvSpPr>
        <p:spPr>
          <a:xfrm>
            <a:off x="6268563" y="135535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71220" y="135535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6247039" y="135382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6264831" y="135989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240650" y="135382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240650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247039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6266778" y="13366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255190" y="13179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276419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2488130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481741" y="12937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2483853" y="130643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6280861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6276384" y="132655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6251458" y="13381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6233371" y="133211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6302385" y="13583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6252833" y="135683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6292414" y="13699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6278204" y="13705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6277612" y="131552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6269435" y="134371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6285309" y="133817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6278941" y="13693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6296613" y="13537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6269891" y="1331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6292414" y="134825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6256807" y="134431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6269856" y="138940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6279754" y="135073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6265787" y="136370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6252565" y="13268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5510108" y="1620494"/>
            <a:ext cx="71365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: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6197007" y="13624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6193275" y="1383410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6197006" y="134109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6191571" y="134366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6197225" y="1375781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6185987" y="137928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195250" y="136583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6200563" y="1366321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6185987" y="13276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79" name="Retângulo 78"/>
          <p:cNvSpPr/>
          <p:nvPr/>
        </p:nvSpPr>
        <p:spPr>
          <a:xfrm>
            <a:off x="6200344" y="134684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6236422" y="13545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81" name="Retângulo 80"/>
          <p:cNvSpPr/>
          <p:nvPr/>
        </p:nvSpPr>
        <p:spPr>
          <a:xfrm>
            <a:off x="6278169" y="134682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82" name="Retângulo 81"/>
          <p:cNvSpPr/>
          <p:nvPr/>
        </p:nvSpPr>
        <p:spPr>
          <a:xfrm>
            <a:off x="6271653" y="13538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83" name="Retângulo 82"/>
          <p:cNvSpPr/>
          <p:nvPr/>
        </p:nvSpPr>
        <p:spPr>
          <a:xfrm>
            <a:off x="6278166" y="13738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84" name="Retângulo 83"/>
          <p:cNvSpPr/>
          <p:nvPr/>
        </p:nvSpPr>
        <p:spPr>
          <a:xfrm>
            <a:off x="6259037" y="141140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6208404" y="14045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86" name="Retângulo 85"/>
          <p:cNvSpPr/>
          <p:nvPr/>
        </p:nvSpPr>
        <p:spPr>
          <a:xfrm>
            <a:off x="6294514" y="142942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87" name="Retângulo 86"/>
          <p:cNvSpPr/>
          <p:nvPr/>
        </p:nvSpPr>
        <p:spPr>
          <a:xfrm>
            <a:off x="6293521" y="14210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88" name="Retângulo 87"/>
          <p:cNvSpPr/>
          <p:nvPr/>
        </p:nvSpPr>
        <p:spPr>
          <a:xfrm>
            <a:off x="6252614" y="14204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89" name="Retângulo 88"/>
          <p:cNvSpPr/>
          <p:nvPr/>
        </p:nvSpPr>
        <p:spPr>
          <a:xfrm>
            <a:off x="6284202" y="14333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90" name="Retângulo 89"/>
          <p:cNvSpPr/>
          <p:nvPr/>
        </p:nvSpPr>
        <p:spPr>
          <a:xfrm>
            <a:off x="6325554" y="140238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91" name="Retângulo 90"/>
          <p:cNvSpPr/>
          <p:nvPr/>
        </p:nvSpPr>
        <p:spPr>
          <a:xfrm>
            <a:off x="6268774" y="13852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92" name="Retângulo 91"/>
          <p:cNvSpPr/>
          <p:nvPr/>
        </p:nvSpPr>
        <p:spPr>
          <a:xfrm>
            <a:off x="6265906" y="14287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93" name="Retângulo 92"/>
          <p:cNvSpPr/>
          <p:nvPr/>
        </p:nvSpPr>
        <p:spPr>
          <a:xfrm>
            <a:off x="6248743" y="14014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94" name="Retângulo 93"/>
          <p:cNvSpPr/>
          <p:nvPr/>
        </p:nvSpPr>
        <p:spPr>
          <a:xfrm>
            <a:off x="6298435" y="140424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95" name="Retângulo 94"/>
          <p:cNvSpPr/>
          <p:nvPr/>
        </p:nvSpPr>
        <p:spPr>
          <a:xfrm>
            <a:off x="6279571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6272427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6344727" y="13741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6325554" y="13426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6252276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100" name="Retângulo 99">
            <a:extLst>
              <a:ext uri="{FF2B5EF4-FFF2-40B4-BE49-F238E27FC236}">
                <a16:creationId xmlns:a16="http://schemas.microsoft.com/office/drawing/2014/main" id="{C83338AF-6FEB-4956-BE5B-AA17372C58D1}"/>
              </a:ext>
            </a:extLst>
          </p:cNvPr>
          <p:cNvSpPr/>
          <p:nvPr/>
        </p:nvSpPr>
        <p:spPr>
          <a:xfrm>
            <a:off x="2429200" y="131519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1EA58ACC-1721-4AE3-9831-5C041C94DC2B}"/>
              </a:ext>
            </a:extLst>
          </p:cNvPr>
          <p:cNvSpPr/>
          <p:nvPr/>
        </p:nvSpPr>
        <p:spPr>
          <a:xfrm>
            <a:off x="6263326" y="13486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73964466-012C-4B2B-B191-AFB030ED9DC6}"/>
              </a:ext>
            </a:extLst>
          </p:cNvPr>
          <p:cNvSpPr/>
          <p:nvPr/>
        </p:nvSpPr>
        <p:spPr>
          <a:xfrm>
            <a:off x="6265983" y="13486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178B5F29-9FF3-426E-B72B-1C30166DB6B4}"/>
              </a:ext>
            </a:extLst>
          </p:cNvPr>
          <p:cNvSpPr/>
          <p:nvPr/>
        </p:nvSpPr>
        <p:spPr>
          <a:xfrm>
            <a:off x="6241802" y="13470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BE21C773-BA34-496F-B44F-E9FDE4A96D62}"/>
              </a:ext>
            </a:extLst>
          </p:cNvPr>
          <p:cNvSpPr/>
          <p:nvPr/>
        </p:nvSpPr>
        <p:spPr>
          <a:xfrm>
            <a:off x="6259594" y="135317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5E6E4A7F-EB52-4610-999A-31531BEB2483}"/>
              </a:ext>
            </a:extLst>
          </p:cNvPr>
          <p:cNvSpPr/>
          <p:nvPr/>
        </p:nvSpPr>
        <p:spPr>
          <a:xfrm>
            <a:off x="6235413" y="13470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A2FBD8A3-7D62-4317-963F-98A912845960}"/>
              </a:ext>
            </a:extLst>
          </p:cNvPr>
          <p:cNvSpPr/>
          <p:nvPr/>
        </p:nvSpPr>
        <p:spPr>
          <a:xfrm>
            <a:off x="6235413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C8872187-ABF9-402B-BCF0-D3494DB6E786}"/>
              </a:ext>
            </a:extLst>
          </p:cNvPr>
          <p:cNvSpPr/>
          <p:nvPr/>
        </p:nvSpPr>
        <p:spPr>
          <a:xfrm>
            <a:off x="6241802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AC44F894-6EF2-4307-BFBE-D3C04D072D99}"/>
              </a:ext>
            </a:extLst>
          </p:cNvPr>
          <p:cNvSpPr/>
          <p:nvPr/>
        </p:nvSpPr>
        <p:spPr>
          <a:xfrm>
            <a:off x="6261541" y="132993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109" name="Retângulo 108">
            <a:extLst>
              <a:ext uri="{FF2B5EF4-FFF2-40B4-BE49-F238E27FC236}">
                <a16:creationId xmlns:a16="http://schemas.microsoft.com/office/drawing/2014/main" id="{B5B54F99-4757-4AEA-8683-A81B267F1687}"/>
              </a:ext>
            </a:extLst>
          </p:cNvPr>
          <p:cNvSpPr/>
          <p:nvPr/>
        </p:nvSpPr>
        <p:spPr>
          <a:xfrm>
            <a:off x="6249953" y="13112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89F600DE-0271-4A39-B66C-0495BAF81DE3}"/>
              </a:ext>
            </a:extLst>
          </p:cNvPr>
          <p:cNvSpPr/>
          <p:nvPr/>
        </p:nvSpPr>
        <p:spPr>
          <a:xfrm>
            <a:off x="6271182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D03D9282-003C-4447-9C2F-061905CD14D6}"/>
              </a:ext>
            </a:extLst>
          </p:cNvPr>
          <p:cNvSpPr/>
          <p:nvPr/>
        </p:nvSpPr>
        <p:spPr>
          <a:xfrm>
            <a:off x="6275624" y="13017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112" name="Retângulo 111">
            <a:extLst>
              <a:ext uri="{FF2B5EF4-FFF2-40B4-BE49-F238E27FC236}">
                <a16:creationId xmlns:a16="http://schemas.microsoft.com/office/drawing/2014/main" id="{39FBF182-A574-465D-8107-9D8155EED7F4}"/>
              </a:ext>
            </a:extLst>
          </p:cNvPr>
          <p:cNvSpPr/>
          <p:nvPr/>
        </p:nvSpPr>
        <p:spPr>
          <a:xfrm>
            <a:off x="6271147" y="131982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113" name="Retângulo 112">
            <a:extLst>
              <a:ext uri="{FF2B5EF4-FFF2-40B4-BE49-F238E27FC236}">
                <a16:creationId xmlns:a16="http://schemas.microsoft.com/office/drawing/2014/main" id="{8961CC52-137F-4527-9177-0D8F1E1B09FF}"/>
              </a:ext>
            </a:extLst>
          </p:cNvPr>
          <p:cNvSpPr/>
          <p:nvPr/>
        </p:nvSpPr>
        <p:spPr>
          <a:xfrm>
            <a:off x="6246221" y="13314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114" name="Retângulo 113">
            <a:extLst>
              <a:ext uri="{FF2B5EF4-FFF2-40B4-BE49-F238E27FC236}">
                <a16:creationId xmlns:a16="http://schemas.microsoft.com/office/drawing/2014/main" id="{D41D8CF4-00F6-421D-8F9E-38B9F5CA1DBF}"/>
              </a:ext>
            </a:extLst>
          </p:cNvPr>
          <p:cNvSpPr/>
          <p:nvPr/>
        </p:nvSpPr>
        <p:spPr>
          <a:xfrm>
            <a:off x="6228134" y="132539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115" name="Retângulo 114">
            <a:extLst>
              <a:ext uri="{FF2B5EF4-FFF2-40B4-BE49-F238E27FC236}">
                <a16:creationId xmlns:a16="http://schemas.microsoft.com/office/drawing/2014/main" id="{682DF893-1035-4B55-B2D8-1E2706E1A565}"/>
              </a:ext>
            </a:extLst>
          </p:cNvPr>
          <p:cNvSpPr/>
          <p:nvPr/>
        </p:nvSpPr>
        <p:spPr>
          <a:xfrm>
            <a:off x="6297148" y="13516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116" name="Retângulo 115">
            <a:extLst>
              <a:ext uri="{FF2B5EF4-FFF2-40B4-BE49-F238E27FC236}">
                <a16:creationId xmlns:a16="http://schemas.microsoft.com/office/drawing/2014/main" id="{30C88BA4-F7B8-4C34-9AAC-6D7AD3375EB4}"/>
              </a:ext>
            </a:extLst>
          </p:cNvPr>
          <p:cNvSpPr/>
          <p:nvPr/>
        </p:nvSpPr>
        <p:spPr>
          <a:xfrm>
            <a:off x="6247596" y="13501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117" name="Retângulo 116">
            <a:extLst>
              <a:ext uri="{FF2B5EF4-FFF2-40B4-BE49-F238E27FC236}">
                <a16:creationId xmlns:a16="http://schemas.microsoft.com/office/drawing/2014/main" id="{70088C58-F874-4BDA-B601-33130EFC4608}"/>
              </a:ext>
            </a:extLst>
          </p:cNvPr>
          <p:cNvSpPr/>
          <p:nvPr/>
        </p:nvSpPr>
        <p:spPr>
          <a:xfrm>
            <a:off x="6287177" y="13632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FC945971-F0B3-48E5-B987-B330039849E3}"/>
              </a:ext>
            </a:extLst>
          </p:cNvPr>
          <p:cNvSpPr/>
          <p:nvPr/>
        </p:nvSpPr>
        <p:spPr>
          <a:xfrm>
            <a:off x="6272967" y="13638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13AC5D87-DF89-4B4E-8C13-BB7DAE415EEE}"/>
              </a:ext>
            </a:extLst>
          </p:cNvPr>
          <p:cNvSpPr/>
          <p:nvPr/>
        </p:nvSpPr>
        <p:spPr>
          <a:xfrm>
            <a:off x="6272375" y="13087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120" name="Retângulo 119">
            <a:extLst>
              <a:ext uri="{FF2B5EF4-FFF2-40B4-BE49-F238E27FC236}">
                <a16:creationId xmlns:a16="http://schemas.microsoft.com/office/drawing/2014/main" id="{09F127C6-CB26-4CAE-8BAE-C7FB40613DA9}"/>
              </a:ext>
            </a:extLst>
          </p:cNvPr>
          <p:cNvSpPr/>
          <p:nvPr/>
        </p:nvSpPr>
        <p:spPr>
          <a:xfrm>
            <a:off x="6264198" y="133698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121" name="Retângulo 120">
            <a:extLst>
              <a:ext uri="{FF2B5EF4-FFF2-40B4-BE49-F238E27FC236}">
                <a16:creationId xmlns:a16="http://schemas.microsoft.com/office/drawing/2014/main" id="{E721D34B-B9A1-4C88-BA6C-F19B84F78F2B}"/>
              </a:ext>
            </a:extLst>
          </p:cNvPr>
          <p:cNvSpPr/>
          <p:nvPr/>
        </p:nvSpPr>
        <p:spPr>
          <a:xfrm>
            <a:off x="6280072" y="133144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122" name="Retângulo 121">
            <a:extLst>
              <a:ext uri="{FF2B5EF4-FFF2-40B4-BE49-F238E27FC236}">
                <a16:creationId xmlns:a16="http://schemas.microsoft.com/office/drawing/2014/main" id="{BA445601-7C63-4AD1-A73F-0AB1660CC637}"/>
              </a:ext>
            </a:extLst>
          </p:cNvPr>
          <p:cNvSpPr/>
          <p:nvPr/>
        </p:nvSpPr>
        <p:spPr>
          <a:xfrm>
            <a:off x="6273704" y="136263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123" name="Retângulo 122">
            <a:extLst>
              <a:ext uri="{FF2B5EF4-FFF2-40B4-BE49-F238E27FC236}">
                <a16:creationId xmlns:a16="http://schemas.microsoft.com/office/drawing/2014/main" id="{783205FC-B453-4266-B38F-E7E17F7A6CDB}"/>
              </a:ext>
            </a:extLst>
          </p:cNvPr>
          <p:cNvSpPr/>
          <p:nvPr/>
        </p:nvSpPr>
        <p:spPr>
          <a:xfrm>
            <a:off x="6291376" y="13470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124" name="Retângulo 123">
            <a:extLst>
              <a:ext uri="{FF2B5EF4-FFF2-40B4-BE49-F238E27FC236}">
                <a16:creationId xmlns:a16="http://schemas.microsoft.com/office/drawing/2014/main" id="{B5C116ED-F385-47E5-A972-82BA6F68CDDC}"/>
              </a:ext>
            </a:extLst>
          </p:cNvPr>
          <p:cNvSpPr/>
          <p:nvPr/>
        </p:nvSpPr>
        <p:spPr>
          <a:xfrm>
            <a:off x="6264654" y="13245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125" name="Retângulo 124">
            <a:extLst>
              <a:ext uri="{FF2B5EF4-FFF2-40B4-BE49-F238E27FC236}">
                <a16:creationId xmlns:a16="http://schemas.microsoft.com/office/drawing/2014/main" id="{2A579884-77BD-44C6-89D9-022E7CA9F5FB}"/>
              </a:ext>
            </a:extLst>
          </p:cNvPr>
          <p:cNvSpPr/>
          <p:nvPr/>
        </p:nvSpPr>
        <p:spPr>
          <a:xfrm>
            <a:off x="6287177" y="134153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126" name="Retângulo 125">
            <a:extLst>
              <a:ext uri="{FF2B5EF4-FFF2-40B4-BE49-F238E27FC236}">
                <a16:creationId xmlns:a16="http://schemas.microsoft.com/office/drawing/2014/main" id="{F3198573-E5CB-463A-9C4C-EA8379635FB8}"/>
              </a:ext>
            </a:extLst>
          </p:cNvPr>
          <p:cNvSpPr/>
          <p:nvPr/>
        </p:nvSpPr>
        <p:spPr>
          <a:xfrm>
            <a:off x="6251570" y="13375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127" name="Retângulo 126">
            <a:extLst>
              <a:ext uri="{FF2B5EF4-FFF2-40B4-BE49-F238E27FC236}">
                <a16:creationId xmlns:a16="http://schemas.microsoft.com/office/drawing/2014/main" id="{8AD852EC-DE3C-4E51-8DA2-521AAD1006EF}"/>
              </a:ext>
            </a:extLst>
          </p:cNvPr>
          <p:cNvSpPr/>
          <p:nvPr/>
        </p:nvSpPr>
        <p:spPr>
          <a:xfrm>
            <a:off x="6264619" y="138267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128" name="Retângulo 127">
            <a:extLst>
              <a:ext uri="{FF2B5EF4-FFF2-40B4-BE49-F238E27FC236}">
                <a16:creationId xmlns:a16="http://schemas.microsoft.com/office/drawing/2014/main" id="{ECF3589F-CA6A-4529-A3F2-9A8E1B702BBD}"/>
              </a:ext>
            </a:extLst>
          </p:cNvPr>
          <p:cNvSpPr/>
          <p:nvPr/>
        </p:nvSpPr>
        <p:spPr>
          <a:xfrm>
            <a:off x="6274517" y="134401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129" name="Retângulo 128">
            <a:extLst>
              <a:ext uri="{FF2B5EF4-FFF2-40B4-BE49-F238E27FC236}">
                <a16:creationId xmlns:a16="http://schemas.microsoft.com/office/drawing/2014/main" id="{14A7DE6C-7DB8-4028-92A6-B7DD17614219}"/>
              </a:ext>
            </a:extLst>
          </p:cNvPr>
          <p:cNvSpPr/>
          <p:nvPr/>
        </p:nvSpPr>
        <p:spPr>
          <a:xfrm>
            <a:off x="6260550" y="135697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130" name="Retângulo 129">
            <a:extLst>
              <a:ext uri="{FF2B5EF4-FFF2-40B4-BE49-F238E27FC236}">
                <a16:creationId xmlns:a16="http://schemas.microsoft.com/office/drawing/2014/main" id="{467826D3-99EF-48AC-936C-F23CBE2CBDB6}"/>
              </a:ext>
            </a:extLst>
          </p:cNvPr>
          <p:cNvSpPr/>
          <p:nvPr/>
        </p:nvSpPr>
        <p:spPr>
          <a:xfrm>
            <a:off x="6247328" y="132013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id="{B7583256-7005-458E-BF79-0DB27D536646}"/>
              </a:ext>
            </a:extLst>
          </p:cNvPr>
          <p:cNvSpPr/>
          <p:nvPr/>
        </p:nvSpPr>
        <p:spPr>
          <a:xfrm>
            <a:off x="6191770" y="135576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132" name="Retângulo 131">
            <a:extLst>
              <a:ext uri="{FF2B5EF4-FFF2-40B4-BE49-F238E27FC236}">
                <a16:creationId xmlns:a16="http://schemas.microsoft.com/office/drawing/2014/main" id="{9E49F4C3-878A-4D55-B6AF-C817E67C0200}"/>
              </a:ext>
            </a:extLst>
          </p:cNvPr>
          <p:cNvSpPr/>
          <p:nvPr/>
        </p:nvSpPr>
        <p:spPr>
          <a:xfrm>
            <a:off x="6188038" y="137668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133" name="Retângulo 132">
            <a:extLst>
              <a:ext uri="{FF2B5EF4-FFF2-40B4-BE49-F238E27FC236}">
                <a16:creationId xmlns:a16="http://schemas.microsoft.com/office/drawing/2014/main" id="{81A9D843-8812-46B1-95A1-0AAB90CEDAA7}"/>
              </a:ext>
            </a:extLst>
          </p:cNvPr>
          <p:cNvSpPr/>
          <p:nvPr/>
        </p:nvSpPr>
        <p:spPr>
          <a:xfrm>
            <a:off x="6191769" y="1334370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134" name="Retângulo 133">
            <a:extLst>
              <a:ext uri="{FF2B5EF4-FFF2-40B4-BE49-F238E27FC236}">
                <a16:creationId xmlns:a16="http://schemas.microsoft.com/office/drawing/2014/main" id="{6417931C-00E7-4354-92AD-A8C4E458BEE6}"/>
              </a:ext>
            </a:extLst>
          </p:cNvPr>
          <p:cNvSpPr/>
          <p:nvPr/>
        </p:nvSpPr>
        <p:spPr>
          <a:xfrm>
            <a:off x="6186334" y="133693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135" name="Retângulo 134">
            <a:extLst>
              <a:ext uri="{FF2B5EF4-FFF2-40B4-BE49-F238E27FC236}">
                <a16:creationId xmlns:a16="http://schemas.microsoft.com/office/drawing/2014/main" id="{E1C30894-DFE3-4520-982C-E2EFBA6EDCBD}"/>
              </a:ext>
            </a:extLst>
          </p:cNvPr>
          <p:cNvSpPr/>
          <p:nvPr/>
        </p:nvSpPr>
        <p:spPr>
          <a:xfrm>
            <a:off x="6191988" y="136905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136" name="Retângulo 135">
            <a:extLst>
              <a:ext uri="{FF2B5EF4-FFF2-40B4-BE49-F238E27FC236}">
                <a16:creationId xmlns:a16="http://schemas.microsoft.com/office/drawing/2014/main" id="{CA99B8AA-9C52-455D-A297-264E43EBE2D5}"/>
              </a:ext>
            </a:extLst>
          </p:cNvPr>
          <p:cNvSpPr/>
          <p:nvPr/>
        </p:nvSpPr>
        <p:spPr>
          <a:xfrm>
            <a:off x="6180750" y="137255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137" name="Retângulo 136">
            <a:extLst>
              <a:ext uri="{FF2B5EF4-FFF2-40B4-BE49-F238E27FC236}">
                <a16:creationId xmlns:a16="http://schemas.microsoft.com/office/drawing/2014/main" id="{CB42CD11-A014-48EA-AFC0-C9638FCEE337}"/>
              </a:ext>
            </a:extLst>
          </p:cNvPr>
          <p:cNvSpPr/>
          <p:nvPr/>
        </p:nvSpPr>
        <p:spPr>
          <a:xfrm>
            <a:off x="6190013" y="135910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138" name="Retângulo 137">
            <a:extLst>
              <a:ext uri="{FF2B5EF4-FFF2-40B4-BE49-F238E27FC236}">
                <a16:creationId xmlns:a16="http://schemas.microsoft.com/office/drawing/2014/main" id="{30F85665-D1C5-456E-9294-5A932326B0A8}"/>
              </a:ext>
            </a:extLst>
          </p:cNvPr>
          <p:cNvSpPr/>
          <p:nvPr/>
        </p:nvSpPr>
        <p:spPr>
          <a:xfrm>
            <a:off x="6195326" y="13595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139" name="Retângulo 138">
            <a:extLst>
              <a:ext uri="{FF2B5EF4-FFF2-40B4-BE49-F238E27FC236}">
                <a16:creationId xmlns:a16="http://schemas.microsoft.com/office/drawing/2014/main" id="{26827096-AAF2-401B-B0B3-6B917AD5DD42}"/>
              </a:ext>
            </a:extLst>
          </p:cNvPr>
          <p:cNvSpPr/>
          <p:nvPr/>
        </p:nvSpPr>
        <p:spPr>
          <a:xfrm>
            <a:off x="6180750" y="132096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140" name="Retângulo 139">
            <a:extLst>
              <a:ext uri="{FF2B5EF4-FFF2-40B4-BE49-F238E27FC236}">
                <a16:creationId xmlns:a16="http://schemas.microsoft.com/office/drawing/2014/main" id="{8BEB4F1C-166C-422B-A711-A211EC914272}"/>
              </a:ext>
            </a:extLst>
          </p:cNvPr>
          <p:cNvSpPr/>
          <p:nvPr/>
        </p:nvSpPr>
        <p:spPr>
          <a:xfrm>
            <a:off x="6195107" y="134011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141" name="Retângulo 140">
            <a:extLst>
              <a:ext uri="{FF2B5EF4-FFF2-40B4-BE49-F238E27FC236}">
                <a16:creationId xmlns:a16="http://schemas.microsoft.com/office/drawing/2014/main" id="{36A504D0-5732-46BA-8DAC-F727FD0138A7}"/>
              </a:ext>
            </a:extLst>
          </p:cNvPr>
          <p:cNvSpPr/>
          <p:nvPr/>
        </p:nvSpPr>
        <p:spPr>
          <a:xfrm>
            <a:off x="6231185" y="134781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142" name="Retângulo 141">
            <a:extLst>
              <a:ext uri="{FF2B5EF4-FFF2-40B4-BE49-F238E27FC236}">
                <a16:creationId xmlns:a16="http://schemas.microsoft.com/office/drawing/2014/main" id="{56C51A7E-B9D4-40A6-B6F6-AB0F01A9B5AC}"/>
              </a:ext>
            </a:extLst>
          </p:cNvPr>
          <p:cNvSpPr/>
          <p:nvPr/>
        </p:nvSpPr>
        <p:spPr>
          <a:xfrm>
            <a:off x="6272932" y="13400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143" name="Retângulo 142">
            <a:extLst>
              <a:ext uri="{FF2B5EF4-FFF2-40B4-BE49-F238E27FC236}">
                <a16:creationId xmlns:a16="http://schemas.microsoft.com/office/drawing/2014/main" id="{C881D949-EFD5-4714-A6AD-23226DFBF0B5}"/>
              </a:ext>
            </a:extLst>
          </p:cNvPr>
          <p:cNvSpPr/>
          <p:nvPr/>
        </p:nvSpPr>
        <p:spPr>
          <a:xfrm>
            <a:off x="6266416" y="13471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144" name="Retângulo 143">
            <a:extLst>
              <a:ext uri="{FF2B5EF4-FFF2-40B4-BE49-F238E27FC236}">
                <a16:creationId xmlns:a16="http://schemas.microsoft.com/office/drawing/2014/main" id="{F56A97B0-F1E8-4CB4-8FEE-3562D6313EBD}"/>
              </a:ext>
            </a:extLst>
          </p:cNvPr>
          <p:cNvSpPr/>
          <p:nvPr/>
        </p:nvSpPr>
        <p:spPr>
          <a:xfrm>
            <a:off x="6272929" y="136716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145" name="Retângulo 144">
            <a:extLst>
              <a:ext uri="{FF2B5EF4-FFF2-40B4-BE49-F238E27FC236}">
                <a16:creationId xmlns:a16="http://schemas.microsoft.com/office/drawing/2014/main" id="{2E4ED88B-61F2-4380-B41C-6026EE9B3BD6}"/>
              </a:ext>
            </a:extLst>
          </p:cNvPr>
          <p:cNvSpPr/>
          <p:nvPr/>
        </p:nvSpPr>
        <p:spPr>
          <a:xfrm>
            <a:off x="6253800" y="140467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146" name="Retângulo 145">
            <a:extLst>
              <a:ext uri="{FF2B5EF4-FFF2-40B4-BE49-F238E27FC236}">
                <a16:creationId xmlns:a16="http://schemas.microsoft.com/office/drawing/2014/main" id="{AA2156A7-945C-4F12-9542-A1D17FBE0FBE}"/>
              </a:ext>
            </a:extLst>
          </p:cNvPr>
          <p:cNvSpPr/>
          <p:nvPr/>
        </p:nvSpPr>
        <p:spPr>
          <a:xfrm>
            <a:off x="6203167" y="13977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147" name="Retângulo 146">
            <a:extLst>
              <a:ext uri="{FF2B5EF4-FFF2-40B4-BE49-F238E27FC236}">
                <a16:creationId xmlns:a16="http://schemas.microsoft.com/office/drawing/2014/main" id="{27F4ECBB-4AD0-480B-97C9-DF08EEFD1A8D}"/>
              </a:ext>
            </a:extLst>
          </p:cNvPr>
          <p:cNvSpPr/>
          <p:nvPr/>
        </p:nvSpPr>
        <p:spPr>
          <a:xfrm>
            <a:off x="6289277" y="142270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148" name="Retângulo 147">
            <a:extLst>
              <a:ext uri="{FF2B5EF4-FFF2-40B4-BE49-F238E27FC236}">
                <a16:creationId xmlns:a16="http://schemas.microsoft.com/office/drawing/2014/main" id="{374D3340-3FF0-4211-8F36-5FBCA5D1D2C5}"/>
              </a:ext>
            </a:extLst>
          </p:cNvPr>
          <p:cNvSpPr/>
          <p:nvPr/>
        </p:nvSpPr>
        <p:spPr>
          <a:xfrm>
            <a:off x="6288284" y="14143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149" name="Retângulo 148">
            <a:extLst>
              <a:ext uri="{FF2B5EF4-FFF2-40B4-BE49-F238E27FC236}">
                <a16:creationId xmlns:a16="http://schemas.microsoft.com/office/drawing/2014/main" id="{D37F7057-76DD-4A66-8718-6BD3BFEA570C}"/>
              </a:ext>
            </a:extLst>
          </p:cNvPr>
          <p:cNvSpPr/>
          <p:nvPr/>
        </p:nvSpPr>
        <p:spPr>
          <a:xfrm>
            <a:off x="6247377" y="141368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150" name="Retângulo 149">
            <a:extLst>
              <a:ext uri="{FF2B5EF4-FFF2-40B4-BE49-F238E27FC236}">
                <a16:creationId xmlns:a16="http://schemas.microsoft.com/office/drawing/2014/main" id="{35EED8E1-12BE-403A-ADEA-0DC034154377}"/>
              </a:ext>
            </a:extLst>
          </p:cNvPr>
          <p:cNvSpPr/>
          <p:nvPr/>
        </p:nvSpPr>
        <p:spPr>
          <a:xfrm>
            <a:off x="6278965" y="14266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151" name="Retângulo 150">
            <a:extLst>
              <a:ext uri="{FF2B5EF4-FFF2-40B4-BE49-F238E27FC236}">
                <a16:creationId xmlns:a16="http://schemas.microsoft.com/office/drawing/2014/main" id="{B7C6147C-CF90-4EB1-9C64-31118FBB5695}"/>
              </a:ext>
            </a:extLst>
          </p:cNvPr>
          <p:cNvSpPr/>
          <p:nvPr/>
        </p:nvSpPr>
        <p:spPr>
          <a:xfrm>
            <a:off x="6320317" y="13956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152" name="Retângulo 151">
            <a:extLst>
              <a:ext uri="{FF2B5EF4-FFF2-40B4-BE49-F238E27FC236}">
                <a16:creationId xmlns:a16="http://schemas.microsoft.com/office/drawing/2014/main" id="{EAC093AF-8950-4B19-93A6-8593697956EE}"/>
              </a:ext>
            </a:extLst>
          </p:cNvPr>
          <p:cNvSpPr/>
          <p:nvPr/>
        </p:nvSpPr>
        <p:spPr>
          <a:xfrm>
            <a:off x="6263537" y="13785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153" name="Retângulo 152">
            <a:extLst>
              <a:ext uri="{FF2B5EF4-FFF2-40B4-BE49-F238E27FC236}">
                <a16:creationId xmlns:a16="http://schemas.microsoft.com/office/drawing/2014/main" id="{BBBF34F5-A02E-4774-B4FB-37D6566C51FF}"/>
              </a:ext>
            </a:extLst>
          </p:cNvPr>
          <p:cNvSpPr/>
          <p:nvPr/>
        </p:nvSpPr>
        <p:spPr>
          <a:xfrm>
            <a:off x="6260669" y="14220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154" name="Retângulo 153">
            <a:extLst>
              <a:ext uri="{FF2B5EF4-FFF2-40B4-BE49-F238E27FC236}">
                <a16:creationId xmlns:a16="http://schemas.microsoft.com/office/drawing/2014/main" id="{C16553C0-EB31-45CD-9FFC-5AEFF388BE31}"/>
              </a:ext>
            </a:extLst>
          </p:cNvPr>
          <p:cNvSpPr/>
          <p:nvPr/>
        </p:nvSpPr>
        <p:spPr>
          <a:xfrm>
            <a:off x="6243506" y="139468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155" name="Retângulo 154">
            <a:extLst>
              <a:ext uri="{FF2B5EF4-FFF2-40B4-BE49-F238E27FC236}">
                <a16:creationId xmlns:a16="http://schemas.microsoft.com/office/drawing/2014/main" id="{28FF2950-EE31-43BD-A1F2-5BE305E89395}"/>
              </a:ext>
            </a:extLst>
          </p:cNvPr>
          <p:cNvSpPr/>
          <p:nvPr/>
        </p:nvSpPr>
        <p:spPr>
          <a:xfrm>
            <a:off x="6293198" y="139751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156" name="Retângulo 155">
            <a:extLst>
              <a:ext uri="{FF2B5EF4-FFF2-40B4-BE49-F238E27FC236}">
                <a16:creationId xmlns:a16="http://schemas.microsoft.com/office/drawing/2014/main" id="{2C1AE0B1-10FD-46FF-BAAC-952DFC27AEBF}"/>
              </a:ext>
            </a:extLst>
          </p:cNvPr>
          <p:cNvSpPr/>
          <p:nvPr/>
        </p:nvSpPr>
        <p:spPr>
          <a:xfrm>
            <a:off x="6274334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157" name="Retângulo 156">
            <a:extLst>
              <a:ext uri="{FF2B5EF4-FFF2-40B4-BE49-F238E27FC236}">
                <a16:creationId xmlns:a16="http://schemas.microsoft.com/office/drawing/2014/main" id="{F9AFA5DC-398F-4714-8B16-515C303FD183}"/>
              </a:ext>
            </a:extLst>
          </p:cNvPr>
          <p:cNvSpPr/>
          <p:nvPr/>
        </p:nvSpPr>
        <p:spPr>
          <a:xfrm>
            <a:off x="6267190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158" name="Retângulo 157">
            <a:extLst>
              <a:ext uri="{FF2B5EF4-FFF2-40B4-BE49-F238E27FC236}">
                <a16:creationId xmlns:a16="http://schemas.microsoft.com/office/drawing/2014/main" id="{44FA1AAE-8639-45E4-A4A4-9084AC72A53C}"/>
              </a:ext>
            </a:extLst>
          </p:cNvPr>
          <p:cNvSpPr/>
          <p:nvPr/>
        </p:nvSpPr>
        <p:spPr>
          <a:xfrm>
            <a:off x="6339490" y="13673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159" name="Retângulo 158">
            <a:extLst>
              <a:ext uri="{FF2B5EF4-FFF2-40B4-BE49-F238E27FC236}">
                <a16:creationId xmlns:a16="http://schemas.microsoft.com/office/drawing/2014/main" id="{A0681A9B-1848-46F3-A66C-CC7BF80F6A35}"/>
              </a:ext>
            </a:extLst>
          </p:cNvPr>
          <p:cNvSpPr/>
          <p:nvPr/>
        </p:nvSpPr>
        <p:spPr>
          <a:xfrm>
            <a:off x="6320317" y="13359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160" name="Retângulo 159">
            <a:extLst>
              <a:ext uri="{FF2B5EF4-FFF2-40B4-BE49-F238E27FC236}">
                <a16:creationId xmlns:a16="http://schemas.microsoft.com/office/drawing/2014/main" id="{B058ABBC-4F54-45C0-AEBD-A22F904EE287}"/>
              </a:ext>
            </a:extLst>
          </p:cNvPr>
          <p:cNvSpPr/>
          <p:nvPr/>
        </p:nvSpPr>
        <p:spPr>
          <a:xfrm>
            <a:off x="6247039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161" name="Retângulo 160">
            <a:extLst>
              <a:ext uri="{FF2B5EF4-FFF2-40B4-BE49-F238E27FC236}">
                <a16:creationId xmlns:a16="http://schemas.microsoft.com/office/drawing/2014/main" id="{516F078C-F9C2-4731-A84C-EC7F8927F8AD}"/>
              </a:ext>
            </a:extLst>
          </p:cNvPr>
          <p:cNvSpPr/>
          <p:nvPr/>
        </p:nvSpPr>
        <p:spPr>
          <a:xfrm>
            <a:off x="2494494" y="13366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162" name="Retângulo 161">
            <a:extLst>
              <a:ext uri="{FF2B5EF4-FFF2-40B4-BE49-F238E27FC236}">
                <a16:creationId xmlns:a16="http://schemas.microsoft.com/office/drawing/2014/main" id="{C8F5BB57-FD2E-482C-8D14-F554CF7F3088}"/>
              </a:ext>
            </a:extLst>
          </p:cNvPr>
          <p:cNvSpPr/>
          <p:nvPr/>
        </p:nvSpPr>
        <p:spPr>
          <a:xfrm>
            <a:off x="6263326" y="13620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163" name="Retângulo 162">
            <a:extLst>
              <a:ext uri="{FF2B5EF4-FFF2-40B4-BE49-F238E27FC236}">
                <a16:creationId xmlns:a16="http://schemas.microsoft.com/office/drawing/2014/main" id="{43DA2A02-D0E6-486E-93CC-6F16F2F32CDC}"/>
              </a:ext>
            </a:extLst>
          </p:cNvPr>
          <p:cNvSpPr/>
          <p:nvPr/>
        </p:nvSpPr>
        <p:spPr>
          <a:xfrm>
            <a:off x="6265983" y="13620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164" name="Retângulo 163">
            <a:extLst>
              <a:ext uri="{FF2B5EF4-FFF2-40B4-BE49-F238E27FC236}">
                <a16:creationId xmlns:a16="http://schemas.microsoft.com/office/drawing/2014/main" id="{D0E7F5B0-0889-4162-8FF1-BE13D78F94D4}"/>
              </a:ext>
            </a:extLst>
          </p:cNvPr>
          <p:cNvSpPr/>
          <p:nvPr/>
        </p:nvSpPr>
        <p:spPr>
          <a:xfrm>
            <a:off x="6241802" y="13605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165" name="Retângulo 164">
            <a:extLst>
              <a:ext uri="{FF2B5EF4-FFF2-40B4-BE49-F238E27FC236}">
                <a16:creationId xmlns:a16="http://schemas.microsoft.com/office/drawing/2014/main" id="{42FD6184-BD62-4D86-9251-4C134A688A0A}"/>
              </a:ext>
            </a:extLst>
          </p:cNvPr>
          <p:cNvSpPr/>
          <p:nvPr/>
        </p:nvSpPr>
        <p:spPr>
          <a:xfrm>
            <a:off x="6259594" y="136662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166" name="Retângulo 165">
            <a:extLst>
              <a:ext uri="{FF2B5EF4-FFF2-40B4-BE49-F238E27FC236}">
                <a16:creationId xmlns:a16="http://schemas.microsoft.com/office/drawing/2014/main" id="{688D9357-ABBB-4E92-A22C-02383073E630}"/>
              </a:ext>
            </a:extLst>
          </p:cNvPr>
          <p:cNvSpPr/>
          <p:nvPr/>
        </p:nvSpPr>
        <p:spPr>
          <a:xfrm>
            <a:off x="6235413" y="13605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167" name="Retângulo 166">
            <a:extLst>
              <a:ext uri="{FF2B5EF4-FFF2-40B4-BE49-F238E27FC236}">
                <a16:creationId xmlns:a16="http://schemas.microsoft.com/office/drawing/2014/main" id="{94BC11CB-550D-4489-BE6F-EBF22F8279B3}"/>
              </a:ext>
            </a:extLst>
          </p:cNvPr>
          <p:cNvSpPr/>
          <p:nvPr/>
        </p:nvSpPr>
        <p:spPr>
          <a:xfrm>
            <a:off x="6235413" y="13519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168" name="Retângulo 167">
            <a:extLst>
              <a:ext uri="{FF2B5EF4-FFF2-40B4-BE49-F238E27FC236}">
                <a16:creationId xmlns:a16="http://schemas.microsoft.com/office/drawing/2014/main" id="{7298518B-35DC-4F27-81BC-60A62C1E905C}"/>
              </a:ext>
            </a:extLst>
          </p:cNvPr>
          <p:cNvSpPr/>
          <p:nvPr/>
        </p:nvSpPr>
        <p:spPr>
          <a:xfrm>
            <a:off x="6241802" y="13519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169" name="Retângulo 168">
            <a:extLst>
              <a:ext uri="{FF2B5EF4-FFF2-40B4-BE49-F238E27FC236}">
                <a16:creationId xmlns:a16="http://schemas.microsoft.com/office/drawing/2014/main" id="{EE7670C3-6BA6-4E8D-B336-77D63210B533}"/>
              </a:ext>
            </a:extLst>
          </p:cNvPr>
          <p:cNvSpPr/>
          <p:nvPr/>
        </p:nvSpPr>
        <p:spPr>
          <a:xfrm>
            <a:off x="6261541" y="134338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170" name="Retângulo 169">
            <a:extLst>
              <a:ext uri="{FF2B5EF4-FFF2-40B4-BE49-F238E27FC236}">
                <a16:creationId xmlns:a16="http://schemas.microsoft.com/office/drawing/2014/main" id="{5D9AE931-BCA2-44D9-B57E-F9753D6BF8EB}"/>
              </a:ext>
            </a:extLst>
          </p:cNvPr>
          <p:cNvSpPr/>
          <p:nvPr/>
        </p:nvSpPr>
        <p:spPr>
          <a:xfrm>
            <a:off x="6249953" y="13246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171" name="Retângulo 170">
            <a:extLst>
              <a:ext uri="{FF2B5EF4-FFF2-40B4-BE49-F238E27FC236}">
                <a16:creationId xmlns:a16="http://schemas.microsoft.com/office/drawing/2014/main" id="{931C751B-BC1D-431B-8D26-D97A34D62F44}"/>
              </a:ext>
            </a:extLst>
          </p:cNvPr>
          <p:cNvSpPr/>
          <p:nvPr/>
        </p:nvSpPr>
        <p:spPr>
          <a:xfrm>
            <a:off x="6271182" y="13519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172" name="Retângulo 171">
            <a:extLst>
              <a:ext uri="{FF2B5EF4-FFF2-40B4-BE49-F238E27FC236}">
                <a16:creationId xmlns:a16="http://schemas.microsoft.com/office/drawing/2014/main" id="{C5722C81-C00A-4764-9A47-368BA4655223}"/>
              </a:ext>
            </a:extLst>
          </p:cNvPr>
          <p:cNvSpPr/>
          <p:nvPr/>
        </p:nvSpPr>
        <p:spPr>
          <a:xfrm>
            <a:off x="6275624" y="131519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173" name="Retângulo 172">
            <a:extLst>
              <a:ext uri="{FF2B5EF4-FFF2-40B4-BE49-F238E27FC236}">
                <a16:creationId xmlns:a16="http://schemas.microsoft.com/office/drawing/2014/main" id="{C6A409C1-C382-43BF-B528-82DC0FB0D12E}"/>
              </a:ext>
            </a:extLst>
          </p:cNvPr>
          <p:cNvSpPr/>
          <p:nvPr/>
        </p:nvSpPr>
        <p:spPr>
          <a:xfrm>
            <a:off x="6271147" y="13332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174" name="Retângulo 173">
            <a:extLst>
              <a:ext uri="{FF2B5EF4-FFF2-40B4-BE49-F238E27FC236}">
                <a16:creationId xmlns:a16="http://schemas.microsoft.com/office/drawing/2014/main" id="{2E88C7EE-E15F-441A-8490-AB0ED6A1CBD5}"/>
              </a:ext>
            </a:extLst>
          </p:cNvPr>
          <p:cNvSpPr/>
          <p:nvPr/>
        </p:nvSpPr>
        <p:spPr>
          <a:xfrm>
            <a:off x="6246221" y="13449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175" name="Retângulo 174">
            <a:extLst>
              <a:ext uri="{FF2B5EF4-FFF2-40B4-BE49-F238E27FC236}">
                <a16:creationId xmlns:a16="http://schemas.microsoft.com/office/drawing/2014/main" id="{A320AE87-BA24-4A87-901D-BC97587FAD28}"/>
              </a:ext>
            </a:extLst>
          </p:cNvPr>
          <p:cNvSpPr/>
          <p:nvPr/>
        </p:nvSpPr>
        <p:spPr>
          <a:xfrm>
            <a:off x="6228134" y="133883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176" name="Retângulo 175">
            <a:extLst>
              <a:ext uri="{FF2B5EF4-FFF2-40B4-BE49-F238E27FC236}">
                <a16:creationId xmlns:a16="http://schemas.microsoft.com/office/drawing/2014/main" id="{8AD6CB36-8443-4C7F-8709-81C53CFA4F68}"/>
              </a:ext>
            </a:extLst>
          </p:cNvPr>
          <p:cNvSpPr/>
          <p:nvPr/>
        </p:nvSpPr>
        <p:spPr>
          <a:xfrm>
            <a:off x="6297148" y="136508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177" name="Retângulo 176">
            <a:extLst>
              <a:ext uri="{FF2B5EF4-FFF2-40B4-BE49-F238E27FC236}">
                <a16:creationId xmlns:a16="http://schemas.microsoft.com/office/drawing/2014/main" id="{987CB461-E651-461E-A40A-49A057487E25}"/>
              </a:ext>
            </a:extLst>
          </p:cNvPr>
          <p:cNvSpPr/>
          <p:nvPr/>
        </p:nvSpPr>
        <p:spPr>
          <a:xfrm>
            <a:off x="6247596" y="13635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178" name="Retângulo 177">
            <a:extLst>
              <a:ext uri="{FF2B5EF4-FFF2-40B4-BE49-F238E27FC236}">
                <a16:creationId xmlns:a16="http://schemas.microsoft.com/office/drawing/2014/main" id="{F0C6CE0A-C862-47C7-BB72-21FC92444B70}"/>
              </a:ext>
            </a:extLst>
          </p:cNvPr>
          <p:cNvSpPr/>
          <p:nvPr/>
        </p:nvSpPr>
        <p:spPr>
          <a:xfrm>
            <a:off x="6287177" y="13766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179" name="Retângulo 178">
            <a:extLst>
              <a:ext uri="{FF2B5EF4-FFF2-40B4-BE49-F238E27FC236}">
                <a16:creationId xmlns:a16="http://schemas.microsoft.com/office/drawing/2014/main" id="{F58BF9AF-079D-4E22-959A-7F5C2B1788D3}"/>
              </a:ext>
            </a:extLst>
          </p:cNvPr>
          <p:cNvSpPr/>
          <p:nvPr/>
        </p:nvSpPr>
        <p:spPr>
          <a:xfrm>
            <a:off x="6272967" y="137728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180" name="Retângulo 179">
            <a:extLst>
              <a:ext uri="{FF2B5EF4-FFF2-40B4-BE49-F238E27FC236}">
                <a16:creationId xmlns:a16="http://schemas.microsoft.com/office/drawing/2014/main" id="{A09BA5F4-4BE0-48E7-BBA8-0E8F83736EF4}"/>
              </a:ext>
            </a:extLst>
          </p:cNvPr>
          <p:cNvSpPr/>
          <p:nvPr/>
        </p:nvSpPr>
        <p:spPr>
          <a:xfrm>
            <a:off x="6272375" y="132224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181" name="Retângulo 180">
            <a:extLst>
              <a:ext uri="{FF2B5EF4-FFF2-40B4-BE49-F238E27FC236}">
                <a16:creationId xmlns:a16="http://schemas.microsoft.com/office/drawing/2014/main" id="{9EEFD33C-F089-4A2D-AFC3-3EC0458C9C83}"/>
              </a:ext>
            </a:extLst>
          </p:cNvPr>
          <p:cNvSpPr/>
          <p:nvPr/>
        </p:nvSpPr>
        <p:spPr>
          <a:xfrm>
            <a:off x="6264198" y="135043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182" name="Retângulo 181">
            <a:extLst>
              <a:ext uri="{FF2B5EF4-FFF2-40B4-BE49-F238E27FC236}">
                <a16:creationId xmlns:a16="http://schemas.microsoft.com/office/drawing/2014/main" id="{653E5CE2-DE90-499A-8F96-34B4C0C5A456}"/>
              </a:ext>
            </a:extLst>
          </p:cNvPr>
          <p:cNvSpPr/>
          <p:nvPr/>
        </p:nvSpPr>
        <p:spPr>
          <a:xfrm>
            <a:off x="6280072" y="13448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183" name="Retângulo 182">
            <a:extLst>
              <a:ext uri="{FF2B5EF4-FFF2-40B4-BE49-F238E27FC236}">
                <a16:creationId xmlns:a16="http://schemas.microsoft.com/office/drawing/2014/main" id="{355AC576-87CA-45B7-A9FD-1BF503650791}"/>
              </a:ext>
            </a:extLst>
          </p:cNvPr>
          <p:cNvSpPr/>
          <p:nvPr/>
        </p:nvSpPr>
        <p:spPr>
          <a:xfrm>
            <a:off x="6273704" y="13760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184" name="Retângulo 183">
            <a:extLst>
              <a:ext uri="{FF2B5EF4-FFF2-40B4-BE49-F238E27FC236}">
                <a16:creationId xmlns:a16="http://schemas.microsoft.com/office/drawing/2014/main" id="{CB4E3CC4-C4F1-4755-8C23-DD934618EAC5}"/>
              </a:ext>
            </a:extLst>
          </p:cNvPr>
          <p:cNvSpPr/>
          <p:nvPr/>
        </p:nvSpPr>
        <p:spPr>
          <a:xfrm>
            <a:off x="6291376" y="13604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185" name="Retângulo 184">
            <a:extLst>
              <a:ext uri="{FF2B5EF4-FFF2-40B4-BE49-F238E27FC236}">
                <a16:creationId xmlns:a16="http://schemas.microsoft.com/office/drawing/2014/main" id="{5F94BC9B-9122-4937-B31F-80A3E5E8DD67}"/>
              </a:ext>
            </a:extLst>
          </p:cNvPr>
          <p:cNvSpPr/>
          <p:nvPr/>
        </p:nvSpPr>
        <p:spPr>
          <a:xfrm>
            <a:off x="6264654" y="133800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186" name="Retângulo 185">
            <a:extLst>
              <a:ext uri="{FF2B5EF4-FFF2-40B4-BE49-F238E27FC236}">
                <a16:creationId xmlns:a16="http://schemas.microsoft.com/office/drawing/2014/main" id="{9C25D5C6-E2AB-4A39-AA18-A650D805F330}"/>
              </a:ext>
            </a:extLst>
          </p:cNvPr>
          <p:cNvSpPr/>
          <p:nvPr/>
        </p:nvSpPr>
        <p:spPr>
          <a:xfrm>
            <a:off x="6287177" y="135497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187" name="Retângulo 186">
            <a:extLst>
              <a:ext uri="{FF2B5EF4-FFF2-40B4-BE49-F238E27FC236}">
                <a16:creationId xmlns:a16="http://schemas.microsoft.com/office/drawing/2014/main" id="{0DFA72E2-E8F9-400D-8FD1-860DB67DD855}"/>
              </a:ext>
            </a:extLst>
          </p:cNvPr>
          <p:cNvSpPr/>
          <p:nvPr/>
        </p:nvSpPr>
        <p:spPr>
          <a:xfrm>
            <a:off x="6251570" y="135103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188" name="Retângulo 187">
            <a:extLst>
              <a:ext uri="{FF2B5EF4-FFF2-40B4-BE49-F238E27FC236}">
                <a16:creationId xmlns:a16="http://schemas.microsoft.com/office/drawing/2014/main" id="{742B1B12-250A-4A39-90A3-5239823E0DA3}"/>
              </a:ext>
            </a:extLst>
          </p:cNvPr>
          <p:cNvSpPr/>
          <p:nvPr/>
        </p:nvSpPr>
        <p:spPr>
          <a:xfrm>
            <a:off x="6264619" y="139612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189" name="Retângulo 188">
            <a:extLst>
              <a:ext uri="{FF2B5EF4-FFF2-40B4-BE49-F238E27FC236}">
                <a16:creationId xmlns:a16="http://schemas.microsoft.com/office/drawing/2014/main" id="{67E6F5E3-024E-47DB-98A0-150AB5511A20}"/>
              </a:ext>
            </a:extLst>
          </p:cNvPr>
          <p:cNvSpPr/>
          <p:nvPr/>
        </p:nvSpPr>
        <p:spPr>
          <a:xfrm>
            <a:off x="6274517" y="13574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190" name="Retângulo 189">
            <a:extLst>
              <a:ext uri="{FF2B5EF4-FFF2-40B4-BE49-F238E27FC236}">
                <a16:creationId xmlns:a16="http://schemas.microsoft.com/office/drawing/2014/main" id="{C25748B2-15E6-4F83-804F-DF3F48EC42E5}"/>
              </a:ext>
            </a:extLst>
          </p:cNvPr>
          <p:cNvSpPr/>
          <p:nvPr/>
        </p:nvSpPr>
        <p:spPr>
          <a:xfrm>
            <a:off x="6260550" y="137042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191" name="Retângulo 190">
            <a:extLst>
              <a:ext uri="{FF2B5EF4-FFF2-40B4-BE49-F238E27FC236}">
                <a16:creationId xmlns:a16="http://schemas.microsoft.com/office/drawing/2014/main" id="{AEF83A12-9DC1-4692-A0A1-E63027365E9B}"/>
              </a:ext>
            </a:extLst>
          </p:cNvPr>
          <p:cNvSpPr/>
          <p:nvPr/>
        </p:nvSpPr>
        <p:spPr>
          <a:xfrm>
            <a:off x="6247328" y="133358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192" name="Retângulo 191">
            <a:extLst>
              <a:ext uri="{FF2B5EF4-FFF2-40B4-BE49-F238E27FC236}">
                <a16:creationId xmlns:a16="http://schemas.microsoft.com/office/drawing/2014/main" id="{B45B6AC9-10FB-430E-BE4B-D6013712B050}"/>
              </a:ext>
            </a:extLst>
          </p:cNvPr>
          <p:cNvSpPr/>
          <p:nvPr/>
        </p:nvSpPr>
        <p:spPr>
          <a:xfrm>
            <a:off x="6191770" y="136921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193" name="Retângulo 192">
            <a:extLst>
              <a:ext uri="{FF2B5EF4-FFF2-40B4-BE49-F238E27FC236}">
                <a16:creationId xmlns:a16="http://schemas.microsoft.com/office/drawing/2014/main" id="{D1863717-F1E3-4597-9BE7-703BBF4E82B9}"/>
              </a:ext>
            </a:extLst>
          </p:cNvPr>
          <p:cNvSpPr/>
          <p:nvPr/>
        </p:nvSpPr>
        <p:spPr>
          <a:xfrm>
            <a:off x="6188038" y="1390132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194" name="Retângulo 193">
            <a:extLst>
              <a:ext uri="{FF2B5EF4-FFF2-40B4-BE49-F238E27FC236}">
                <a16:creationId xmlns:a16="http://schemas.microsoft.com/office/drawing/2014/main" id="{7F4E429D-5D8F-4C7E-AACE-E2E63435E1F5}"/>
              </a:ext>
            </a:extLst>
          </p:cNvPr>
          <p:cNvSpPr/>
          <p:nvPr/>
        </p:nvSpPr>
        <p:spPr>
          <a:xfrm>
            <a:off x="6191769" y="134781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195" name="Retângulo 194">
            <a:extLst>
              <a:ext uri="{FF2B5EF4-FFF2-40B4-BE49-F238E27FC236}">
                <a16:creationId xmlns:a16="http://schemas.microsoft.com/office/drawing/2014/main" id="{953C3BE7-750A-4FB2-B8BC-181EDD52C869}"/>
              </a:ext>
            </a:extLst>
          </p:cNvPr>
          <p:cNvSpPr/>
          <p:nvPr/>
        </p:nvSpPr>
        <p:spPr>
          <a:xfrm>
            <a:off x="6186334" y="135038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196" name="Retângulo 195">
            <a:extLst>
              <a:ext uri="{FF2B5EF4-FFF2-40B4-BE49-F238E27FC236}">
                <a16:creationId xmlns:a16="http://schemas.microsoft.com/office/drawing/2014/main" id="{374E0E3A-0008-44A3-8A9E-120663F8C400}"/>
              </a:ext>
            </a:extLst>
          </p:cNvPr>
          <p:cNvSpPr/>
          <p:nvPr/>
        </p:nvSpPr>
        <p:spPr>
          <a:xfrm>
            <a:off x="6191988" y="138250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197" name="Retângulo 196">
            <a:extLst>
              <a:ext uri="{FF2B5EF4-FFF2-40B4-BE49-F238E27FC236}">
                <a16:creationId xmlns:a16="http://schemas.microsoft.com/office/drawing/2014/main" id="{F3302361-C0DD-4890-BE87-9F1BD15B26B4}"/>
              </a:ext>
            </a:extLst>
          </p:cNvPr>
          <p:cNvSpPr/>
          <p:nvPr/>
        </p:nvSpPr>
        <p:spPr>
          <a:xfrm>
            <a:off x="6180750" y="1386005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198" name="Retângulo 197">
            <a:extLst>
              <a:ext uri="{FF2B5EF4-FFF2-40B4-BE49-F238E27FC236}">
                <a16:creationId xmlns:a16="http://schemas.microsoft.com/office/drawing/2014/main" id="{E3696463-028F-46B6-8D95-69FEA2327597}"/>
              </a:ext>
            </a:extLst>
          </p:cNvPr>
          <p:cNvSpPr/>
          <p:nvPr/>
        </p:nvSpPr>
        <p:spPr>
          <a:xfrm>
            <a:off x="6190013" y="137255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199" name="Retângulo 198">
            <a:extLst>
              <a:ext uri="{FF2B5EF4-FFF2-40B4-BE49-F238E27FC236}">
                <a16:creationId xmlns:a16="http://schemas.microsoft.com/office/drawing/2014/main" id="{19D16F1E-D364-46DE-A708-8AC3D354F589}"/>
              </a:ext>
            </a:extLst>
          </p:cNvPr>
          <p:cNvSpPr/>
          <p:nvPr/>
        </p:nvSpPr>
        <p:spPr>
          <a:xfrm>
            <a:off x="6195326" y="137304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200" name="Retângulo 199">
            <a:extLst>
              <a:ext uri="{FF2B5EF4-FFF2-40B4-BE49-F238E27FC236}">
                <a16:creationId xmlns:a16="http://schemas.microsoft.com/office/drawing/2014/main" id="{892D6CBF-609F-4E51-962A-BC49B081A589}"/>
              </a:ext>
            </a:extLst>
          </p:cNvPr>
          <p:cNvSpPr/>
          <p:nvPr/>
        </p:nvSpPr>
        <p:spPr>
          <a:xfrm>
            <a:off x="6180750" y="133441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201" name="Retângulo 200">
            <a:extLst>
              <a:ext uri="{FF2B5EF4-FFF2-40B4-BE49-F238E27FC236}">
                <a16:creationId xmlns:a16="http://schemas.microsoft.com/office/drawing/2014/main" id="{49242E6B-2CB7-4AC6-9AF4-57E23C3D15F3}"/>
              </a:ext>
            </a:extLst>
          </p:cNvPr>
          <p:cNvSpPr/>
          <p:nvPr/>
        </p:nvSpPr>
        <p:spPr>
          <a:xfrm>
            <a:off x="6195107" y="135356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202" name="Retângulo 201">
            <a:extLst>
              <a:ext uri="{FF2B5EF4-FFF2-40B4-BE49-F238E27FC236}">
                <a16:creationId xmlns:a16="http://schemas.microsoft.com/office/drawing/2014/main" id="{0BC0CA15-C91F-41D9-9677-BBCA7C95E873}"/>
              </a:ext>
            </a:extLst>
          </p:cNvPr>
          <p:cNvSpPr/>
          <p:nvPr/>
        </p:nvSpPr>
        <p:spPr>
          <a:xfrm>
            <a:off x="6231185" y="136126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203" name="Retângulo 202">
            <a:extLst>
              <a:ext uri="{FF2B5EF4-FFF2-40B4-BE49-F238E27FC236}">
                <a16:creationId xmlns:a16="http://schemas.microsoft.com/office/drawing/2014/main" id="{3CD765D1-A67A-4708-ABA1-5056DCBB8617}"/>
              </a:ext>
            </a:extLst>
          </p:cNvPr>
          <p:cNvSpPr/>
          <p:nvPr/>
        </p:nvSpPr>
        <p:spPr>
          <a:xfrm>
            <a:off x="6272932" y="13535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204" name="Retângulo 203">
            <a:extLst>
              <a:ext uri="{FF2B5EF4-FFF2-40B4-BE49-F238E27FC236}">
                <a16:creationId xmlns:a16="http://schemas.microsoft.com/office/drawing/2014/main" id="{EFBA866A-439E-45B0-91C2-96EB1DF0C498}"/>
              </a:ext>
            </a:extLst>
          </p:cNvPr>
          <p:cNvSpPr/>
          <p:nvPr/>
        </p:nvSpPr>
        <p:spPr>
          <a:xfrm>
            <a:off x="6266416" y="136058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205" name="Retângulo 204">
            <a:extLst>
              <a:ext uri="{FF2B5EF4-FFF2-40B4-BE49-F238E27FC236}">
                <a16:creationId xmlns:a16="http://schemas.microsoft.com/office/drawing/2014/main" id="{0E9A45D8-A305-4B8A-BB96-29F8C8E74032}"/>
              </a:ext>
            </a:extLst>
          </p:cNvPr>
          <p:cNvSpPr/>
          <p:nvPr/>
        </p:nvSpPr>
        <p:spPr>
          <a:xfrm>
            <a:off x="6272929" y="13806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206" name="Retângulo 205">
            <a:extLst>
              <a:ext uri="{FF2B5EF4-FFF2-40B4-BE49-F238E27FC236}">
                <a16:creationId xmlns:a16="http://schemas.microsoft.com/office/drawing/2014/main" id="{594828A1-386F-451C-9416-B27462E3422F}"/>
              </a:ext>
            </a:extLst>
          </p:cNvPr>
          <p:cNvSpPr/>
          <p:nvPr/>
        </p:nvSpPr>
        <p:spPr>
          <a:xfrm>
            <a:off x="6253800" y="141812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207" name="Retângulo 206">
            <a:extLst>
              <a:ext uri="{FF2B5EF4-FFF2-40B4-BE49-F238E27FC236}">
                <a16:creationId xmlns:a16="http://schemas.microsoft.com/office/drawing/2014/main" id="{3D97BD90-A9B3-42D9-A513-BA3AEA3D28FC}"/>
              </a:ext>
            </a:extLst>
          </p:cNvPr>
          <p:cNvSpPr/>
          <p:nvPr/>
        </p:nvSpPr>
        <p:spPr>
          <a:xfrm>
            <a:off x="6203167" y="141122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208" name="Retângulo 207">
            <a:extLst>
              <a:ext uri="{FF2B5EF4-FFF2-40B4-BE49-F238E27FC236}">
                <a16:creationId xmlns:a16="http://schemas.microsoft.com/office/drawing/2014/main" id="{E5C4788A-BA0F-4818-8A75-7CA5E011ADD3}"/>
              </a:ext>
            </a:extLst>
          </p:cNvPr>
          <p:cNvSpPr/>
          <p:nvPr/>
        </p:nvSpPr>
        <p:spPr>
          <a:xfrm>
            <a:off x="6289277" y="143615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209" name="Retângulo 208">
            <a:extLst>
              <a:ext uri="{FF2B5EF4-FFF2-40B4-BE49-F238E27FC236}">
                <a16:creationId xmlns:a16="http://schemas.microsoft.com/office/drawing/2014/main" id="{566EF56A-412B-42BE-AF34-648455E0AD83}"/>
              </a:ext>
            </a:extLst>
          </p:cNvPr>
          <p:cNvSpPr/>
          <p:nvPr/>
        </p:nvSpPr>
        <p:spPr>
          <a:xfrm>
            <a:off x="6288284" y="14278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210" name="Retângulo 209">
            <a:extLst>
              <a:ext uri="{FF2B5EF4-FFF2-40B4-BE49-F238E27FC236}">
                <a16:creationId xmlns:a16="http://schemas.microsoft.com/office/drawing/2014/main" id="{3854BA8B-F3A6-4F92-A507-5B3B9F3B1787}"/>
              </a:ext>
            </a:extLst>
          </p:cNvPr>
          <p:cNvSpPr/>
          <p:nvPr/>
        </p:nvSpPr>
        <p:spPr>
          <a:xfrm>
            <a:off x="6247377" y="14271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211" name="Retângulo 210">
            <a:extLst>
              <a:ext uri="{FF2B5EF4-FFF2-40B4-BE49-F238E27FC236}">
                <a16:creationId xmlns:a16="http://schemas.microsoft.com/office/drawing/2014/main" id="{86ABF209-8B79-4238-A1C7-8B5C771EB848}"/>
              </a:ext>
            </a:extLst>
          </p:cNvPr>
          <p:cNvSpPr/>
          <p:nvPr/>
        </p:nvSpPr>
        <p:spPr>
          <a:xfrm>
            <a:off x="6278965" y="144011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212" name="Retângulo 211">
            <a:extLst>
              <a:ext uri="{FF2B5EF4-FFF2-40B4-BE49-F238E27FC236}">
                <a16:creationId xmlns:a16="http://schemas.microsoft.com/office/drawing/2014/main" id="{205F4079-BE69-4D3B-8F18-0B1918DD3F4A}"/>
              </a:ext>
            </a:extLst>
          </p:cNvPr>
          <p:cNvSpPr/>
          <p:nvPr/>
        </p:nvSpPr>
        <p:spPr>
          <a:xfrm>
            <a:off x="6320317" y="14091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213" name="Retângulo 212">
            <a:extLst>
              <a:ext uri="{FF2B5EF4-FFF2-40B4-BE49-F238E27FC236}">
                <a16:creationId xmlns:a16="http://schemas.microsoft.com/office/drawing/2014/main" id="{955B5FF5-24F4-428A-8B05-F25F0D5C579C}"/>
              </a:ext>
            </a:extLst>
          </p:cNvPr>
          <p:cNvSpPr/>
          <p:nvPr/>
        </p:nvSpPr>
        <p:spPr>
          <a:xfrm>
            <a:off x="6263537" y="13919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214" name="Retângulo 213">
            <a:extLst>
              <a:ext uri="{FF2B5EF4-FFF2-40B4-BE49-F238E27FC236}">
                <a16:creationId xmlns:a16="http://schemas.microsoft.com/office/drawing/2014/main" id="{F3C2AA4C-5393-49CB-AB59-9B4A6418FA06}"/>
              </a:ext>
            </a:extLst>
          </p:cNvPr>
          <p:cNvSpPr/>
          <p:nvPr/>
        </p:nvSpPr>
        <p:spPr>
          <a:xfrm>
            <a:off x="6260669" y="14355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215" name="Retângulo 214">
            <a:extLst>
              <a:ext uri="{FF2B5EF4-FFF2-40B4-BE49-F238E27FC236}">
                <a16:creationId xmlns:a16="http://schemas.microsoft.com/office/drawing/2014/main" id="{D0BE9E1C-371A-4430-B8B5-2047F5F989FA}"/>
              </a:ext>
            </a:extLst>
          </p:cNvPr>
          <p:cNvSpPr/>
          <p:nvPr/>
        </p:nvSpPr>
        <p:spPr>
          <a:xfrm>
            <a:off x="6243506" y="14081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216" name="Retângulo 215">
            <a:extLst>
              <a:ext uri="{FF2B5EF4-FFF2-40B4-BE49-F238E27FC236}">
                <a16:creationId xmlns:a16="http://schemas.microsoft.com/office/drawing/2014/main" id="{8939F780-32BD-41C9-89ED-35DDACBE3680}"/>
              </a:ext>
            </a:extLst>
          </p:cNvPr>
          <p:cNvSpPr/>
          <p:nvPr/>
        </p:nvSpPr>
        <p:spPr>
          <a:xfrm>
            <a:off x="6293198" y="141096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217" name="Retângulo 216">
            <a:extLst>
              <a:ext uri="{FF2B5EF4-FFF2-40B4-BE49-F238E27FC236}">
                <a16:creationId xmlns:a16="http://schemas.microsoft.com/office/drawing/2014/main" id="{A04E0FC5-69BF-4788-BD86-1B5CB556131D}"/>
              </a:ext>
            </a:extLst>
          </p:cNvPr>
          <p:cNvSpPr/>
          <p:nvPr/>
        </p:nvSpPr>
        <p:spPr>
          <a:xfrm>
            <a:off x="6274334" y="1379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218" name="Retângulo 217">
            <a:extLst>
              <a:ext uri="{FF2B5EF4-FFF2-40B4-BE49-F238E27FC236}">
                <a16:creationId xmlns:a16="http://schemas.microsoft.com/office/drawing/2014/main" id="{6B563144-12A0-4105-A502-C327ADBC734D}"/>
              </a:ext>
            </a:extLst>
          </p:cNvPr>
          <p:cNvSpPr/>
          <p:nvPr/>
        </p:nvSpPr>
        <p:spPr>
          <a:xfrm>
            <a:off x="6267190" y="1379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219" name="Retângulo 218">
            <a:extLst>
              <a:ext uri="{FF2B5EF4-FFF2-40B4-BE49-F238E27FC236}">
                <a16:creationId xmlns:a16="http://schemas.microsoft.com/office/drawing/2014/main" id="{F8530FBE-32A8-436A-9078-096A3DACCA32}"/>
              </a:ext>
            </a:extLst>
          </p:cNvPr>
          <p:cNvSpPr/>
          <p:nvPr/>
        </p:nvSpPr>
        <p:spPr>
          <a:xfrm>
            <a:off x="6339490" y="138082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220" name="Retângulo 219">
            <a:extLst>
              <a:ext uri="{FF2B5EF4-FFF2-40B4-BE49-F238E27FC236}">
                <a16:creationId xmlns:a16="http://schemas.microsoft.com/office/drawing/2014/main" id="{81E74B24-F216-4933-9DFC-862E8D865113}"/>
              </a:ext>
            </a:extLst>
          </p:cNvPr>
          <p:cNvSpPr/>
          <p:nvPr/>
        </p:nvSpPr>
        <p:spPr>
          <a:xfrm>
            <a:off x="6320317" y="134936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221" name="Retângulo 220">
            <a:extLst>
              <a:ext uri="{FF2B5EF4-FFF2-40B4-BE49-F238E27FC236}">
                <a16:creationId xmlns:a16="http://schemas.microsoft.com/office/drawing/2014/main" id="{B44CCC6D-D3F4-4C83-AF27-584AD297CC3D}"/>
              </a:ext>
            </a:extLst>
          </p:cNvPr>
          <p:cNvSpPr/>
          <p:nvPr/>
        </p:nvSpPr>
        <p:spPr>
          <a:xfrm>
            <a:off x="6247039" y="1379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222" name="Retângulo 221">
            <a:extLst>
              <a:ext uri="{FF2B5EF4-FFF2-40B4-BE49-F238E27FC236}">
                <a16:creationId xmlns:a16="http://schemas.microsoft.com/office/drawing/2014/main" id="{111BE6F4-A8D9-4342-B25B-7F16C8BB1B76}"/>
              </a:ext>
            </a:extLst>
          </p:cNvPr>
          <p:cNvSpPr/>
          <p:nvPr/>
        </p:nvSpPr>
        <p:spPr>
          <a:xfrm>
            <a:off x="6258089" y="13553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223" name="Retângulo 222">
            <a:extLst>
              <a:ext uri="{FF2B5EF4-FFF2-40B4-BE49-F238E27FC236}">
                <a16:creationId xmlns:a16="http://schemas.microsoft.com/office/drawing/2014/main" id="{94C170A3-FE4B-4969-AEBE-DEFB4EA56996}"/>
              </a:ext>
            </a:extLst>
          </p:cNvPr>
          <p:cNvSpPr/>
          <p:nvPr/>
        </p:nvSpPr>
        <p:spPr>
          <a:xfrm>
            <a:off x="6260746" y="13553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224" name="Retângulo 223">
            <a:extLst>
              <a:ext uri="{FF2B5EF4-FFF2-40B4-BE49-F238E27FC236}">
                <a16:creationId xmlns:a16="http://schemas.microsoft.com/office/drawing/2014/main" id="{6FDB4566-0059-4AB1-B3AC-12A23483C43C}"/>
              </a:ext>
            </a:extLst>
          </p:cNvPr>
          <p:cNvSpPr/>
          <p:nvPr/>
        </p:nvSpPr>
        <p:spPr>
          <a:xfrm>
            <a:off x="6236565" y="13538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225" name="Retângulo 224">
            <a:extLst>
              <a:ext uri="{FF2B5EF4-FFF2-40B4-BE49-F238E27FC236}">
                <a16:creationId xmlns:a16="http://schemas.microsoft.com/office/drawing/2014/main" id="{E29E86CD-87A3-4F11-8AD1-3A125C5C3DF4}"/>
              </a:ext>
            </a:extLst>
          </p:cNvPr>
          <p:cNvSpPr/>
          <p:nvPr/>
        </p:nvSpPr>
        <p:spPr>
          <a:xfrm>
            <a:off x="6254357" y="13598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226" name="Retângulo 225">
            <a:extLst>
              <a:ext uri="{FF2B5EF4-FFF2-40B4-BE49-F238E27FC236}">
                <a16:creationId xmlns:a16="http://schemas.microsoft.com/office/drawing/2014/main" id="{29AC099A-2F34-46D8-8C61-801AECA73A8E}"/>
              </a:ext>
            </a:extLst>
          </p:cNvPr>
          <p:cNvSpPr/>
          <p:nvPr/>
        </p:nvSpPr>
        <p:spPr>
          <a:xfrm>
            <a:off x="6230176" y="13538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227" name="Retângulo 226">
            <a:extLst>
              <a:ext uri="{FF2B5EF4-FFF2-40B4-BE49-F238E27FC236}">
                <a16:creationId xmlns:a16="http://schemas.microsoft.com/office/drawing/2014/main" id="{E9716907-44B8-4484-9C0D-C9B2405C2554}"/>
              </a:ext>
            </a:extLst>
          </p:cNvPr>
          <p:cNvSpPr/>
          <p:nvPr/>
        </p:nvSpPr>
        <p:spPr>
          <a:xfrm>
            <a:off x="6230176" y="13452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228" name="Retângulo 227">
            <a:extLst>
              <a:ext uri="{FF2B5EF4-FFF2-40B4-BE49-F238E27FC236}">
                <a16:creationId xmlns:a16="http://schemas.microsoft.com/office/drawing/2014/main" id="{3322841F-EC1C-42A5-B9F1-DE8A720AEEB0}"/>
              </a:ext>
            </a:extLst>
          </p:cNvPr>
          <p:cNvSpPr/>
          <p:nvPr/>
        </p:nvSpPr>
        <p:spPr>
          <a:xfrm>
            <a:off x="6236565" y="13452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229" name="Retângulo 228">
            <a:extLst>
              <a:ext uri="{FF2B5EF4-FFF2-40B4-BE49-F238E27FC236}">
                <a16:creationId xmlns:a16="http://schemas.microsoft.com/office/drawing/2014/main" id="{E545D092-D23F-4684-9831-CA5240A63218}"/>
              </a:ext>
            </a:extLst>
          </p:cNvPr>
          <p:cNvSpPr/>
          <p:nvPr/>
        </p:nvSpPr>
        <p:spPr>
          <a:xfrm>
            <a:off x="6256304" y="13366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230" name="Retângulo 229">
            <a:extLst>
              <a:ext uri="{FF2B5EF4-FFF2-40B4-BE49-F238E27FC236}">
                <a16:creationId xmlns:a16="http://schemas.microsoft.com/office/drawing/2014/main" id="{A19EAB81-2C69-41B7-8D82-C8572ED39F8F}"/>
              </a:ext>
            </a:extLst>
          </p:cNvPr>
          <p:cNvSpPr/>
          <p:nvPr/>
        </p:nvSpPr>
        <p:spPr>
          <a:xfrm>
            <a:off x="6244716" y="13179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231" name="Retângulo 230">
            <a:extLst>
              <a:ext uri="{FF2B5EF4-FFF2-40B4-BE49-F238E27FC236}">
                <a16:creationId xmlns:a16="http://schemas.microsoft.com/office/drawing/2014/main" id="{AED2BB9D-F221-47C1-BFE0-DF2D0E1C0CF8}"/>
              </a:ext>
            </a:extLst>
          </p:cNvPr>
          <p:cNvSpPr/>
          <p:nvPr/>
        </p:nvSpPr>
        <p:spPr>
          <a:xfrm>
            <a:off x="6265945" y="13452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232" name="Retângulo 231">
            <a:extLst>
              <a:ext uri="{FF2B5EF4-FFF2-40B4-BE49-F238E27FC236}">
                <a16:creationId xmlns:a16="http://schemas.microsoft.com/office/drawing/2014/main" id="{A59DEE82-ED92-440C-9925-7CD013AF8AD6}"/>
              </a:ext>
            </a:extLst>
          </p:cNvPr>
          <p:cNvSpPr/>
          <p:nvPr/>
        </p:nvSpPr>
        <p:spPr>
          <a:xfrm>
            <a:off x="6270387" y="130847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233" name="Retângulo 232">
            <a:extLst>
              <a:ext uri="{FF2B5EF4-FFF2-40B4-BE49-F238E27FC236}">
                <a16:creationId xmlns:a16="http://schemas.microsoft.com/office/drawing/2014/main" id="{79955042-EAE7-4116-9476-5A532DCBBA3A}"/>
              </a:ext>
            </a:extLst>
          </p:cNvPr>
          <p:cNvSpPr/>
          <p:nvPr/>
        </p:nvSpPr>
        <p:spPr>
          <a:xfrm>
            <a:off x="6265910" y="13265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234" name="Retângulo 233">
            <a:extLst>
              <a:ext uri="{FF2B5EF4-FFF2-40B4-BE49-F238E27FC236}">
                <a16:creationId xmlns:a16="http://schemas.microsoft.com/office/drawing/2014/main" id="{0A727C5F-90C7-4ECD-BDA2-C105A6EC3A1A}"/>
              </a:ext>
            </a:extLst>
          </p:cNvPr>
          <p:cNvSpPr/>
          <p:nvPr/>
        </p:nvSpPr>
        <p:spPr>
          <a:xfrm>
            <a:off x="6240984" y="133818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235" name="Retângulo 234">
            <a:extLst>
              <a:ext uri="{FF2B5EF4-FFF2-40B4-BE49-F238E27FC236}">
                <a16:creationId xmlns:a16="http://schemas.microsoft.com/office/drawing/2014/main" id="{5983F749-8B69-4CD9-8B55-202C92A45E73}"/>
              </a:ext>
            </a:extLst>
          </p:cNvPr>
          <p:cNvSpPr/>
          <p:nvPr/>
        </p:nvSpPr>
        <p:spPr>
          <a:xfrm>
            <a:off x="6222897" y="13321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236" name="Retângulo 235">
            <a:extLst>
              <a:ext uri="{FF2B5EF4-FFF2-40B4-BE49-F238E27FC236}">
                <a16:creationId xmlns:a16="http://schemas.microsoft.com/office/drawing/2014/main" id="{C69A5E06-B6D9-48D8-AED1-B38EC3FFDB4A}"/>
              </a:ext>
            </a:extLst>
          </p:cNvPr>
          <p:cNvSpPr/>
          <p:nvPr/>
        </p:nvSpPr>
        <p:spPr>
          <a:xfrm>
            <a:off x="6291911" y="135836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237" name="Retângulo 236">
            <a:extLst>
              <a:ext uri="{FF2B5EF4-FFF2-40B4-BE49-F238E27FC236}">
                <a16:creationId xmlns:a16="http://schemas.microsoft.com/office/drawing/2014/main" id="{C1485853-821E-4C27-87B6-5BE291FFA458}"/>
              </a:ext>
            </a:extLst>
          </p:cNvPr>
          <p:cNvSpPr/>
          <p:nvPr/>
        </p:nvSpPr>
        <p:spPr>
          <a:xfrm>
            <a:off x="6242359" y="135683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238" name="Retângulo 237">
            <a:extLst>
              <a:ext uri="{FF2B5EF4-FFF2-40B4-BE49-F238E27FC236}">
                <a16:creationId xmlns:a16="http://schemas.microsoft.com/office/drawing/2014/main" id="{7E460C3A-A9A2-47C1-9446-5298E691C5BC}"/>
              </a:ext>
            </a:extLst>
          </p:cNvPr>
          <p:cNvSpPr/>
          <p:nvPr/>
        </p:nvSpPr>
        <p:spPr>
          <a:xfrm>
            <a:off x="6281940" y="13699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239" name="Retângulo 238">
            <a:extLst>
              <a:ext uri="{FF2B5EF4-FFF2-40B4-BE49-F238E27FC236}">
                <a16:creationId xmlns:a16="http://schemas.microsoft.com/office/drawing/2014/main" id="{0C1E7ACD-92FF-40F1-8A47-C40CA608AFB5}"/>
              </a:ext>
            </a:extLst>
          </p:cNvPr>
          <p:cNvSpPr/>
          <p:nvPr/>
        </p:nvSpPr>
        <p:spPr>
          <a:xfrm>
            <a:off x="6267730" y="137055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240" name="Retângulo 239">
            <a:extLst>
              <a:ext uri="{FF2B5EF4-FFF2-40B4-BE49-F238E27FC236}">
                <a16:creationId xmlns:a16="http://schemas.microsoft.com/office/drawing/2014/main" id="{362926A7-7300-4235-9DDA-C7DA48F86F9D}"/>
              </a:ext>
            </a:extLst>
          </p:cNvPr>
          <p:cNvSpPr/>
          <p:nvPr/>
        </p:nvSpPr>
        <p:spPr>
          <a:xfrm>
            <a:off x="6267138" y="131551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241" name="Retângulo 240">
            <a:extLst>
              <a:ext uri="{FF2B5EF4-FFF2-40B4-BE49-F238E27FC236}">
                <a16:creationId xmlns:a16="http://schemas.microsoft.com/office/drawing/2014/main" id="{04F8A5B5-3494-464B-9C9D-B20A723569D6}"/>
              </a:ext>
            </a:extLst>
          </p:cNvPr>
          <p:cNvSpPr/>
          <p:nvPr/>
        </p:nvSpPr>
        <p:spPr>
          <a:xfrm>
            <a:off x="6258961" y="134370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242" name="Retângulo 241">
            <a:extLst>
              <a:ext uri="{FF2B5EF4-FFF2-40B4-BE49-F238E27FC236}">
                <a16:creationId xmlns:a16="http://schemas.microsoft.com/office/drawing/2014/main" id="{A7D26DB5-5556-46D2-8E0D-5BA5B6371818}"/>
              </a:ext>
            </a:extLst>
          </p:cNvPr>
          <p:cNvSpPr/>
          <p:nvPr/>
        </p:nvSpPr>
        <p:spPr>
          <a:xfrm>
            <a:off x="6274835" y="133816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243" name="Retângulo 242">
            <a:extLst>
              <a:ext uri="{FF2B5EF4-FFF2-40B4-BE49-F238E27FC236}">
                <a16:creationId xmlns:a16="http://schemas.microsoft.com/office/drawing/2014/main" id="{DFBC0A95-6D37-4214-A5E2-58A0601B88B4}"/>
              </a:ext>
            </a:extLst>
          </p:cNvPr>
          <p:cNvSpPr/>
          <p:nvPr/>
        </p:nvSpPr>
        <p:spPr>
          <a:xfrm>
            <a:off x="6268467" y="136935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244" name="Retângulo 243">
            <a:extLst>
              <a:ext uri="{FF2B5EF4-FFF2-40B4-BE49-F238E27FC236}">
                <a16:creationId xmlns:a16="http://schemas.microsoft.com/office/drawing/2014/main" id="{27D2618B-8051-4CC8-BFBC-BFD700DD68A4}"/>
              </a:ext>
            </a:extLst>
          </p:cNvPr>
          <p:cNvSpPr/>
          <p:nvPr/>
        </p:nvSpPr>
        <p:spPr>
          <a:xfrm>
            <a:off x="6286139" y="13537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245" name="Retângulo 244">
            <a:extLst>
              <a:ext uri="{FF2B5EF4-FFF2-40B4-BE49-F238E27FC236}">
                <a16:creationId xmlns:a16="http://schemas.microsoft.com/office/drawing/2014/main" id="{B1AA351A-ADB7-4BAE-BED5-3ED9D3C37454}"/>
              </a:ext>
            </a:extLst>
          </p:cNvPr>
          <p:cNvSpPr/>
          <p:nvPr/>
        </p:nvSpPr>
        <p:spPr>
          <a:xfrm>
            <a:off x="6259417" y="133127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246" name="Retângulo 245">
            <a:extLst>
              <a:ext uri="{FF2B5EF4-FFF2-40B4-BE49-F238E27FC236}">
                <a16:creationId xmlns:a16="http://schemas.microsoft.com/office/drawing/2014/main" id="{FF9BC9D9-1E45-4AD6-92AF-9CA58157F48D}"/>
              </a:ext>
            </a:extLst>
          </p:cNvPr>
          <p:cNvSpPr/>
          <p:nvPr/>
        </p:nvSpPr>
        <p:spPr>
          <a:xfrm>
            <a:off x="6281940" y="134825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247" name="Retângulo 246">
            <a:extLst>
              <a:ext uri="{FF2B5EF4-FFF2-40B4-BE49-F238E27FC236}">
                <a16:creationId xmlns:a16="http://schemas.microsoft.com/office/drawing/2014/main" id="{03954CB7-F86A-4A57-8FBF-66DE277B422D}"/>
              </a:ext>
            </a:extLst>
          </p:cNvPr>
          <p:cNvSpPr/>
          <p:nvPr/>
        </p:nvSpPr>
        <p:spPr>
          <a:xfrm>
            <a:off x="6246333" y="13443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248" name="Retângulo 247">
            <a:extLst>
              <a:ext uri="{FF2B5EF4-FFF2-40B4-BE49-F238E27FC236}">
                <a16:creationId xmlns:a16="http://schemas.microsoft.com/office/drawing/2014/main" id="{B236F527-8DBE-4BDB-8DF3-D6D4CF018A83}"/>
              </a:ext>
            </a:extLst>
          </p:cNvPr>
          <p:cNvSpPr/>
          <p:nvPr/>
        </p:nvSpPr>
        <p:spPr>
          <a:xfrm>
            <a:off x="6259382" y="138939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249" name="Retângulo 248">
            <a:extLst>
              <a:ext uri="{FF2B5EF4-FFF2-40B4-BE49-F238E27FC236}">
                <a16:creationId xmlns:a16="http://schemas.microsoft.com/office/drawing/2014/main" id="{9676C1D0-C878-410F-9C56-D90EFED74E86}"/>
              </a:ext>
            </a:extLst>
          </p:cNvPr>
          <p:cNvSpPr/>
          <p:nvPr/>
        </p:nvSpPr>
        <p:spPr>
          <a:xfrm>
            <a:off x="6269280" y="135073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250" name="Retângulo 249">
            <a:extLst>
              <a:ext uri="{FF2B5EF4-FFF2-40B4-BE49-F238E27FC236}">
                <a16:creationId xmlns:a16="http://schemas.microsoft.com/office/drawing/2014/main" id="{8F616416-4B43-4B90-82FD-4FF193DD8D6C}"/>
              </a:ext>
            </a:extLst>
          </p:cNvPr>
          <p:cNvSpPr/>
          <p:nvPr/>
        </p:nvSpPr>
        <p:spPr>
          <a:xfrm>
            <a:off x="6255313" y="136369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251" name="Retângulo 250">
            <a:extLst>
              <a:ext uri="{FF2B5EF4-FFF2-40B4-BE49-F238E27FC236}">
                <a16:creationId xmlns:a16="http://schemas.microsoft.com/office/drawing/2014/main" id="{6B267B8C-0697-464D-8776-613EB7F7CEF5}"/>
              </a:ext>
            </a:extLst>
          </p:cNvPr>
          <p:cNvSpPr/>
          <p:nvPr/>
        </p:nvSpPr>
        <p:spPr>
          <a:xfrm>
            <a:off x="6242091" y="132685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252" name="Retângulo 251">
            <a:extLst>
              <a:ext uri="{FF2B5EF4-FFF2-40B4-BE49-F238E27FC236}">
                <a16:creationId xmlns:a16="http://schemas.microsoft.com/office/drawing/2014/main" id="{D1697676-02B7-432F-8519-F238A0C7C0F8}"/>
              </a:ext>
            </a:extLst>
          </p:cNvPr>
          <p:cNvSpPr/>
          <p:nvPr/>
        </p:nvSpPr>
        <p:spPr>
          <a:xfrm>
            <a:off x="6186533" y="136248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253" name="Retângulo 252">
            <a:extLst>
              <a:ext uri="{FF2B5EF4-FFF2-40B4-BE49-F238E27FC236}">
                <a16:creationId xmlns:a16="http://schemas.microsoft.com/office/drawing/2014/main" id="{F1C1B26E-E496-4743-8263-B110D27A1DA6}"/>
              </a:ext>
            </a:extLst>
          </p:cNvPr>
          <p:cNvSpPr/>
          <p:nvPr/>
        </p:nvSpPr>
        <p:spPr>
          <a:xfrm>
            <a:off x="6182801" y="1383405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254" name="Retângulo 253">
            <a:extLst>
              <a:ext uri="{FF2B5EF4-FFF2-40B4-BE49-F238E27FC236}">
                <a16:creationId xmlns:a16="http://schemas.microsoft.com/office/drawing/2014/main" id="{1DC17468-A162-4AAA-B801-D4441C2E8B7E}"/>
              </a:ext>
            </a:extLst>
          </p:cNvPr>
          <p:cNvSpPr/>
          <p:nvPr/>
        </p:nvSpPr>
        <p:spPr>
          <a:xfrm>
            <a:off x="6186532" y="1341092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255" name="Retângulo 254">
            <a:extLst>
              <a:ext uri="{FF2B5EF4-FFF2-40B4-BE49-F238E27FC236}">
                <a16:creationId xmlns:a16="http://schemas.microsoft.com/office/drawing/2014/main" id="{897B397F-1BDF-4B95-B2BB-9A572F39DBEB}"/>
              </a:ext>
            </a:extLst>
          </p:cNvPr>
          <p:cNvSpPr/>
          <p:nvPr/>
        </p:nvSpPr>
        <p:spPr>
          <a:xfrm>
            <a:off x="6181097" y="134365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256" name="Retângulo 255">
            <a:extLst>
              <a:ext uri="{FF2B5EF4-FFF2-40B4-BE49-F238E27FC236}">
                <a16:creationId xmlns:a16="http://schemas.microsoft.com/office/drawing/2014/main" id="{5DBB29F6-107A-45D1-AECD-FB53A0E57EC7}"/>
              </a:ext>
            </a:extLst>
          </p:cNvPr>
          <p:cNvSpPr/>
          <p:nvPr/>
        </p:nvSpPr>
        <p:spPr>
          <a:xfrm>
            <a:off x="6186751" y="137577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257" name="Retângulo 256">
            <a:extLst>
              <a:ext uri="{FF2B5EF4-FFF2-40B4-BE49-F238E27FC236}">
                <a16:creationId xmlns:a16="http://schemas.microsoft.com/office/drawing/2014/main" id="{DD041D24-F50F-4A4B-B0D2-ED8D75452A57}"/>
              </a:ext>
            </a:extLst>
          </p:cNvPr>
          <p:cNvSpPr/>
          <p:nvPr/>
        </p:nvSpPr>
        <p:spPr>
          <a:xfrm>
            <a:off x="6175513" y="1379278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258" name="Retângulo 257">
            <a:extLst>
              <a:ext uri="{FF2B5EF4-FFF2-40B4-BE49-F238E27FC236}">
                <a16:creationId xmlns:a16="http://schemas.microsoft.com/office/drawing/2014/main" id="{5BBB0C15-BA0F-462A-85E5-AC05174006D9}"/>
              </a:ext>
            </a:extLst>
          </p:cNvPr>
          <p:cNvSpPr/>
          <p:nvPr/>
        </p:nvSpPr>
        <p:spPr>
          <a:xfrm>
            <a:off x="6184776" y="136582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259" name="Retângulo 258">
            <a:extLst>
              <a:ext uri="{FF2B5EF4-FFF2-40B4-BE49-F238E27FC236}">
                <a16:creationId xmlns:a16="http://schemas.microsoft.com/office/drawing/2014/main" id="{55CF94F5-5370-464D-BA02-0883B3AD993A}"/>
              </a:ext>
            </a:extLst>
          </p:cNvPr>
          <p:cNvSpPr/>
          <p:nvPr/>
        </p:nvSpPr>
        <p:spPr>
          <a:xfrm>
            <a:off x="6190089" y="136631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260" name="Retângulo 259">
            <a:extLst>
              <a:ext uri="{FF2B5EF4-FFF2-40B4-BE49-F238E27FC236}">
                <a16:creationId xmlns:a16="http://schemas.microsoft.com/office/drawing/2014/main" id="{A15B1527-11E7-45C9-A17F-63E20BCDDF3B}"/>
              </a:ext>
            </a:extLst>
          </p:cNvPr>
          <p:cNvSpPr/>
          <p:nvPr/>
        </p:nvSpPr>
        <p:spPr>
          <a:xfrm>
            <a:off x="6175513" y="132768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261" name="Retângulo 260">
            <a:extLst>
              <a:ext uri="{FF2B5EF4-FFF2-40B4-BE49-F238E27FC236}">
                <a16:creationId xmlns:a16="http://schemas.microsoft.com/office/drawing/2014/main" id="{0C93869C-B1D8-4B40-BF7C-960C3D864E6E}"/>
              </a:ext>
            </a:extLst>
          </p:cNvPr>
          <p:cNvSpPr/>
          <p:nvPr/>
        </p:nvSpPr>
        <p:spPr>
          <a:xfrm>
            <a:off x="6189870" y="134683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262" name="Retângulo 261">
            <a:extLst>
              <a:ext uri="{FF2B5EF4-FFF2-40B4-BE49-F238E27FC236}">
                <a16:creationId xmlns:a16="http://schemas.microsoft.com/office/drawing/2014/main" id="{23508168-6DF2-43C3-AF9A-D19B0021149C}"/>
              </a:ext>
            </a:extLst>
          </p:cNvPr>
          <p:cNvSpPr/>
          <p:nvPr/>
        </p:nvSpPr>
        <p:spPr>
          <a:xfrm>
            <a:off x="6225948" y="135453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263" name="Retângulo 262">
            <a:extLst>
              <a:ext uri="{FF2B5EF4-FFF2-40B4-BE49-F238E27FC236}">
                <a16:creationId xmlns:a16="http://schemas.microsoft.com/office/drawing/2014/main" id="{F33D2CE4-A503-4D81-9AB1-6C4E0792D81F}"/>
              </a:ext>
            </a:extLst>
          </p:cNvPr>
          <p:cNvSpPr/>
          <p:nvPr/>
        </p:nvSpPr>
        <p:spPr>
          <a:xfrm>
            <a:off x="6267695" y="13468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264" name="Retângulo 263">
            <a:extLst>
              <a:ext uri="{FF2B5EF4-FFF2-40B4-BE49-F238E27FC236}">
                <a16:creationId xmlns:a16="http://schemas.microsoft.com/office/drawing/2014/main" id="{1C1813BB-EED7-41F9-BFDE-C101DFD94FDF}"/>
              </a:ext>
            </a:extLst>
          </p:cNvPr>
          <p:cNvSpPr/>
          <p:nvPr/>
        </p:nvSpPr>
        <p:spPr>
          <a:xfrm>
            <a:off x="6261179" y="135385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265" name="Retângulo 264">
            <a:extLst>
              <a:ext uri="{FF2B5EF4-FFF2-40B4-BE49-F238E27FC236}">
                <a16:creationId xmlns:a16="http://schemas.microsoft.com/office/drawing/2014/main" id="{E752AE0F-C9A6-4C33-93BF-322DC259ACE9}"/>
              </a:ext>
            </a:extLst>
          </p:cNvPr>
          <p:cNvSpPr/>
          <p:nvPr/>
        </p:nvSpPr>
        <p:spPr>
          <a:xfrm>
            <a:off x="6267692" y="137388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266" name="Retângulo 265">
            <a:extLst>
              <a:ext uri="{FF2B5EF4-FFF2-40B4-BE49-F238E27FC236}">
                <a16:creationId xmlns:a16="http://schemas.microsoft.com/office/drawing/2014/main" id="{C1A64EB8-E8F9-491E-A0F3-D90C2AC5EC97}"/>
              </a:ext>
            </a:extLst>
          </p:cNvPr>
          <p:cNvSpPr/>
          <p:nvPr/>
        </p:nvSpPr>
        <p:spPr>
          <a:xfrm>
            <a:off x="6248563" y="141139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267" name="Retângulo 266">
            <a:extLst>
              <a:ext uri="{FF2B5EF4-FFF2-40B4-BE49-F238E27FC236}">
                <a16:creationId xmlns:a16="http://schemas.microsoft.com/office/drawing/2014/main" id="{39E680C9-2297-4CB5-B8C1-5474CF993724}"/>
              </a:ext>
            </a:extLst>
          </p:cNvPr>
          <p:cNvSpPr/>
          <p:nvPr/>
        </p:nvSpPr>
        <p:spPr>
          <a:xfrm>
            <a:off x="6197930" y="140450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268" name="Retângulo 267">
            <a:extLst>
              <a:ext uri="{FF2B5EF4-FFF2-40B4-BE49-F238E27FC236}">
                <a16:creationId xmlns:a16="http://schemas.microsoft.com/office/drawing/2014/main" id="{68784E21-ECD3-4F2D-90A1-870CB855BB95}"/>
              </a:ext>
            </a:extLst>
          </p:cNvPr>
          <p:cNvSpPr/>
          <p:nvPr/>
        </p:nvSpPr>
        <p:spPr>
          <a:xfrm>
            <a:off x="6284040" y="142942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269" name="Retângulo 268">
            <a:extLst>
              <a:ext uri="{FF2B5EF4-FFF2-40B4-BE49-F238E27FC236}">
                <a16:creationId xmlns:a16="http://schemas.microsoft.com/office/drawing/2014/main" id="{AC067788-A7ED-4CB1-B0E8-8F46C316C814}"/>
              </a:ext>
            </a:extLst>
          </p:cNvPr>
          <p:cNvSpPr/>
          <p:nvPr/>
        </p:nvSpPr>
        <p:spPr>
          <a:xfrm>
            <a:off x="6283047" y="142108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270" name="Retângulo 269">
            <a:extLst>
              <a:ext uri="{FF2B5EF4-FFF2-40B4-BE49-F238E27FC236}">
                <a16:creationId xmlns:a16="http://schemas.microsoft.com/office/drawing/2014/main" id="{27914B76-FF6C-43F8-99E6-427E1A957C28}"/>
              </a:ext>
            </a:extLst>
          </p:cNvPr>
          <p:cNvSpPr/>
          <p:nvPr/>
        </p:nvSpPr>
        <p:spPr>
          <a:xfrm>
            <a:off x="6242140" y="142041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271" name="Retângulo 270">
            <a:extLst>
              <a:ext uri="{FF2B5EF4-FFF2-40B4-BE49-F238E27FC236}">
                <a16:creationId xmlns:a16="http://schemas.microsoft.com/office/drawing/2014/main" id="{114A2CB7-A415-450B-BA58-594885B214E5}"/>
              </a:ext>
            </a:extLst>
          </p:cNvPr>
          <p:cNvSpPr/>
          <p:nvPr/>
        </p:nvSpPr>
        <p:spPr>
          <a:xfrm>
            <a:off x="6273728" y="14333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272" name="Retângulo 271">
            <a:extLst>
              <a:ext uri="{FF2B5EF4-FFF2-40B4-BE49-F238E27FC236}">
                <a16:creationId xmlns:a16="http://schemas.microsoft.com/office/drawing/2014/main" id="{8D6ABB73-7086-4FE0-8A62-E2156971AF5A}"/>
              </a:ext>
            </a:extLst>
          </p:cNvPr>
          <p:cNvSpPr/>
          <p:nvPr/>
        </p:nvSpPr>
        <p:spPr>
          <a:xfrm>
            <a:off x="6315080" y="14023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273" name="Retângulo 272">
            <a:extLst>
              <a:ext uri="{FF2B5EF4-FFF2-40B4-BE49-F238E27FC236}">
                <a16:creationId xmlns:a16="http://schemas.microsoft.com/office/drawing/2014/main" id="{8FEFC893-CDC4-4046-838D-EA33D308D284}"/>
              </a:ext>
            </a:extLst>
          </p:cNvPr>
          <p:cNvSpPr/>
          <p:nvPr/>
        </p:nvSpPr>
        <p:spPr>
          <a:xfrm>
            <a:off x="6258300" y="13852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274" name="Retângulo 273">
            <a:extLst>
              <a:ext uri="{FF2B5EF4-FFF2-40B4-BE49-F238E27FC236}">
                <a16:creationId xmlns:a16="http://schemas.microsoft.com/office/drawing/2014/main" id="{15AD04C7-2D98-4F21-8C5C-BD7767BE00AD}"/>
              </a:ext>
            </a:extLst>
          </p:cNvPr>
          <p:cNvSpPr/>
          <p:nvPr/>
        </p:nvSpPr>
        <p:spPr>
          <a:xfrm>
            <a:off x="6255432" y="142878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275" name="Retângulo 274">
            <a:extLst>
              <a:ext uri="{FF2B5EF4-FFF2-40B4-BE49-F238E27FC236}">
                <a16:creationId xmlns:a16="http://schemas.microsoft.com/office/drawing/2014/main" id="{DF6C2D1B-B8C2-4BFC-ADBA-4E4AB984C130}"/>
              </a:ext>
            </a:extLst>
          </p:cNvPr>
          <p:cNvSpPr/>
          <p:nvPr/>
        </p:nvSpPr>
        <p:spPr>
          <a:xfrm>
            <a:off x="6238269" y="14014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276" name="Retângulo 275">
            <a:extLst>
              <a:ext uri="{FF2B5EF4-FFF2-40B4-BE49-F238E27FC236}">
                <a16:creationId xmlns:a16="http://schemas.microsoft.com/office/drawing/2014/main" id="{89701395-9C75-4009-ABB5-F9147547B0F7}"/>
              </a:ext>
            </a:extLst>
          </p:cNvPr>
          <p:cNvSpPr/>
          <p:nvPr/>
        </p:nvSpPr>
        <p:spPr>
          <a:xfrm>
            <a:off x="6287961" y="140423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277" name="Retângulo 276">
            <a:extLst>
              <a:ext uri="{FF2B5EF4-FFF2-40B4-BE49-F238E27FC236}">
                <a16:creationId xmlns:a16="http://schemas.microsoft.com/office/drawing/2014/main" id="{582B34BD-9774-4CAC-9748-9134E27CDD47}"/>
              </a:ext>
            </a:extLst>
          </p:cNvPr>
          <p:cNvSpPr/>
          <p:nvPr/>
        </p:nvSpPr>
        <p:spPr>
          <a:xfrm>
            <a:off x="6269097" y="13725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278" name="Retângulo 277">
            <a:extLst>
              <a:ext uri="{FF2B5EF4-FFF2-40B4-BE49-F238E27FC236}">
                <a16:creationId xmlns:a16="http://schemas.microsoft.com/office/drawing/2014/main" id="{B847A6B7-ED89-4B10-8FFE-FD831182A606}"/>
              </a:ext>
            </a:extLst>
          </p:cNvPr>
          <p:cNvSpPr/>
          <p:nvPr/>
        </p:nvSpPr>
        <p:spPr>
          <a:xfrm>
            <a:off x="6261953" y="13725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279" name="Retângulo 278">
            <a:extLst>
              <a:ext uri="{FF2B5EF4-FFF2-40B4-BE49-F238E27FC236}">
                <a16:creationId xmlns:a16="http://schemas.microsoft.com/office/drawing/2014/main" id="{C8934D1A-2DB8-46E6-B855-9552E04969E7}"/>
              </a:ext>
            </a:extLst>
          </p:cNvPr>
          <p:cNvSpPr/>
          <p:nvPr/>
        </p:nvSpPr>
        <p:spPr>
          <a:xfrm>
            <a:off x="6334253" y="137410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280" name="Retângulo 279">
            <a:extLst>
              <a:ext uri="{FF2B5EF4-FFF2-40B4-BE49-F238E27FC236}">
                <a16:creationId xmlns:a16="http://schemas.microsoft.com/office/drawing/2014/main" id="{DCE67BDF-9579-49C7-9C44-AD96870CD163}"/>
              </a:ext>
            </a:extLst>
          </p:cNvPr>
          <p:cNvSpPr/>
          <p:nvPr/>
        </p:nvSpPr>
        <p:spPr>
          <a:xfrm>
            <a:off x="6315080" y="134263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281" name="Retângulo 280">
            <a:extLst>
              <a:ext uri="{FF2B5EF4-FFF2-40B4-BE49-F238E27FC236}">
                <a16:creationId xmlns:a16="http://schemas.microsoft.com/office/drawing/2014/main" id="{3768BB79-2F87-40B4-8CF2-0EF69C7F81A0}"/>
              </a:ext>
            </a:extLst>
          </p:cNvPr>
          <p:cNvSpPr/>
          <p:nvPr/>
        </p:nvSpPr>
        <p:spPr>
          <a:xfrm>
            <a:off x="6241802" y="13725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282" name="Retângulo 281">
            <a:extLst>
              <a:ext uri="{FF2B5EF4-FFF2-40B4-BE49-F238E27FC236}">
                <a16:creationId xmlns:a16="http://schemas.microsoft.com/office/drawing/2014/main" id="{EA2B0AEA-6D3C-4D25-837B-F00562681430}"/>
              </a:ext>
            </a:extLst>
          </p:cNvPr>
          <p:cNvSpPr/>
          <p:nvPr/>
        </p:nvSpPr>
        <p:spPr>
          <a:xfrm>
            <a:off x="2325844" y="3609083"/>
            <a:ext cx="7325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latin typeface="Franklin Gothic Heavy" panose="020B0903020102020204" pitchFamily="34" charset="0"/>
              </a:rPr>
              <a:t>Tempo Esgotado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49D39F0-DF65-489F-9443-3AE7F665407D}"/>
              </a:ext>
            </a:extLst>
          </p:cNvPr>
          <p:cNvSpPr/>
          <p:nvPr/>
        </p:nvSpPr>
        <p:spPr>
          <a:xfrm>
            <a:off x="417635" y="22784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3" name="Retângulo 282">
            <a:extLst>
              <a:ext uri="{FF2B5EF4-FFF2-40B4-BE49-F238E27FC236}">
                <a16:creationId xmlns:a16="http://schemas.microsoft.com/office/drawing/2014/main" id="{F0584DB3-708C-4C44-AA02-7C554D265543}"/>
              </a:ext>
            </a:extLst>
          </p:cNvPr>
          <p:cNvSpPr/>
          <p:nvPr/>
        </p:nvSpPr>
        <p:spPr>
          <a:xfrm>
            <a:off x="6955236" y="692470"/>
            <a:ext cx="41808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ARGUMENTAÇÃO</a:t>
            </a:r>
          </a:p>
        </p:txBody>
      </p:sp>
      <p:sp>
        <p:nvSpPr>
          <p:cNvPr id="286" name="Retângulo 285">
            <a:extLst>
              <a:ext uri="{FF2B5EF4-FFF2-40B4-BE49-F238E27FC236}">
                <a16:creationId xmlns:a16="http://schemas.microsoft.com/office/drawing/2014/main" id="{BDAECF98-F3C2-47F7-BB61-06E3A8B8CD50}"/>
              </a:ext>
            </a:extLst>
          </p:cNvPr>
          <p:cNvSpPr/>
          <p:nvPr/>
        </p:nvSpPr>
        <p:spPr>
          <a:xfrm>
            <a:off x="6535075" y="50151"/>
            <a:ext cx="49375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Oponente Contrário</a:t>
            </a:r>
          </a:p>
        </p:txBody>
      </p:sp>
      <p:sp>
        <p:nvSpPr>
          <p:cNvPr id="287" name="Elipse 286">
            <a:extLst>
              <a:ext uri="{FF2B5EF4-FFF2-40B4-BE49-F238E27FC236}">
                <a16:creationId xmlns:a16="http://schemas.microsoft.com/office/drawing/2014/main" id="{4C3B7CE1-416D-4007-B476-E6BA534109B2}"/>
              </a:ext>
            </a:extLst>
          </p:cNvPr>
          <p:cNvSpPr/>
          <p:nvPr/>
        </p:nvSpPr>
        <p:spPr>
          <a:xfrm>
            <a:off x="570035" y="24308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Elipse 287">
            <a:extLst>
              <a:ext uri="{FF2B5EF4-FFF2-40B4-BE49-F238E27FC236}">
                <a16:creationId xmlns:a16="http://schemas.microsoft.com/office/drawing/2014/main" id="{4C3B7CE1-416D-4007-B476-E6BA534109B2}"/>
              </a:ext>
            </a:extLst>
          </p:cNvPr>
          <p:cNvSpPr/>
          <p:nvPr/>
        </p:nvSpPr>
        <p:spPr>
          <a:xfrm>
            <a:off x="722435" y="25832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B8452A2-3F7E-DF75-D9AD-92DA750C20B7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50557CF-3E18-49C8-BC36-38EEB9ED137F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E1715CB-72AF-F383-A0C5-9D146FA19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2B1F259B-59CE-A5E8-765D-D450F6D91551}"/>
              </a:ext>
            </a:extLst>
          </p:cNvPr>
          <p:cNvSpPr/>
          <p:nvPr/>
        </p:nvSpPr>
        <p:spPr>
          <a:xfrm>
            <a:off x="284771" y="141308"/>
            <a:ext cx="13837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21" name="Gráfico 20" descr="Palestrante com preenchimento sólido">
            <a:extLst>
              <a:ext uri="{FF2B5EF4-FFF2-40B4-BE49-F238E27FC236}">
                <a16:creationId xmlns:a16="http://schemas.microsoft.com/office/drawing/2014/main" id="{B26F02BF-1095-29FA-098C-0DA7DD44C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2661" y="747284"/>
            <a:ext cx="1415225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2"/>
    </mc:Choice>
    <mc:Fallback xmlns="">
      <p:transition spd="slow" advTm="6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2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4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8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2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4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4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6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9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2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4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6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8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2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94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6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18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42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4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66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78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2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14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26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38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62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4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86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98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1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22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34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46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58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7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82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94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06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2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6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8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7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2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94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6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18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2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4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66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78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2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14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6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38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62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74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86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98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22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34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6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58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82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94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06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18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42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54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66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8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2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14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26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38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5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62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74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86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98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61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622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634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646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658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7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682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694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706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718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728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40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752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764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776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788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12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824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836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848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860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872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884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896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908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920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932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944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956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968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980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992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004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016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028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052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64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076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088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112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124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136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148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172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184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196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208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232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44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256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268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280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292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304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316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328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340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352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364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376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388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400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412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424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43600"/>
                            </p:stCondLst>
                            <p:childTnLst>
                              <p:par>
                                <p:cTn id="5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48600"/>
                            </p:stCondLst>
                            <p:childTnLst>
                              <p:par>
                                <p:cTn id="5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207600"/>
                            </p:stCondLst>
                            <p:childTnLst>
                              <p:par>
                                <p:cTn id="5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9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266600"/>
                            </p:stCondLst>
                            <p:childTnLst>
                              <p:par>
                                <p:cTn id="5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9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000"/>
                            </p:stCondLst>
                            <p:childTnLst>
                              <p:par>
                                <p:cTn id="57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2200"/>
                            </p:stCondLst>
                            <p:childTnLst>
                              <p:par>
                                <p:cTn id="57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3400"/>
                            </p:stCondLst>
                            <p:childTnLst>
                              <p:par>
                                <p:cTn id="5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4600"/>
                            </p:stCondLst>
                            <p:childTnLst>
                              <p:par>
                                <p:cTn id="5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58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7000"/>
                            </p:stCondLst>
                            <p:childTnLst>
                              <p:par>
                                <p:cTn id="58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8200"/>
                            </p:stCondLst>
                            <p:childTnLst>
                              <p:par>
                                <p:cTn id="59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9400"/>
                            </p:stCondLst>
                            <p:childTnLst>
                              <p:par>
                                <p:cTn id="59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0600"/>
                            </p:stCondLst>
                            <p:childTnLst>
                              <p:par>
                                <p:cTn id="59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1800"/>
                            </p:stCondLst>
                            <p:childTnLst>
                              <p:par>
                                <p:cTn id="59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4200"/>
                            </p:stCondLst>
                            <p:childTnLst>
                              <p:par>
                                <p:cTn id="60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5400"/>
                            </p:stCondLst>
                            <p:childTnLst>
                              <p:par>
                                <p:cTn id="60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6600"/>
                            </p:stCondLst>
                            <p:childTnLst>
                              <p:par>
                                <p:cTn id="6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78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200"/>
                            </p:stCondLst>
                            <p:childTnLst>
                              <p:par>
                                <p:cTn id="6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1400"/>
                            </p:stCondLst>
                            <p:childTnLst>
                              <p:par>
                                <p:cTn id="6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2600"/>
                            </p:stCondLst>
                            <p:childTnLst>
                              <p:par>
                                <p:cTn id="6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3800"/>
                            </p:stCondLst>
                            <p:childTnLst>
                              <p:par>
                                <p:cTn id="6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6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6200"/>
                            </p:stCondLst>
                            <p:childTnLst>
                              <p:par>
                                <p:cTn id="6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7400"/>
                            </p:stCondLst>
                            <p:childTnLst>
                              <p:par>
                                <p:cTn id="6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8600"/>
                            </p:stCondLst>
                            <p:childTnLst>
                              <p:par>
                                <p:cTn id="6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9800"/>
                            </p:stCondLst>
                            <p:childTnLst>
                              <p:par>
                                <p:cTn id="6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31000"/>
                            </p:stCondLst>
                            <p:childTnLst>
                              <p:par>
                                <p:cTn id="6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32200"/>
                            </p:stCondLst>
                            <p:childTnLst>
                              <p:par>
                                <p:cTn id="6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33400"/>
                            </p:stCondLst>
                            <p:childTnLst>
                              <p:par>
                                <p:cTn id="6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34600"/>
                            </p:stCondLst>
                            <p:childTnLst>
                              <p:par>
                                <p:cTn id="6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35800"/>
                            </p:stCondLst>
                            <p:childTnLst>
                              <p:par>
                                <p:cTn id="6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37000"/>
                            </p:stCondLst>
                            <p:childTnLst>
                              <p:par>
                                <p:cTn id="6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38200"/>
                            </p:stCondLst>
                            <p:childTnLst>
                              <p:par>
                                <p:cTn id="6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39400"/>
                            </p:stCondLst>
                            <p:childTnLst>
                              <p:par>
                                <p:cTn id="6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40600"/>
                            </p:stCondLst>
                            <p:childTnLst>
                              <p:par>
                                <p:cTn id="6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41800"/>
                            </p:stCondLst>
                            <p:childTnLst>
                              <p:par>
                                <p:cTn id="6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43000"/>
                            </p:stCondLst>
                            <p:childTnLst>
                              <p:par>
                                <p:cTn id="6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44200"/>
                            </p:stCondLst>
                            <p:childTnLst>
                              <p:par>
                                <p:cTn id="6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45400"/>
                            </p:stCondLst>
                            <p:childTnLst>
                              <p:par>
                                <p:cTn id="68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46600"/>
                            </p:stCondLst>
                            <p:childTnLst>
                              <p:par>
                                <p:cTn id="6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47800"/>
                            </p:stCondLst>
                            <p:childTnLst>
                              <p:par>
                                <p:cTn id="68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49000"/>
                            </p:stCondLst>
                            <p:childTnLst>
                              <p:par>
                                <p:cTn id="69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50200"/>
                            </p:stCondLst>
                            <p:childTnLst>
                              <p:par>
                                <p:cTn id="69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51400"/>
                            </p:stCondLst>
                            <p:childTnLst>
                              <p:par>
                                <p:cTn id="69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52600"/>
                            </p:stCondLst>
                            <p:childTnLst>
                              <p:par>
                                <p:cTn id="70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53800"/>
                            </p:stCondLst>
                            <p:childTnLst>
                              <p:par>
                                <p:cTn id="70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55000"/>
                            </p:stCondLst>
                            <p:childTnLst>
                              <p:par>
                                <p:cTn id="70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56200"/>
                            </p:stCondLst>
                            <p:childTnLst>
                              <p:par>
                                <p:cTn id="7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57400"/>
                            </p:stCondLst>
                            <p:childTnLst>
                              <p:par>
                                <p:cTn id="7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58600"/>
                            </p:stCondLst>
                            <p:childTnLst>
                              <p:par>
                                <p:cTn id="7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59800"/>
                            </p:stCondLst>
                            <p:childTnLst>
                              <p:par>
                                <p:cTn id="7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61000"/>
                            </p:stCondLst>
                            <p:childTnLst>
                              <p:par>
                                <p:cTn id="7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62200"/>
                            </p:stCondLst>
                            <p:childTnLst>
                              <p:par>
                                <p:cTn id="7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63400"/>
                            </p:stCondLst>
                            <p:childTnLst>
                              <p:par>
                                <p:cTn id="7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64600"/>
                            </p:stCondLst>
                            <p:childTnLst>
                              <p:par>
                                <p:cTn id="7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65800"/>
                            </p:stCondLst>
                            <p:childTnLst>
                              <p:par>
                                <p:cTn id="7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67000"/>
                            </p:stCondLst>
                            <p:childTnLst>
                              <p:par>
                                <p:cTn id="7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68200"/>
                            </p:stCondLst>
                            <p:childTnLst>
                              <p:par>
                                <p:cTn id="7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69400"/>
                            </p:stCondLst>
                            <p:childTnLst>
                              <p:par>
                                <p:cTn id="7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70600"/>
                            </p:stCondLst>
                            <p:childTnLst>
                              <p:par>
                                <p:cTn id="7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/>
      <p:bldP spid="2" grpId="0" animBg="1"/>
      <p:bldP spid="287" grpId="0" animBg="1"/>
      <p:bldP spid="2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465953" y="1985169"/>
            <a:ext cx="52600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REFUTAÇÃO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304A110-8F37-4962-B50F-F6DF0BE4C710}"/>
              </a:ext>
            </a:extLst>
          </p:cNvPr>
          <p:cNvSpPr/>
          <p:nvPr/>
        </p:nvSpPr>
        <p:spPr>
          <a:xfrm>
            <a:off x="837383" y="3105834"/>
            <a:ext cx="10517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Oponente Favorável – Tempo Máximo 3 Minutos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F7ED9C5-65F4-4D18-940E-C4FA14AF0354}"/>
              </a:ext>
            </a:extLst>
          </p:cNvPr>
          <p:cNvSpPr/>
          <p:nvPr/>
        </p:nvSpPr>
        <p:spPr>
          <a:xfrm>
            <a:off x="3429001" y="3885806"/>
            <a:ext cx="5230400" cy="646331"/>
          </a:xfrm>
          <a:prstGeom prst="rect">
            <a:avLst/>
          </a:prstGeom>
          <a:solidFill>
            <a:srgbClr val="42555E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bg1"/>
                </a:solidFill>
                <a:latin typeface="Franklin Gothic Heavy" panose="020B0903020102020204" pitchFamily="34" charset="0"/>
              </a:rPr>
              <a:t>INICIAR CRONÔMETRO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2D4CAE3-7276-A828-3969-4CD5DB2EFA82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0F0446-285F-ABC5-C06B-D465CD6CA3CA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C8B30CA-1335-5754-7A27-43268AFB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F7265660-D7B3-2522-08F3-17CCBD4A1CB2}"/>
              </a:ext>
            </a:extLst>
          </p:cNvPr>
          <p:cNvSpPr/>
          <p:nvPr/>
        </p:nvSpPr>
        <p:spPr>
          <a:xfrm>
            <a:off x="5152895" y="91594"/>
            <a:ext cx="19800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14" name="Gráfico 13" descr="Palestrante com preenchimento sólido">
            <a:extLst>
              <a:ext uri="{FF2B5EF4-FFF2-40B4-BE49-F238E27FC236}">
                <a16:creationId xmlns:a16="http://schemas.microsoft.com/office/drawing/2014/main" id="{A05CEDB4-C7CF-3BCF-9F19-E58C480B4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9555" y="778573"/>
            <a:ext cx="1392889" cy="13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83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289517" y="145489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6" name="Retângulo 5"/>
          <p:cNvSpPr/>
          <p:nvPr/>
        </p:nvSpPr>
        <p:spPr>
          <a:xfrm>
            <a:off x="2488130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8" name="Retângulo 7"/>
          <p:cNvSpPr/>
          <p:nvPr/>
        </p:nvSpPr>
        <p:spPr>
          <a:xfrm>
            <a:off x="6268563" y="135535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71220" y="135535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6247039" y="135382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6264831" y="135989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240650" y="135382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240650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247039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6266778" y="13366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255190" y="13179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276419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2488130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481741" y="12937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2483853" y="130643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6280861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6276384" y="132655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6251458" y="13381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6233371" y="133211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6302385" y="13583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6252833" y="135683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6292414" y="13699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6278204" y="13705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6277612" y="131552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6269435" y="134371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6285309" y="133817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6278941" y="13693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6296613" y="13537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6269891" y="1331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6292414" y="134825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6256807" y="134431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6269856" y="138940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6279754" y="135073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6265787" y="136370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6252565" y="13268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5510108" y="1620494"/>
            <a:ext cx="71365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: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6197007" y="13624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6193275" y="1383410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6197006" y="134109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6191571" y="134366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6197225" y="1375781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6185987" y="137928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195250" y="136583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6200563" y="1366321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6185987" y="13276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79" name="Retângulo 78"/>
          <p:cNvSpPr/>
          <p:nvPr/>
        </p:nvSpPr>
        <p:spPr>
          <a:xfrm>
            <a:off x="6200344" y="134684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6236422" y="13545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81" name="Retângulo 80"/>
          <p:cNvSpPr/>
          <p:nvPr/>
        </p:nvSpPr>
        <p:spPr>
          <a:xfrm>
            <a:off x="6278169" y="134682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82" name="Retângulo 81"/>
          <p:cNvSpPr/>
          <p:nvPr/>
        </p:nvSpPr>
        <p:spPr>
          <a:xfrm>
            <a:off x="6271653" y="13538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83" name="Retângulo 82"/>
          <p:cNvSpPr/>
          <p:nvPr/>
        </p:nvSpPr>
        <p:spPr>
          <a:xfrm>
            <a:off x="6278166" y="13738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84" name="Retângulo 83"/>
          <p:cNvSpPr/>
          <p:nvPr/>
        </p:nvSpPr>
        <p:spPr>
          <a:xfrm>
            <a:off x="6259037" y="141140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6208404" y="14045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86" name="Retângulo 85"/>
          <p:cNvSpPr/>
          <p:nvPr/>
        </p:nvSpPr>
        <p:spPr>
          <a:xfrm>
            <a:off x="6294514" y="142942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87" name="Retângulo 86"/>
          <p:cNvSpPr/>
          <p:nvPr/>
        </p:nvSpPr>
        <p:spPr>
          <a:xfrm>
            <a:off x="6293521" y="14210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88" name="Retângulo 87"/>
          <p:cNvSpPr/>
          <p:nvPr/>
        </p:nvSpPr>
        <p:spPr>
          <a:xfrm>
            <a:off x="6252614" y="14204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89" name="Retângulo 88"/>
          <p:cNvSpPr/>
          <p:nvPr/>
        </p:nvSpPr>
        <p:spPr>
          <a:xfrm>
            <a:off x="6284202" y="14333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90" name="Retângulo 89"/>
          <p:cNvSpPr/>
          <p:nvPr/>
        </p:nvSpPr>
        <p:spPr>
          <a:xfrm>
            <a:off x="6325554" y="140238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91" name="Retângulo 90"/>
          <p:cNvSpPr/>
          <p:nvPr/>
        </p:nvSpPr>
        <p:spPr>
          <a:xfrm>
            <a:off x="6268774" y="13852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92" name="Retângulo 91"/>
          <p:cNvSpPr/>
          <p:nvPr/>
        </p:nvSpPr>
        <p:spPr>
          <a:xfrm>
            <a:off x="6265906" y="14287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93" name="Retângulo 92"/>
          <p:cNvSpPr/>
          <p:nvPr/>
        </p:nvSpPr>
        <p:spPr>
          <a:xfrm>
            <a:off x="6248743" y="14014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94" name="Retângulo 93"/>
          <p:cNvSpPr/>
          <p:nvPr/>
        </p:nvSpPr>
        <p:spPr>
          <a:xfrm>
            <a:off x="6298435" y="140424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95" name="Retângulo 94"/>
          <p:cNvSpPr/>
          <p:nvPr/>
        </p:nvSpPr>
        <p:spPr>
          <a:xfrm>
            <a:off x="6279571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6272427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6344727" y="13741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6325554" y="13426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6252276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100" name="Retângulo 99">
            <a:extLst>
              <a:ext uri="{FF2B5EF4-FFF2-40B4-BE49-F238E27FC236}">
                <a16:creationId xmlns:a16="http://schemas.microsoft.com/office/drawing/2014/main" id="{C83338AF-6FEB-4956-BE5B-AA17372C58D1}"/>
              </a:ext>
            </a:extLst>
          </p:cNvPr>
          <p:cNvSpPr/>
          <p:nvPr/>
        </p:nvSpPr>
        <p:spPr>
          <a:xfrm>
            <a:off x="2429200" y="131519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1EA58ACC-1721-4AE3-9831-5C041C94DC2B}"/>
              </a:ext>
            </a:extLst>
          </p:cNvPr>
          <p:cNvSpPr/>
          <p:nvPr/>
        </p:nvSpPr>
        <p:spPr>
          <a:xfrm>
            <a:off x="6263326" y="13486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73964466-012C-4B2B-B191-AFB030ED9DC6}"/>
              </a:ext>
            </a:extLst>
          </p:cNvPr>
          <p:cNvSpPr/>
          <p:nvPr/>
        </p:nvSpPr>
        <p:spPr>
          <a:xfrm>
            <a:off x="6265983" y="13486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178B5F29-9FF3-426E-B72B-1C30166DB6B4}"/>
              </a:ext>
            </a:extLst>
          </p:cNvPr>
          <p:cNvSpPr/>
          <p:nvPr/>
        </p:nvSpPr>
        <p:spPr>
          <a:xfrm>
            <a:off x="6241802" y="13470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BE21C773-BA34-496F-B44F-E9FDE4A96D62}"/>
              </a:ext>
            </a:extLst>
          </p:cNvPr>
          <p:cNvSpPr/>
          <p:nvPr/>
        </p:nvSpPr>
        <p:spPr>
          <a:xfrm>
            <a:off x="6259594" y="135317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5E6E4A7F-EB52-4610-999A-31531BEB2483}"/>
              </a:ext>
            </a:extLst>
          </p:cNvPr>
          <p:cNvSpPr/>
          <p:nvPr/>
        </p:nvSpPr>
        <p:spPr>
          <a:xfrm>
            <a:off x="6235413" y="13470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A2FBD8A3-7D62-4317-963F-98A912845960}"/>
              </a:ext>
            </a:extLst>
          </p:cNvPr>
          <p:cNvSpPr/>
          <p:nvPr/>
        </p:nvSpPr>
        <p:spPr>
          <a:xfrm>
            <a:off x="6235413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C8872187-ABF9-402B-BCF0-D3494DB6E786}"/>
              </a:ext>
            </a:extLst>
          </p:cNvPr>
          <p:cNvSpPr/>
          <p:nvPr/>
        </p:nvSpPr>
        <p:spPr>
          <a:xfrm>
            <a:off x="6241802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AC44F894-6EF2-4307-BFBE-D3C04D072D99}"/>
              </a:ext>
            </a:extLst>
          </p:cNvPr>
          <p:cNvSpPr/>
          <p:nvPr/>
        </p:nvSpPr>
        <p:spPr>
          <a:xfrm>
            <a:off x="6261541" y="132993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109" name="Retângulo 108">
            <a:extLst>
              <a:ext uri="{FF2B5EF4-FFF2-40B4-BE49-F238E27FC236}">
                <a16:creationId xmlns:a16="http://schemas.microsoft.com/office/drawing/2014/main" id="{B5B54F99-4757-4AEA-8683-A81B267F1687}"/>
              </a:ext>
            </a:extLst>
          </p:cNvPr>
          <p:cNvSpPr/>
          <p:nvPr/>
        </p:nvSpPr>
        <p:spPr>
          <a:xfrm>
            <a:off x="6249953" y="13112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89F600DE-0271-4A39-B66C-0495BAF81DE3}"/>
              </a:ext>
            </a:extLst>
          </p:cNvPr>
          <p:cNvSpPr/>
          <p:nvPr/>
        </p:nvSpPr>
        <p:spPr>
          <a:xfrm>
            <a:off x="6271182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D03D9282-003C-4447-9C2F-061905CD14D6}"/>
              </a:ext>
            </a:extLst>
          </p:cNvPr>
          <p:cNvSpPr/>
          <p:nvPr/>
        </p:nvSpPr>
        <p:spPr>
          <a:xfrm>
            <a:off x="6275624" y="13017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112" name="Retângulo 111">
            <a:extLst>
              <a:ext uri="{FF2B5EF4-FFF2-40B4-BE49-F238E27FC236}">
                <a16:creationId xmlns:a16="http://schemas.microsoft.com/office/drawing/2014/main" id="{39FBF182-A574-465D-8107-9D8155EED7F4}"/>
              </a:ext>
            </a:extLst>
          </p:cNvPr>
          <p:cNvSpPr/>
          <p:nvPr/>
        </p:nvSpPr>
        <p:spPr>
          <a:xfrm>
            <a:off x="6271147" y="131982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113" name="Retângulo 112">
            <a:extLst>
              <a:ext uri="{FF2B5EF4-FFF2-40B4-BE49-F238E27FC236}">
                <a16:creationId xmlns:a16="http://schemas.microsoft.com/office/drawing/2014/main" id="{8961CC52-137F-4527-9177-0D8F1E1B09FF}"/>
              </a:ext>
            </a:extLst>
          </p:cNvPr>
          <p:cNvSpPr/>
          <p:nvPr/>
        </p:nvSpPr>
        <p:spPr>
          <a:xfrm>
            <a:off x="6246221" y="13314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114" name="Retângulo 113">
            <a:extLst>
              <a:ext uri="{FF2B5EF4-FFF2-40B4-BE49-F238E27FC236}">
                <a16:creationId xmlns:a16="http://schemas.microsoft.com/office/drawing/2014/main" id="{D41D8CF4-00F6-421D-8F9E-38B9F5CA1DBF}"/>
              </a:ext>
            </a:extLst>
          </p:cNvPr>
          <p:cNvSpPr/>
          <p:nvPr/>
        </p:nvSpPr>
        <p:spPr>
          <a:xfrm>
            <a:off x="6228134" y="132539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115" name="Retângulo 114">
            <a:extLst>
              <a:ext uri="{FF2B5EF4-FFF2-40B4-BE49-F238E27FC236}">
                <a16:creationId xmlns:a16="http://schemas.microsoft.com/office/drawing/2014/main" id="{682DF893-1035-4B55-B2D8-1E2706E1A565}"/>
              </a:ext>
            </a:extLst>
          </p:cNvPr>
          <p:cNvSpPr/>
          <p:nvPr/>
        </p:nvSpPr>
        <p:spPr>
          <a:xfrm>
            <a:off x="6297148" y="13516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116" name="Retângulo 115">
            <a:extLst>
              <a:ext uri="{FF2B5EF4-FFF2-40B4-BE49-F238E27FC236}">
                <a16:creationId xmlns:a16="http://schemas.microsoft.com/office/drawing/2014/main" id="{30C88BA4-F7B8-4C34-9AAC-6D7AD3375EB4}"/>
              </a:ext>
            </a:extLst>
          </p:cNvPr>
          <p:cNvSpPr/>
          <p:nvPr/>
        </p:nvSpPr>
        <p:spPr>
          <a:xfrm>
            <a:off x="6247596" y="13501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117" name="Retângulo 116">
            <a:extLst>
              <a:ext uri="{FF2B5EF4-FFF2-40B4-BE49-F238E27FC236}">
                <a16:creationId xmlns:a16="http://schemas.microsoft.com/office/drawing/2014/main" id="{70088C58-F874-4BDA-B601-33130EFC4608}"/>
              </a:ext>
            </a:extLst>
          </p:cNvPr>
          <p:cNvSpPr/>
          <p:nvPr/>
        </p:nvSpPr>
        <p:spPr>
          <a:xfrm>
            <a:off x="6287177" y="13632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FC945971-F0B3-48E5-B987-B330039849E3}"/>
              </a:ext>
            </a:extLst>
          </p:cNvPr>
          <p:cNvSpPr/>
          <p:nvPr/>
        </p:nvSpPr>
        <p:spPr>
          <a:xfrm>
            <a:off x="6272967" y="13638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13AC5D87-DF89-4B4E-8C13-BB7DAE415EEE}"/>
              </a:ext>
            </a:extLst>
          </p:cNvPr>
          <p:cNvSpPr/>
          <p:nvPr/>
        </p:nvSpPr>
        <p:spPr>
          <a:xfrm>
            <a:off x="6272375" y="13087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120" name="Retângulo 119">
            <a:extLst>
              <a:ext uri="{FF2B5EF4-FFF2-40B4-BE49-F238E27FC236}">
                <a16:creationId xmlns:a16="http://schemas.microsoft.com/office/drawing/2014/main" id="{09F127C6-CB26-4CAE-8BAE-C7FB40613DA9}"/>
              </a:ext>
            </a:extLst>
          </p:cNvPr>
          <p:cNvSpPr/>
          <p:nvPr/>
        </p:nvSpPr>
        <p:spPr>
          <a:xfrm>
            <a:off x="6264198" y="133698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121" name="Retângulo 120">
            <a:extLst>
              <a:ext uri="{FF2B5EF4-FFF2-40B4-BE49-F238E27FC236}">
                <a16:creationId xmlns:a16="http://schemas.microsoft.com/office/drawing/2014/main" id="{E721D34B-B9A1-4C88-BA6C-F19B84F78F2B}"/>
              </a:ext>
            </a:extLst>
          </p:cNvPr>
          <p:cNvSpPr/>
          <p:nvPr/>
        </p:nvSpPr>
        <p:spPr>
          <a:xfrm>
            <a:off x="6280072" y="133144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122" name="Retângulo 121">
            <a:extLst>
              <a:ext uri="{FF2B5EF4-FFF2-40B4-BE49-F238E27FC236}">
                <a16:creationId xmlns:a16="http://schemas.microsoft.com/office/drawing/2014/main" id="{BA445601-7C63-4AD1-A73F-0AB1660CC637}"/>
              </a:ext>
            </a:extLst>
          </p:cNvPr>
          <p:cNvSpPr/>
          <p:nvPr/>
        </p:nvSpPr>
        <p:spPr>
          <a:xfrm>
            <a:off x="6273704" y="136263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123" name="Retângulo 122">
            <a:extLst>
              <a:ext uri="{FF2B5EF4-FFF2-40B4-BE49-F238E27FC236}">
                <a16:creationId xmlns:a16="http://schemas.microsoft.com/office/drawing/2014/main" id="{783205FC-B453-4266-B38F-E7E17F7A6CDB}"/>
              </a:ext>
            </a:extLst>
          </p:cNvPr>
          <p:cNvSpPr/>
          <p:nvPr/>
        </p:nvSpPr>
        <p:spPr>
          <a:xfrm>
            <a:off x="6291376" y="13470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124" name="Retângulo 123">
            <a:extLst>
              <a:ext uri="{FF2B5EF4-FFF2-40B4-BE49-F238E27FC236}">
                <a16:creationId xmlns:a16="http://schemas.microsoft.com/office/drawing/2014/main" id="{B5C116ED-F385-47E5-A972-82BA6F68CDDC}"/>
              </a:ext>
            </a:extLst>
          </p:cNvPr>
          <p:cNvSpPr/>
          <p:nvPr/>
        </p:nvSpPr>
        <p:spPr>
          <a:xfrm>
            <a:off x="6264654" y="13245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125" name="Retângulo 124">
            <a:extLst>
              <a:ext uri="{FF2B5EF4-FFF2-40B4-BE49-F238E27FC236}">
                <a16:creationId xmlns:a16="http://schemas.microsoft.com/office/drawing/2014/main" id="{2A579884-77BD-44C6-89D9-022E7CA9F5FB}"/>
              </a:ext>
            </a:extLst>
          </p:cNvPr>
          <p:cNvSpPr/>
          <p:nvPr/>
        </p:nvSpPr>
        <p:spPr>
          <a:xfrm>
            <a:off x="6287177" y="134153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126" name="Retângulo 125">
            <a:extLst>
              <a:ext uri="{FF2B5EF4-FFF2-40B4-BE49-F238E27FC236}">
                <a16:creationId xmlns:a16="http://schemas.microsoft.com/office/drawing/2014/main" id="{F3198573-E5CB-463A-9C4C-EA8379635FB8}"/>
              </a:ext>
            </a:extLst>
          </p:cNvPr>
          <p:cNvSpPr/>
          <p:nvPr/>
        </p:nvSpPr>
        <p:spPr>
          <a:xfrm>
            <a:off x="6251570" y="13375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127" name="Retângulo 126">
            <a:extLst>
              <a:ext uri="{FF2B5EF4-FFF2-40B4-BE49-F238E27FC236}">
                <a16:creationId xmlns:a16="http://schemas.microsoft.com/office/drawing/2014/main" id="{8AD852EC-DE3C-4E51-8DA2-521AAD1006EF}"/>
              </a:ext>
            </a:extLst>
          </p:cNvPr>
          <p:cNvSpPr/>
          <p:nvPr/>
        </p:nvSpPr>
        <p:spPr>
          <a:xfrm>
            <a:off x="6264619" y="138267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128" name="Retângulo 127">
            <a:extLst>
              <a:ext uri="{FF2B5EF4-FFF2-40B4-BE49-F238E27FC236}">
                <a16:creationId xmlns:a16="http://schemas.microsoft.com/office/drawing/2014/main" id="{ECF3589F-CA6A-4529-A3F2-9A8E1B702BBD}"/>
              </a:ext>
            </a:extLst>
          </p:cNvPr>
          <p:cNvSpPr/>
          <p:nvPr/>
        </p:nvSpPr>
        <p:spPr>
          <a:xfrm>
            <a:off x="6274517" y="134401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129" name="Retângulo 128">
            <a:extLst>
              <a:ext uri="{FF2B5EF4-FFF2-40B4-BE49-F238E27FC236}">
                <a16:creationId xmlns:a16="http://schemas.microsoft.com/office/drawing/2014/main" id="{14A7DE6C-7DB8-4028-92A6-B7DD17614219}"/>
              </a:ext>
            </a:extLst>
          </p:cNvPr>
          <p:cNvSpPr/>
          <p:nvPr/>
        </p:nvSpPr>
        <p:spPr>
          <a:xfrm>
            <a:off x="6260550" y="135697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130" name="Retângulo 129">
            <a:extLst>
              <a:ext uri="{FF2B5EF4-FFF2-40B4-BE49-F238E27FC236}">
                <a16:creationId xmlns:a16="http://schemas.microsoft.com/office/drawing/2014/main" id="{467826D3-99EF-48AC-936C-F23CBE2CBDB6}"/>
              </a:ext>
            </a:extLst>
          </p:cNvPr>
          <p:cNvSpPr/>
          <p:nvPr/>
        </p:nvSpPr>
        <p:spPr>
          <a:xfrm>
            <a:off x="6247328" y="132013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id="{B7583256-7005-458E-BF79-0DB27D536646}"/>
              </a:ext>
            </a:extLst>
          </p:cNvPr>
          <p:cNvSpPr/>
          <p:nvPr/>
        </p:nvSpPr>
        <p:spPr>
          <a:xfrm>
            <a:off x="6191770" y="135576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132" name="Retângulo 131">
            <a:extLst>
              <a:ext uri="{FF2B5EF4-FFF2-40B4-BE49-F238E27FC236}">
                <a16:creationId xmlns:a16="http://schemas.microsoft.com/office/drawing/2014/main" id="{9E49F4C3-878A-4D55-B6AF-C817E67C0200}"/>
              </a:ext>
            </a:extLst>
          </p:cNvPr>
          <p:cNvSpPr/>
          <p:nvPr/>
        </p:nvSpPr>
        <p:spPr>
          <a:xfrm>
            <a:off x="6188038" y="137668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133" name="Retângulo 132">
            <a:extLst>
              <a:ext uri="{FF2B5EF4-FFF2-40B4-BE49-F238E27FC236}">
                <a16:creationId xmlns:a16="http://schemas.microsoft.com/office/drawing/2014/main" id="{81A9D843-8812-46B1-95A1-0AAB90CEDAA7}"/>
              </a:ext>
            </a:extLst>
          </p:cNvPr>
          <p:cNvSpPr/>
          <p:nvPr/>
        </p:nvSpPr>
        <p:spPr>
          <a:xfrm>
            <a:off x="6191769" y="1334370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134" name="Retângulo 133">
            <a:extLst>
              <a:ext uri="{FF2B5EF4-FFF2-40B4-BE49-F238E27FC236}">
                <a16:creationId xmlns:a16="http://schemas.microsoft.com/office/drawing/2014/main" id="{6417931C-00E7-4354-92AD-A8C4E458BEE6}"/>
              </a:ext>
            </a:extLst>
          </p:cNvPr>
          <p:cNvSpPr/>
          <p:nvPr/>
        </p:nvSpPr>
        <p:spPr>
          <a:xfrm>
            <a:off x="6186334" y="133693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135" name="Retângulo 134">
            <a:extLst>
              <a:ext uri="{FF2B5EF4-FFF2-40B4-BE49-F238E27FC236}">
                <a16:creationId xmlns:a16="http://schemas.microsoft.com/office/drawing/2014/main" id="{E1C30894-DFE3-4520-982C-E2EFBA6EDCBD}"/>
              </a:ext>
            </a:extLst>
          </p:cNvPr>
          <p:cNvSpPr/>
          <p:nvPr/>
        </p:nvSpPr>
        <p:spPr>
          <a:xfrm>
            <a:off x="6191988" y="136905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136" name="Retângulo 135">
            <a:extLst>
              <a:ext uri="{FF2B5EF4-FFF2-40B4-BE49-F238E27FC236}">
                <a16:creationId xmlns:a16="http://schemas.microsoft.com/office/drawing/2014/main" id="{CA99B8AA-9C52-455D-A297-264E43EBE2D5}"/>
              </a:ext>
            </a:extLst>
          </p:cNvPr>
          <p:cNvSpPr/>
          <p:nvPr/>
        </p:nvSpPr>
        <p:spPr>
          <a:xfrm>
            <a:off x="6180750" y="137255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137" name="Retângulo 136">
            <a:extLst>
              <a:ext uri="{FF2B5EF4-FFF2-40B4-BE49-F238E27FC236}">
                <a16:creationId xmlns:a16="http://schemas.microsoft.com/office/drawing/2014/main" id="{CB42CD11-A014-48EA-AFC0-C9638FCEE337}"/>
              </a:ext>
            </a:extLst>
          </p:cNvPr>
          <p:cNvSpPr/>
          <p:nvPr/>
        </p:nvSpPr>
        <p:spPr>
          <a:xfrm>
            <a:off x="6190013" y="135910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138" name="Retângulo 137">
            <a:extLst>
              <a:ext uri="{FF2B5EF4-FFF2-40B4-BE49-F238E27FC236}">
                <a16:creationId xmlns:a16="http://schemas.microsoft.com/office/drawing/2014/main" id="{30F85665-D1C5-456E-9294-5A932326B0A8}"/>
              </a:ext>
            </a:extLst>
          </p:cNvPr>
          <p:cNvSpPr/>
          <p:nvPr/>
        </p:nvSpPr>
        <p:spPr>
          <a:xfrm>
            <a:off x="6195326" y="13595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139" name="Retângulo 138">
            <a:extLst>
              <a:ext uri="{FF2B5EF4-FFF2-40B4-BE49-F238E27FC236}">
                <a16:creationId xmlns:a16="http://schemas.microsoft.com/office/drawing/2014/main" id="{26827096-AAF2-401B-B0B3-6B917AD5DD42}"/>
              </a:ext>
            </a:extLst>
          </p:cNvPr>
          <p:cNvSpPr/>
          <p:nvPr/>
        </p:nvSpPr>
        <p:spPr>
          <a:xfrm>
            <a:off x="6180750" y="132096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140" name="Retângulo 139">
            <a:extLst>
              <a:ext uri="{FF2B5EF4-FFF2-40B4-BE49-F238E27FC236}">
                <a16:creationId xmlns:a16="http://schemas.microsoft.com/office/drawing/2014/main" id="{8BEB4F1C-166C-422B-A711-A211EC914272}"/>
              </a:ext>
            </a:extLst>
          </p:cNvPr>
          <p:cNvSpPr/>
          <p:nvPr/>
        </p:nvSpPr>
        <p:spPr>
          <a:xfrm>
            <a:off x="6195107" y="134011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141" name="Retângulo 140">
            <a:extLst>
              <a:ext uri="{FF2B5EF4-FFF2-40B4-BE49-F238E27FC236}">
                <a16:creationId xmlns:a16="http://schemas.microsoft.com/office/drawing/2014/main" id="{36A504D0-5732-46BA-8DAC-F727FD0138A7}"/>
              </a:ext>
            </a:extLst>
          </p:cNvPr>
          <p:cNvSpPr/>
          <p:nvPr/>
        </p:nvSpPr>
        <p:spPr>
          <a:xfrm>
            <a:off x="6231185" y="134781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142" name="Retângulo 141">
            <a:extLst>
              <a:ext uri="{FF2B5EF4-FFF2-40B4-BE49-F238E27FC236}">
                <a16:creationId xmlns:a16="http://schemas.microsoft.com/office/drawing/2014/main" id="{56C51A7E-B9D4-40A6-B6F6-AB0F01A9B5AC}"/>
              </a:ext>
            </a:extLst>
          </p:cNvPr>
          <p:cNvSpPr/>
          <p:nvPr/>
        </p:nvSpPr>
        <p:spPr>
          <a:xfrm>
            <a:off x="6272932" y="13400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143" name="Retângulo 142">
            <a:extLst>
              <a:ext uri="{FF2B5EF4-FFF2-40B4-BE49-F238E27FC236}">
                <a16:creationId xmlns:a16="http://schemas.microsoft.com/office/drawing/2014/main" id="{C881D949-EFD5-4714-A6AD-23226DFBF0B5}"/>
              </a:ext>
            </a:extLst>
          </p:cNvPr>
          <p:cNvSpPr/>
          <p:nvPr/>
        </p:nvSpPr>
        <p:spPr>
          <a:xfrm>
            <a:off x="6266416" y="13471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144" name="Retângulo 143">
            <a:extLst>
              <a:ext uri="{FF2B5EF4-FFF2-40B4-BE49-F238E27FC236}">
                <a16:creationId xmlns:a16="http://schemas.microsoft.com/office/drawing/2014/main" id="{F56A97B0-F1E8-4CB4-8FEE-3562D6313EBD}"/>
              </a:ext>
            </a:extLst>
          </p:cNvPr>
          <p:cNvSpPr/>
          <p:nvPr/>
        </p:nvSpPr>
        <p:spPr>
          <a:xfrm>
            <a:off x="6272929" y="136716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145" name="Retângulo 144">
            <a:extLst>
              <a:ext uri="{FF2B5EF4-FFF2-40B4-BE49-F238E27FC236}">
                <a16:creationId xmlns:a16="http://schemas.microsoft.com/office/drawing/2014/main" id="{2E4ED88B-61F2-4380-B41C-6026EE9B3BD6}"/>
              </a:ext>
            </a:extLst>
          </p:cNvPr>
          <p:cNvSpPr/>
          <p:nvPr/>
        </p:nvSpPr>
        <p:spPr>
          <a:xfrm>
            <a:off x="6253800" y="140467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146" name="Retângulo 145">
            <a:extLst>
              <a:ext uri="{FF2B5EF4-FFF2-40B4-BE49-F238E27FC236}">
                <a16:creationId xmlns:a16="http://schemas.microsoft.com/office/drawing/2014/main" id="{AA2156A7-945C-4F12-9542-A1D17FBE0FBE}"/>
              </a:ext>
            </a:extLst>
          </p:cNvPr>
          <p:cNvSpPr/>
          <p:nvPr/>
        </p:nvSpPr>
        <p:spPr>
          <a:xfrm>
            <a:off x="6203167" y="13977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147" name="Retângulo 146">
            <a:extLst>
              <a:ext uri="{FF2B5EF4-FFF2-40B4-BE49-F238E27FC236}">
                <a16:creationId xmlns:a16="http://schemas.microsoft.com/office/drawing/2014/main" id="{27F4ECBB-4AD0-480B-97C9-DF08EEFD1A8D}"/>
              </a:ext>
            </a:extLst>
          </p:cNvPr>
          <p:cNvSpPr/>
          <p:nvPr/>
        </p:nvSpPr>
        <p:spPr>
          <a:xfrm>
            <a:off x="6289277" y="142270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148" name="Retângulo 147">
            <a:extLst>
              <a:ext uri="{FF2B5EF4-FFF2-40B4-BE49-F238E27FC236}">
                <a16:creationId xmlns:a16="http://schemas.microsoft.com/office/drawing/2014/main" id="{374D3340-3FF0-4211-8F36-5FBCA5D1D2C5}"/>
              </a:ext>
            </a:extLst>
          </p:cNvPr>
          <p:cNvSpPr/>
          <p:nvPr/>
        </p:nvSpPr>
        <p:spPr>
          <a:xfrm>
            <a:off x="6288284" y="14143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149" name="Retângulo 148">
            <a:extLst>
              <a:ext uri="{FF2B5EF4-FFF2-40B4-BE49-F238E27FC236}">
                <a16:creationId xmlns:a16="http://schemas.microsoft.com/office/drawing/2014/main" id="{D37F7057-76DD-4A66-8718-6BD3BFEA570C}"/>
              </a:ext>
            </a:extLst>
          </p:cNvPr>
          <p:cNvSpPr/>
          <p:nvPr/>
        </p:nvSpPr>
        <p:spPr>
          <a:xfrm>
            <a:off x="6247377" y="141368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150" name="Retângulo 149">
            <a:extLst>
              <a:ext uri="{FF2B5EF4-FFF2-40B4-BE49-F238E27FC236}">
                <a16:creationId xmlns:a16="http://schemas.microsoft.com/office/drawing/2014/main" id="{35EED8E1-12BE-403A-ADEA-0DC034154377}"/>
              </a:ext>
            </a:extLst>
          </p:cNvPr>
          <p:cNvSpPr/>
          <p:nvPr/>
        </p:nvSpPr>
        <p:spPr>
          <a:xfrm>
            <a:off x="6278965" y="14266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151" name="Retângulo 150">
            <a:extLst>
              <a:ext uri="{FF2B5EF4-FFF2-40B4-BE49-F238E27FC236}">
                <a16:creationId xmlns:a16="http://schemas.microsoft.com/office/drawing/2014/main" id="{B7C6147C-CF90-4EB1-9C64-31118FBB5695}"/>
              </a:ext>
            </a:extLst>
          </p:cNvPr>
          <p:cNvSpPr/>
          <p:nvPr/>
        </p:nvSpPr>
        <p:spPr>
          <a:xfrm>
            <a:off x="6320317" y="13956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152" name="Retângulo 151">
            <a:extLst>
              <a:ext uri="{FF2B5EF4-FFF2-40B4-BE49-F238E27FC236}">
                <a16:creationId xmlns:a16="http://schemas.microsoft.com/office/drawing/2014/main" id="{EAC093AF-8950-4B19-93A6-8593697956EE}"/>
              </a:ext>
            </a:extLst>
          </p:cNvPr>
          <p:cNvSpPr/>
          <p:nvPr/>
        </p:nvSpPr>
        <p:spPr>
          <a:xfrm>
            <a:off x="6263537" y="13785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153" name="Retângulo 152">
            <a:extLst>
              <a:ext uri="{FF2B5EF4-FFF2-40B4-BE49-F238E27FC236}">
                <a16:creationId xmlns:a16="http://schemas.microsoft.com/office/drawing/2014/main" id="{BBBF34F5-A02E-4774-B4FB-37D6566C51FF}"/>
              </a:ext>
            </a:extLst>
          </p:cNvPr>
          <p:cNvSpPr/>
          <p:nvPr/>
        </p:nvSpPr>
        <p:spPr>
          <a:xfrm>
            <a:off x="6260669" y="14220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154" name="Retângulo 153">
            <a:extLst>
              <a:ext uri="{FF2B5EF4-FFF2-40B4-BE49-F238E27FC236}">
                <a16:creationId xmlns:a16="http://schemas.microsoft.com/office/drawing/2014/main" id="{C16553C0-EB31-45CD-9FFC-5AEFF388BE31}"/>
              </a:ext>
            </a:extLst>
          </p:cNvPr>
          <p:cNvSpPr/>
          <p:nvPr/>
        </p:nvSpPr>
        <p:spPr>
          <a:xfrm>
            <a:off x="6243506" y="139468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155" name="Retângulo 154">
            <a:extLst>
              <a:ext uri="{FF2B5EF4-FFF2-40B4-BE49-F238E27FC236}">
                <a16:creationId xmlns:a16="http://schemas.microsoft.com/office/drawing/2014/main" id="{28FF2950-EE31-43BD-A1F2-5BE305E89395}"/>
              </a:ext>
            </a:extLst>
          </p:cNvPr>
          <p:cNvSpPr/>
          <p:nvPr/>
        </p:nvSpPr>
        <p:spPr>
          <a:xfrm>
            <a:off x="6293198" y="139751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156" name="Retângulo 155">
            <a:extLst>
              <a:ext uri="{FF2B5EF4-FFF2-40B4-BE49-F238E27FC236}">
                <a16:creationId xmlns:a16="http://schemas.microsoft.com/office/drawing/2014/main" id="{2C1AE0B1-10FD-46FF-BAAC-952DFC27AEBF}"/>
              </a:ext>
            </a:extLst>
          </p:cNvPr>
          <p:cNvSpPr/>
          <p:nvPr/>
        </p:nvSpPr>
        <p:spPr>
          <a:xfrm>
            <a:off x="6274334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157" name="Retângulo 156">
            <a:extLst>
              <a:ext uri="{FF2B5EF4-FFF2-40B4-BE49-F238E27FC236}">
                <a16:creationId xmlns:a16="http://schemas.microsoft.com/office/drawing/2014/main" id="{F9AFA5DC-398F-4714-8B16-515C303FD183}"/>
              </a:ext>
            </a:extLst>
          </p:cNvPr>
          <p:cNvSpPr/>
          <p:nvPr/>
        </p:nvSpPr>
        <p:spPr>
          <a:xfrm>
            <a:off x="6267190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158" name="Retângulo 157">
            <a:extLst>
              <a:ext uri="{FF2B5EF4-FFF2-40B4-BE49-F238E27FC236}">
                <a16:creationId xmlns:a16="http://schemas.microsoft.com/office/drawing/2014/main" id="{44FA1AAE-8639-45E4-A4A4-9084AC72A53C}"/>
              </a:ext>
            </a:extLst>
          </p:cNvPr>
          <p:cNvSpPr/>
          <p:nvPr/>
        </p:nvSpPr>
        <p:spPr>
          <a:xfrm>
            <a:off x="6339490" y="13673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159" name="Retângulo 158">
            <a:extLst>
              <a:ext uri="{FF2B5EF4-FFF2-40B4-BE49-F238E27FC236}">
                <a16:creationId xmlns:a16="http://schemas.microsoft.com/office/drawing/2014/main" id="{A0681A9B-1848-46F3-A66C-CC7BF80F6A35}"/>
              </a:ext>
            </a:extLst>
          </p:cNvPr>
          <p:cNvSpPr/>
          <p:nvPr/>
        </p:nvSpPr>
        <p:spPr>
          <a:xfrm>
            <a:off x="6320317" y="13359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160" name="Retângulo 159">
            <a:extLst>
              <a:ext uri="{FF2B5EF4-FFF2-40B4-BE49-F238E27FC236}">
                <a16:creationId xmlns:a16="http://schemas.microsoft.com/office/drawing/2014/main" id="{B058ABBC-4F54-45C0-AEBD-A22F904EE287}"/>
              </a:ext>
            </a:extLst>
          </p:cNvPr>
          <p:cNvSpPr/>
          <p:nvPr/>
        </p:nvSpPr>
        <p:spPr>
          <a:xfrm>
            <a:off x="6247039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161" name="Retângulo 160">
            <a:extLst>
              <a:ext uri="{FF2B5EF4-FFF2-40B4-BE49-F238E27FC236}">
                <a16:creationId xmlns:a16="http://schemas.microsoft.com/office/drawing/2014/main" id="{516F078C-F9C2-4731-A84C-EC7F8927F8AD}"/>
              </a:ext>
            </a:extLst>
          </p:cNvPr>
          <p:cNvSpPr/>
          <p:nvPr/>
        </p:nvSpPr>
        <p:spPr>
          <a:xfrm>
            <a:off x="2494494" y="13366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162" name="Retângulo 161">
            <a:extLst>
              <a:ext uri="{FF2B5EF4-FFF2-40B4-BE49-F238E27FC236}">
                <a16:creationId xmlns:a16="http://schemas.microsoft.com/office/drawing/2014/main" id="{C8F5BB57-FD2E-482C-8D14-F554CF7F3088}"/>
              </a:ext>
            </a:extLst>
          </p:cNvPr>
          <p:cNvSpPr/>
          <p:nvPr/>
        </p:nvSpPr>
        <p:spPr>
          <a:xfrm>
            <a:off x="6263326" y="13620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163" name="Retângulo 162">
            <a:extLst>
              <a:ext uri="{FF2B5EF4-FFF2-40B4-BE49-F238E27FC236}">
                <a16:creationId xmlns:a16="http://schemas.microsoft.com/office/drawing/2014/main" id="{43DA2A02-D0E6-486E-93CC-6F16F2F32CDC}"/>
              </a:ext>
            </a:extLst>
          </p:cNvPr>
          <p:cNvSpPr/>
          <p:nvPr/>
        </p:nvSpPr>
        <p:spPr>
          <a:xfrm>
            <a:off x="6265983" y="13620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164" name="Retângulo 163">
            <a:extLst>
              <a:ext uri="{FF2B5EF4-FFF2-40B4-BE49-F238E27FC236}">
                <a16:creationId xmlns:a16="http://schemas.microsoft.com/office/drawing/2014/main" id="{D0E7F5B0-0889-4162-8FF1-BE13D78F94D4}"/>
              </a:ext>
            </a:extLst>
          </p:cNvPr>
          <p:cNvSpPr/>
          <p:nvPr/>
        </p:nvSpPr>
        <p:spPr>
          <a:xfrm>
            <a:off x="6241802" y="13605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165" name="Retângulo 164">
            <a:extLst>
              <a:ext uri="{FF2B5EF4-FFF2-40B4-BE49-F238E27FC236}">
                <a16:creationId xmlns:a16="http://schemas.microsoft.com/office/drawing/2014/main" id="{42FD6184-BD62-4D86-9251-4C134A688A0A}"/>
              </a:ext>
            </a:extLst>
          </p:cNvPr>
          <p:cNvSpPr/>
          <p:nvPr/>
        </p:nvSpPr>
        <p:spPr>
          <a:xfrm>
            <a:off x="6259594" y="136662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166" name="Retângulo 165">
            <a:extLst>
              <a:ext uri="{FF2B5EF4-FFF2-40B4-BE49-F238E27FC236}">
                <a16:creationId xmlns:a16="http://schemas.microsoft.com/office/drawing/2014/main" id="{688D9357-ABBB-4E92-A22C-02383073E630}"/>
              </a:ext>
            </a:extLst>
          </p:cNvPr>
          <p:cNvSpPr/>
          <p:nvPr/>
        </p:nvSpPr>
        <p:spPr>
          <a:xfrm>
            <a:off x="6235413" y="13605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167" name="Retângulo 166">
            <a:extLst>
              <a:ext uri="{FF2B5EF4-FFF2-40B4-BE49-F238E27FC236}">
                <a16:creationId xmlns:a16="http://schemas.microsoft.com/office/drawing/2014/main" id="{94BC11CB-550D-4489-BE6F-EBF22F8279B3}"/>
              </a:ext>
            </a:extLst>
          </p:cNvPr>
          <p:cNvSpPr/>
          <p:nvPr/>
        </p:nvSpPr>
        <p:spPr>
          <a:xfrm>
            <a:off x="6235413" y="13519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168" name="Retângulo 167">
            <a:extLst>
              <a:ext uri="{FF2B5EF4-FFF2-40B4-BE49-F238E27FC236}">
                <a16:creationId xmlns:a16="http://schemas.microsoft.com/office/drawing/2014/main" id="{7298518B-35DC-4F27-81BC-60A62C1E905C}"/>
              </a:ext>
            </a:extLst>
          </p:cNvPr>
          <p:cNvSpPr/>
          <p:nvPr/>
        </p:nvSpPr>
        <p:spPr>
          <a:xfrm>
            <a:off x="6241802" y="13519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169" name="Retângulo 168">
            <a:extLst>
              <a:ext uri="{FF2B5EF4-FFF2-40B4-BE49-F238E27FC236}">
                <a16:creationId xmlns:a16="http://schemas.microsoft.com/office/drawing/2014/main" id="{EE7670C3-6BA6-4E8D-B336-77D63210B533}"/>
              </a:ext>
            </a:extLst>
          </p:cNvPr>
          <p:cNvSpPr/>
          <p:nvPr/>
        </p:nvSpPr>
        <p:spPr>
          <a:xfrm>
            <a:off x="6261541" y="134338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170" name="Retângulo 169">
            <a:extLst>
              <a:ext uri="{FF2B5EF4-FFF2-40B4-BE49-F238E27FC236}">
                <a16:creationId xmlns:a16="http://schemas.microsoft.com/office/drawing/2014/main" id="{5D9AE931-BCA2-44D9-B57E-F9753D6BF8EB}"/>
              </a:ext>
            </a:extLst>
          </p:cNvPr>
          <p:cNvSpPr/>
          <p:nvPr/>
        </p:nvSpPr>
        <p:spPr>
          <a:xfrm>
            <a:off x="6249953" y="13246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171" name="Retângulo 170">
            <a:extLst>
              <a:ext uri="{FF2B5EF4-FFF2-40B4-BE49-F238E27FC236}">
                <a16:creationId xmlns:a16="http://schemas.microsoft.com/office/drawing/2014/main" id="{931C751B-BC1D-431B-8D26-D97A34D62F44}"/>
              </a:ext>
            </a:extLst>
          </p:cNvPr>
          <p:cNvSpPr/>
          <p:nvPr/>
        </p:nvSpPr>
        <p:spPr>
          <a:xfrm>
            <a:off x="6271182" y="13519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172" name="Retângulo 171">
            <a:extLst>
              <a:ext uri="{FF2B5EF4-FFF2-40B4-BE49-F238E27FC236}">
                <a16:creationId xmlns:a16="http://schemas.microsoft.com/office/drawing/2014/main" id="{C5722C81-C00A-4764-9A47-368BA4655223}"/>
              </a:ext>
            </a:extLst>
          </p:cNvPr>
          <p:cNvSpPr/>
          <p:nvPr/>
        </p:nvSpPr>
        <p:spPr>
          <a:xfrm>
            <a:off x="6275624" y="131519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173" name="Retângulo 172">
            <a:extLst>
              <a:ext uri="{FF2B5EF4-FFF2-40B4-BE49-F238E27FC236}">
                <a16:creationId xmlns:a16="http://schemas.microsoft.com/office/drawing/2014/main" id="{C6A409C1-C382-43BF-B528-82DC0FB0D12E}"/>
              </a:ext>
            </a:extLst>
          </p:cNvPr>
          <p:cNvSpPr/>
          <p:nvPr/>
        </p:nvSpPr>
        <p:spPr>
          <a:xfrm>
            <a:off x="6271147" y="13332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174" name="Retângulo 173">
            <a:extLst>
              <a:ext uri="{FF2B5EF4-FFF2-40B4-BE49-F238E27FC236}">
                <a16:creationId xmlns:a16="http://schemas.microsoft.com/office/drawing/2014/main" id="{2E88C7EE-E15F-441A-8490-AB0ED6A1CBD5}"/>
              </a:ext>
            </a:extLst>
          </p:cNvPr>
          <p:cNvSpPr/>
          <p:nvPr/>
        </p:nvSpPr>
        <p:spPr>
          <a:xfrm>
            <a:off x="6246221" y="13449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175" name="Retângulo 174">
            <a:extLst>
              <a:ext uri="{FF2B5EF4-FFF2-40B4-BE49-F238E27FC236}">
                <a16:creationId xmlns:a16="http://schemas.microsoft.com/office/drawing/2014/main" id="{A320AE87-BA24-4A87-901D-BC97587FAD28}"/>
              </a:ext>
            </a:extLst>
          </p:cNvPr>
          <p:cNvSpPr/>
          <p:nvPr/>
        </p:nvSpPr>
        <p:spPr>
          <a:xfrm>
            <a:off x="6228134" y="133883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176" name="Retângulo 175">
            <a:extLst>
              <a:ext uri="{FF2B5EF4-FFF2-40B4-BE49-F238E27FC236}">
                <a16:creationId xmlns:a16="http://schemas.microsoft.com/office/drawing/2014/main" id="{8AD6CB36-8443-4C7F-8709-81C53CFA4F68}"/>
              </a:ext>
            </a:extLst>
          </p:cNvPr>
          <p:cNvSpPr/>
          <p:nvPr/>
        </p:nvSpPr>
        <p:spPr>
          <a:xfrm>
            <a:off x="6297148" y="136508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177" name="Retângulo 176">
            <a:extLst>
              <a:ext uri="{FF2B5EF4-FFF2-40B4-BE49-F238E27FC236}">
                <a16:creationId xmlns:a16="http://schemas.microsoft.com/office/drawing/2014/main" id="{987CB461-E651-461E-A40A-49A057487E25}"/>
              </a:ext>
            </a:extLst>
          </p:cNvPr>
          <p:cNvSpPr/>
          <p:nvPr/>
        </p:nvSpPr>
        <p:spPr>
          <a:xfrm>
            <a:off x="6247596" y="13635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178" name="Retângulo 177">
            <a:extLst>
              <a:ext uri="{FF2B5EF4-FFF2-40B4-BE49-F238E27FC236}">
                <a16:creationId xmlns:a16="http://schemas.microsoft.com/office/drawing/2014/main" id="{F0C6CE0A-C862-47C7-BB72-21FC92444B70}"/>
              </a:ext>
            </a:extLst>
          </p:cNvPr>
          <p:cNvSpPr/>
          <p:nvPr/>
        </p:nvSpPr>
        <p:spPr>
          <a:xfrm>
            <a:off x="6287177" y="13766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179" name="Retângulo 178">
            <a:extLst>
              <a:ext uri="{FF2B5EF4-FFF2-40B4-BE49-F238E27FC236}">
                <a16:creationId xmlns:a16="http://schemas.microsoft.com/office/drawing/2014/main" id="{F58BF9AF-079D-4E22-959A-7F5C2B1788D3}"/>
              </a:ext>
            </a:extLst>
          </p:cNvPr>
          <p:cNvSpPr/>
          <p:nvPr/>
        </p:nvSpPr>
        <p:spPr>
          <a:xfrm>
            <a:off x="6272967" y="137728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180" name="Retângulo 179">
            <a:extLst>
              <a:ext uri="{FF2B5EF4-FFF2-40B4-BE49-F238E27FC236}">
                <a16:creationId xmlns:a16="http://schemas.microsoft.com/office/drawing/2014/main" id="{A09BA5F4-4BE0-48E7-BBA8-0E8F83736EF4}"/>
              </a:ext>
            </a:extLst>
          </p:cNvPr>
          <p:cNvSpPr/>
          <p:nvPr/>
        </p:nvSpPr>
        <p:spPr>
          <a:xfrm>
            <a:off x="6272375" y="132224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181" name="Retângulo 180">
            <a:extLst>
              <a:ext uri="{FF2B5EF4-FFF2-40B4-BE49-F238E27FC236}">
                <a16:creationId xmlns:a16="http://schemas.microsoft.com/office/drawing/2014/main" id="{9EEFD33C-F089-4A2D-AFC3-3EC0458C9C83}"/>
              </a:ext>
            </a:extLst>
          </p:cNvPr>
          <p:cNvSpPr/>
          <p:nvPr/>
        </p:nvSpPr>
        <p:spPr>
          <a:xfrm>
            <a:off x="6264198" y="135043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182" name="Retângulo 181">
            <a:extLst>
              <a:ext uri="{FF2B5EF4-FFF2-40B4-BE49-F238E27FC236}">
                <a16:creationId xmlns:a16="http://schemas.microsoft.com/office/drawing/2014/main" id="{653E5CE2-DE90-499A-8F96-34B4C0C5A456}"/>
              </a:ext>
            </a:extLst>
          </p:cNvPr>
          <p:cNvSpPr/>
          <p:nvPr/>
        </p:nvSpPr>
        <p:spPr>
          <a:xfrm>
            <a:off x="6280072" y="13448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183" name="Retângulo 182">
            <a:extLst>
              <a:ext uri="{FF2B5EF4-FFF2-40B4-BE49-F238E27FC236}">
                <a16:creationId xmlns:a16="http://schemas.microsoft.com/office/drawing/2014/main" id="{355AC576-87CA-45B7-A9FD-1BF503650791}"/>
              </a:ext>
            </a:extLst>
          </p:cNvPr>
          <p:cNvSpPr/>
          <p:nvPr/>
        </p:nvSpPr>
        <p:spPr>
          <a:xfrm>
            <a:off x="6273704" y="13760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184" name="Retângulo 183">
            <a:extLst>
              <a:ext uri="{FF2B5EF4-FFF2-40B4-BE49-F238E27FC236}">
                <a16:creationId xmlns:a16="http://schemas.microsoft.com/office/drawing/2014/main" id="{CB4E3CC4-C4F1-4755-8C23-DD934618EAC5}"/>
              </a:ext>
            </a:extLst>
          </p:cNvPr>
          <p:cNvSpPr/>
          <p:nvPr/>
        </p:nvSpPr>
        <p:spPr>
          <a:xfrm>
            <a:off x="6291376" y="13604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185" name="Retângulo 184">
            <a:extLst>
              <a:ext uri="{FF2B5EF4-FFF2-40B4-BE49-F238E27FC236}">
                <a16:creationId xmlns:a16="http://schemas.microsoft.com/office/drawing/2014/main" id="{5F94BC9B-9122-4937-B31F-80A3E5E8DD67}"/>
              </a:ext>
            </a:extLst>
          </p:cNvPr>
          <p:cNvSpPr/>
          <p:nvPr/>
        </p:nvSpPr>
        <p:spPr>
          <a:xfrm>
            <a:off x="6264654" y="133800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186" name="Retângulo 185">
            <a:extLst>
              <a:ext uri="{FF2B5EF4-FFF2-40B4-BE49-F238E27FC236}">
                <a16:creationId xmlns:a16="http://schemas.microsoft.com/office/drawing/2014/main" id="{9C25D5C6-E2AB-4A39-AA18-A650D805F330}"/>
              </a:ext>
            </a:extLst>
          </p:cNvPr>
          <p:cNvSpPr/>
          <p:nvPr/>
        </p:nvSpPr>
        <p:spPr>
          <a:xfrm>
            <a:off x="6287177" y="135497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187" name="Retângulo 186">
            <a:extLst>
              <a:ext uri="{FF2B5EF4-FFF2-40B4-BE49-F238E27FC236}">
                <a16:creationId xmlns:a16="http://schemas.microsoft.com/office/drawing/2014/main" id="{0DFA72E2-E8F9-400D-8FD1-860DB67DD855}"/>
              </a:ext>
            </a:extLst>
          </p:cNvPr>
          <p:cNvSpPr/>
          <p:nvPr/>
        </p:nvSpPr>
        <p:spPr>
          <a:xfrm>
            <a:off x="6251570" y="135103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188" name="Retângulo 187">
            <a:extLst>
              <a:ext uri="{FF2B5EF4-FFF2-40B4-BE49-F238E27FC236}">
                <a16:creationId xmlns:a16="http://schemas.microsoft.com/office/drawing/2014/main" id="{742B1B12-250A-4A39-90A3-5239823E0DA3}"/>
              </a:ext>
            </a:extLst>
          </p:cNvPr>
          <p:cNvSpPr/>
          <p:nvPr/>
        </p:nvSpPr>
        <p:spPr>
          <a:xfrm>
            <a:off x="6264619" y="139612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189" name="Retângulo 188">
            <a:extLst>
              <a:ext uri="{FF2B5EF4-FFF2-40B4-BE49-F238E27FC236}">
                <a16:creationId xmlns:a16="http://schemas.microsoft.com/office/drawing/2014/main" id="{67E6F5E3-024E-47DB-98A0-150AB5511A20}"/>
              </a:ext>
            </a:extLst>
          </p:cNvPr>
          <p:cNvSpPr/>
          <p:nvPr/>
        </p:nvSpPr>
        <p:spPr>
          <a:xfrm>
            <a:off x="6274517" y="13574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190" name="Retângulo 189">
            <a:extLst>
              <a:ext uri="{FF2B5EF4-FFF2-40B4-BE49-F238E27FC236}">
                <a16:creationId xmlns:a16="http://schemas.microsoft.com/office/drawing/2014/main" id="{C25748B2-15E6-4F83-804F-DF3F48EC42E5}"/>
              </a:ext>
            </a:extLst>
          </p:cNvPr>
          <p:cNvSpPr/>
          <p:nvPr/>
        </p:nvSpPr>
        <p:spPr>
          <a:xfrm>
            <a:off x="6260550" y="137042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191" name="Retângulo 190">
            <a:extLst>
              <a:ext uri="{FF2B5EF4-FFF2-40B4-BE49-F238E27FC236}">
                <a16:creationId xmlns:a16="http://schemas.microsoft.com/office/drawing/2014/main" id="{AEF83A12-9DC1-4692-A0A1-E63027365E9B}"/>
              </a:ext>
            </a:extLst>
          </p:cNvPr>
          <p:cNvSpPr/>
          <p:nvPr/>
        </p:nvSpPr>
        <p:spPr>
          <a:xfrm>
            <a:off x="6247328" y="133358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192" name="Retângulo 191">
            <a:extLst>
              <a:ext uri="{FF2B5EF4-FFF2-40B4-BE49-F238E27FC236}">
                <a16:creationId xmlns:a16="http://schemas.microsoft.com/office/drawing/2014/main" id="{B45B6AC9-10FB-430E-BE4B-D6013712B050}"/>
              </a:ext>
            </a:extLst>
          </p:cNvPr>
          <p:cNvSpPr/>
          <p:nvPr/>
        </p:nvSpPr>
        <p:spPr>
          <a:xfrm>
            <a:off x="6191770" y="136921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193" name="Retângulo 192">
            <a:extLst>
              <a:ext uri="{FF2B5EF4-FFF2-40B4-BE49-F238E27FC236}">
                <a16:creationId xmlns:a16="http://schemas.microsoft.com/office/drawing/2014/main" id="{D1863717-F1E3-4597-9BE7-703BBF4E82B9}"/>
              </a:ext>
            </a:extLst>
          </p:cNvPr>
          <p:cNvSpPr/>
          <p:nvPr/>
        </p:nvSpPr>
        <p:spPr>
          <a:xfrm>
            <a:off x="6188038" y="1390132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194" name="Retângulo 193">
            <a:extLst>
              <a:ext uri="{FF2B5EF4-FFF2-40B4-BE49-F238E27FC236}">
                <a16:creationId xmlns:a16="http://schemas.microsoft.com/office/drawing/2014/main" id="{7F4E429D-5D8F-4C7E-AACE-E2E63435E1F5}"/>
              </a:ext>
            </a:extLst>
          </p:cNvPr>
          <p:cNvSpPr/>
          <p:nvPr/>
        </p:nvSpPr>
        <p:spPr>
          <a:xfrm>
            <a:off x="6191769" y="134781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195" name="Retângulo 194">
            <a:extLst>
              <a:ext uri="{FF2B5EF4-FFF2-40B4-BE49-F238E27FC236}">
                <a16:creationId xmlns:a16="http://schemas.microsoft.com/office/drawing/2014/main" id="{953C3BE7-750A-4FB2-B8BC-181EDD52C869}"/>
              </a:ext>
            </a:extLst>
          </p:cNvPr>
          <p:cNvSpPr/>
          <p:nvPr/>
        </p:nvSpPr>
        <p:spPr>
          <a:xfrm>
            <a:off x="6186334" y="135038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196" name="Retângulo 195">
            <a:extLst>
              <a:ext uri="{FF2B5EF4-FFF2-40B4-BE49-F238E27FC236}">
                <a16:creationId xmlns:a16="http://schemas.microsoft.com/office/drawing/2014/main" id="{374E0E3A-0008-44A3-8A9E-120663F8C400}"/>
              </a:ext>
            </a:extLst>
          </p:cNvPr>
          <p:cNvSpPr/>
          <p:nvPr/>
        </p:nvSpPr>
        <p:spPr>
          <a:xfrm>
            <a:off x="6191988" y="138250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197" name="Retângulo 196">
            <a:extLst>
              <a:ext uri="{FF2B5EF4-FFF2-40B4-BE49-F238E27FC236}">
                <a16:creationId xmlns:a16="http://schemas.microsoft.com/office/drawing/2014/main" id="{F3302361-C0DD-4890-BE87-9F1BD15B26B4}"/>
              </a:ext>
            </a:extLst>
          </p:cNvPr>
          <p:cNvSpPr/>
          <p:nvPr/>
        </p:nvSpPr>
        <p:spPr>
          <a:xfrm>
            <a:off x="6180750" y="1386005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198" name="Retângulo 197">
            <a:extLst>
              <a:ext uri="{FF2B5EF4-FFF2-40B4-BE49-F238E27FC236}">
                <a16:creationId xmlns:a16="http://schemas.microsoft.com/office/drawing/2014/main" id="{E3696463-028F-46B6-8D95-69FEA2327597}"/>
              </a:ext>
            </a:extLst>
          </p:cNvPr>
          <p:cNvSpPr/>
          <p:nvPr/>
        </p:nvSpPr>
        <p:spPr>
          <a:xfrm>
            <a:off x="6190013" y="137255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199" name="Retângulo 198">
            <a:extLst>
              <a:ext uri="{FF2B5EF4-FFF2-40B4-BE49-F238E27FC236}">
                <a16:creationId xmlns:a16="http://schemas.microsoft.com/office/drawing/2014/main" id="{19D16F1E-D364-46DE-A708-8AC3D354F589}"/>
              </a:ext>
            </a:extLst>
          </p:cNvPr>
          <p:cNvSpPr/>
          <p:nvPr/>
        </p:nvSpPr>
        <p:spPr>
          <a:xfrm>
            <a:off x="6195326" y="137304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200" name="Retângulo 199">
            <a:extLst>
              <a:ext uri="{FF2B5EF4-FFF2-40B4-BE49-F238E27FC236}">
                <a16:creationId xmlns:a16="http://schemas.microsoft.com/office/drawing/2014/main" id="{892D6CBF-609F-4E51-962A-BC49B081A589}"/>
              </a:ext>
            </a:extLst>
          </p:cNvPr>
          <p:cNvSpPr/>
          <p:nvPr/>
        </p:nvSpPr>
        <p:spPr>
          <a:xfrm>
            <a:off x="6180750" y="133441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201" name="Retângulo 200">
            <a:extLst>
              <a:ext uri="{FF2B5EF4-FFF2-40B4-BE49-F238E27FC236}">
                <a16:creationId xmlns:a16="http://schemas.microsoft.com/office/drawing/2014/main" id="{49242E6B-2CB7-4AC6-9AF4-57E23C3D15F3}"/>
              </a:ext>
            </a:extLst>
          </p:cNvPr>
          <p:cNvSpPr/>
          <p:nvPr/>
        </p:nvSpPr>
        <p:spPr>
          <a:xfrm>
            <a:off x="6195107" y="135356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202" name="Retângulo 201">
            <a:extLst>
              <a:ext uri="{FF2B5EF4-FFF2-40B4-BE49-F238E27FC236}">
                <a16:creationId xmlns:a16="http://schemas.microsoft.com/office/drawing/2014/main" id="{0BC0CA15-C91F-41D9-9677-BBCA7C95E873}"/>
              </a:ext>
            </a:extLst>
          </p:cNvPr>
          <p:cNvSpPr/>
          <p:nvPr/>
        </p:nvSpPr>
        <p:spPr>
          <a:xfrm>
            <a:off x="6231185" y="136126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203" name="Retângulo 202">
            <a:extLst>
              <a:ext uri="{FF2B5EF4-FFF2-40B4-BE49-F238E27FC236}">
                <a16:creationId xmlns:a16="http://schemas.microsoft.com/office/drawing/2014/main" id="{3CD765D1-A67A-4708-ABA1-5056DCBB8617}"/>
              </a:ext>
            </a:extLst>
          </p:cNvPr>
          <p:cNvSpPr/>
          <p:nvPr/>
        </p:nvSpPr>
        <p:spPr>
          <a:xfrm>
            <a:off x="6272932" y="13535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204" name="Retângulo 203">
            <a:extLst>
              <a:ext uri="{FF2B5EF4-FFF2-40B4-BE49-F238E27FC236}">
                <a16:creationId xmlns:a16="http://schemas.microsoft.com/office/drawing/2014/main" id="{EFBA866A-439E-45B0-91C2-96EB1DF0C498}"/>
              </a:ext>
            </a:extLst>
          </p:cNvPr>
          <p:cNvSpPr/>
          <p:nvPr/>
        </p:nvSpPr>
        <p:spPr>
          <a:xfrm>
            <a:off x="6266416" y="136058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205" name="Retângulo 204">
            <a:extLst>
              <a:ext uri="{FF2B5EF4-FFF2-40B4-BE49-F238E27FC236}">
                <a16:creationId xmlns:a16="http://schemas.microsoft.com/office/drawing/2014/main" id="{0E9A45D8-A305-4B8A-BB96-29F8C8E74032}"/>
              </a:ext>
            </a:extLst>
          </p:cNvPr>
          <p:cNvSpPr/>
          <p:nvPr/>
        </p:nvSpPr>
        <p:spPr>
          <a:xfrm>
            <a:off x="6272929" y="13806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206" name="Retângulo 205">
            <a:extLst>
              <a:ext uri="{FF2B5EF4-FFF2-40B4-BE49-F238E27FC236}">
                <a16:creationId xmlns:a16="http://schemas.microsoft.com/office/drawing/2014/main" id="{594828A1-386F-451C-9416-B27462E3422F}"/>
              </a:ext>
            </a:extLst>
          </p:cNvPr>
          <p:cNvSpPr/>
          <p:nvPr/>
        </p:nvSpPr>
        <p:spPr>
          <a:xfrm>
            <a:off x="6253800" y="141812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207" name="Retângulo 206">
            <a:extLst>
              <a:ext uri="{FF2B5EF4-FFF2-40B4-BE49-F238E27FC236}">
                <a16:creationId xmlns:a16="http://schemas.microsoft.com/office/drawing/2014/main" id="{3D97BD90-A9B3-42D9-A513-BA3AEA3D28FC}"/>
              </a:ext>
            </a:extLst>
          </p:cNvPr>
          <p:cNvSpPr/>
          <p:nvPr/>
        </p:nvSpPr>
        <p:spPr>
          <a:xfrm>
            <a:off x="6203167" y="141122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208" name="Retângulo 207">
            <a:extLst>
              <a:ext uri="{FF2B5EF4-FFF2-40B4-BE49-F238E27FC236}">
                <a16:creationId xmlns:a16="http://schemas.microsoft.com/office/drawing/2014/main" id="{E5C4788A-BA0F-4818-8A75-7CA5E011ADD3}"/>
              </a:ext>
            </a:extLst>
          </p:cNvPr>
          <p:cNvSpPr/>
          <p:nvPr/>
        </p:nvSpPr>
        <p:spPr>
          <a:xfrm>
            <a:off x="6289277" y="143615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209" name="Retângulo 208">
            <a:extLst>
              <a:ext uri="{FF2B5EF4-FFF2-40B4-BE49-F238E27FC236}">
                <a16:creationId xmlns:a16="http://schemas.microsoft.com/office/drawing/2014/main" id="{566EF56A-412B-42BE-AF34-648455E0AD83}"/>
              </a:ext>
            </a:extLst>
          </p:cNvPr>
          <p:cNvSpPr/>
          <p:nvPr/>
        </p:nvSpPr>
        <p:spPr>
          <a:xfrm>
            <a:off x="6288284" y="14278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210" name="Retângulo 209">
            <a:extLst>
              <a:ext uri="{FF2B5EF4-FFF2-40B4-BE49-F238E27FC236}">
                <a16:creationId xmlns:a16="http://schemas.microsoft.com/office/drawing/2014/main" id="{3854BA8B-F3A6-4F92-A507-5B3B9F3B1787}"/>
              </a:ext>
            </a:extLst>
          </p:cNvPr>
          <p:cNvSpPr/>
          <p:nvPr/>
        </p:nvSpPr>
        <p:spPr>
          <a:xfrm>
            <a:off x="6247377" y="14271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211" name="Retângulo 210">
            <a:extLst>
              <a:ext uri="{FF2B5EF4-FFF2-40B4-BE49-F238E27FC236}">
                <a16:creationId xmlns:a16="http://schemas.microsoft.com/office/drawing/2014/main" id="{86ABF209-8B79-4238-A1C7-8B5C771EB848}"/>
              </a:ext>
            </a:extLst>
          </p:cNvPr>
          <p:cNvSpPr/>
          <p:nvPr/>
        </p:nvSpPr>
        <p:spPr>
          <a:xfrm>
            <a:off x="6278965" y="144011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212" name="Retângulo 211">
            <a:extLst>
              <a:ext uri="{FF2B5EF4-FFF2-40B4-BE49-F238E27FC236}">
                <a16:creationId xmlns:a16="http://schemas.microsoft.com/office/drawing/2014/main" id="{205F4079-BE69-4D3B-8F18-0B1918DD3F4A}"/>
              </a:ext>
            </a:extLst>
          </p:cNvPr>
          <p:cNvSpPr/>
          <p:nvPr/>
        </p:nvSpPr>
        <p:spPr>
          <a:xfrm>
            <a:off x="6320317" y="14091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213" name="Retângulo 212">
            <a:extLst>
              <a:ext uri="{FF2B5EF4-FFF2-40B4-BE49-F238E27FC236}">
                <a16:creationId xmlns:a16="http://schemas.microsoft.com/office/drawing/2014/main" id="{955B5FF5-24F4-428A-8B05-F25F0D5C579C}"/>
              </a:ext>
            </a:extLst>
          </p:cNvPr>
          <p:cNvSpPr/>
          <p:nvPr/>
        </p:nvSpPr>
        <p:spPr>
          <a:xfrm>
            <a:off x="6263537" y="13919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214" name="Retângulo 213">
            <a:extLst>
              <a:ext uri="{FF2B5EF4-FFF2-40B4-BE49-F238E27FC236}">
                <a16:creationId xmlns:a16="http://schemas.microsoft.com/office/drawing/2014/main" id="{F3C2AA4C-5393-49CB-AB59-9B4A6418FA06}"/>
              </a:ext>
            </a:extLst>
          </p:cNvPr>
          <p:cNvSpPr/>
          <p:nvPr/>
        </p:nvSpPr>
        <p:spPr>
          <a:xfrm>
            <a:off x="6260669" y="14355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215" name="Retângulo 214">
            <a:extLst>
              <a:ext uri="{FF2B5EF4-FFF2-40B4-BE49-F238E27FC236}">
                <a16:creationId xmlns:a16="http://schemas.microsoft.com/office/drawing/2014/main" id="{D0BE9E1C-371A-4430-B8B5-2047F5F989FA}"/>
              </a:ext>
            </a:extLst>
          </p:cNvPr>
          <p:cNvSpPr/>
          <p:nvPr/>
        </p:nvSpPr>
        <p:spPr>
          <a:xfrm>
            <a:off x="6243506" y="14081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216" name="Retângulo 215">
            <a:extLst>
              <a:ext uri="{FF2B5EF4-FFF2-40B4-BE49-F238E27FC236}">
                <a16:creationId xmlns:a16="http://schemas.microsoft.com/office/drawing/2014/main" id="{8939F780-32BD-41C9-89ED-35DDACBE3680}"/>
              </a:ext>
            </a:extLst>
          </p:cNvPr>
          <p:cNvSpPr/>
          <p:nvPr/>
        </p:nvSpPr>
        <p:spPr>
          <a:xfrm>
            <a:off x="6293198" y="141096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217" name="Retângulo 216">
            <a:extLst>
              <a:ext uri="{FF2B5EF4-FFF2-40B4-BE49-F238E27FC236}">
                <a16:creationId xmlns:a16="http://schemas.microsoft.com/office/drawing/2014/main" id="{A04E0FC5-69BF-4788-BD86-1B5CB556131D}"/>
              </a:ext>
            </a:extLst>
          </p:cNvPr>
          <p:cNvSpPr/>
          <p:nvPr/>
        </p:nvSpPr>
        <p:spPr>
          <a:xfrm>
            <a:off x="6274334" y="1379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218" name="Retângulo 217">
            <a:extLst>
              <a:ext uri="{FF2B5EF4-FFF2-40B4-BE49-F238E27FC236}">
                <a16:creationId xmlns:a16="http://schemas.microsoft.com/office/drawing/2014/main" id="{6B563144-12A0-4105-A502-C327ADBC734D}"/>
              </a:ext>
            </a:extLst>
          </p:cNvPr>
          <p:cNvSpPr/>
          <p:nvPr/>
        </p:nvSpPr>
        <p:spPr>
          <a:xfrm>
            <a:off x="6267190" y="1379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219" name="Retângulo 218">
            <a:extLst>
              <a:ext uri="{FF2B5EF4-FFF2-40B4-BE49-F238E27FC236}">
                <a16:creationId xmlns:a16="http://schemas.microsoft.com/office/drawing/2014/main" id="{F8530FBE-32A8-436A-9078-096A3DACCA32}"/>
              </a:ext>
            </a:extLst>
          </p:cNvPr>
          <p:cNvSpPr/>
          <p:nvPr/>
        </p:nvSpPr>
        <p:spPr>
          <a:xfrm>
            <a:off x="6339490" y="138082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220" name="Retângulo 219">
            <a:extLst>
              <a:ext uri="{FF2B5EF4-FFF2-40B4-BE49-F238E27FC236}">
                <a16:creationId xmlns:a16="http://schemas.microsoft.com/office/drawing/2014/main" id="{81E74B24-F216-4933-9DFC-862E8D865113}"/>
              </a:ext>
            </a:extLst>
          </p:cNvPr>
          <p:cNvSpPr/>
          <p:nvPr/>
        </p:nvSpPr>
        <p:spPr>
          <a:xfrm>
            <a:off x="6320317" y="134936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221" name="Retângulo 220">
            <a:extLst>
              <a:ext uri="{FF2B5EF4-FFF2-40B4-BE49-F238E27FC236}">
                <a16:creationId xmlns:a16="http://schemas.microsoft.com/office/drawing/2014/main" id="{B44CCC6D-D3F4-4C83-AF27-584AD297CC3D}"/>
              </a:ext>
            </a:extLst>
          </p:cNvPr>
          <p:cNvSpPr/>
          <p:nvPr/>
        </p:nvSpPr>
        <p:spPr>
          <a:xfrm>
            <a:off x="6247039" y="1379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222" name="Retângulo 221">
            <a:extLst>
              <a:ext uri="{FF2B5EF4-FFF2-40B4-BE49-F238E27FC236}">
                <a16:creationId xmlns:a16="http://schemas.microsoft.com/office/drawing/2014/main" id="{111BE6F4-A8D9-4342-B25B-7F16C8BB1B76}"/>
              </a:ext>
            </a:extLst>
          </p:cNvPr>
          <p:cNvSpPr/>
          <p:nvPr/>
        </p:nvSpPr>
        <p:spPr>
          <a:xfrm>
            <a:off x="6258089" y="13553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223" name="Retângulo 222">
            <a:extLst>
              <a:ext uri="{FF2B5EF4-FFF2-40B4-BE49-F238E27FC236}">
                <a16:creationId xmlns:a16="http://schemas.microsoft.com/office/drawing/2014/main" id="{94C170A3-FE4B-4969-AEBE-DEFB4EA56996}"/>
              </a:ext>
            </a:extLst>
          </p:cNvPr>
          <p:cNvSpPr/>
          <p:nvPr/>
        </p:nvSpPr>
        <p:spPr>
          <a:xfrm>
            <a:off x="6260746" y="13553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224" name="Retângulo 223">
            <a:extLst>
              <a:ext uri="{FF2B5EF4-FFF2-40B4-BE49-F238E27FC236}">
                <a16:creationId xmlns:a16="http://schemas.microsoft.com/office/drawing/2014/main" id="{6FDB4566-0059-4AB1-B3AC-12A23483C43C}"/>
              </a:ext>
            </a:extLst>
          </p:cNvPr>
          <p:cNvSpPr/>
          <p:nvPr/>
        </p:nvSpPr>
        <p:spPr>
          <a:xfrm>
            <a:off x="6236565" y="13538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225" name="Retângulo 224">
            <a:extLst>
              <a:ext uri="{FF2B5EF4-FFF2-40B4-BE49-F238E27FC236}">
                <a16:creationId xmlns:a16="http://schemas.microsoft.com/office/drawing/2014/main" id="{E29E86CD-87A3-4F11-8AD1-3A125C5C3DF4}"/>
              </a:ext>
            </a:extLst>
          </p:cNvPr>
          <p:cNvSpPr/>
          <p:nvPr/>
        </p:nvSpPr>
        <p:spPr>
          <a:xfrm>
            <a:off x="6254357" y="13598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226" name="Retângulo 225">
            <a:extLst>
              <a:ext uri="{FF2B5EF4-FFF2-40B4-BE49-F238E27FC236}">
                <a16:creationId xmlns:a16="http://schemas.microsoft.com/office/drawing/2014/main" id="{29AC099A-2F34-46D8-8C61-801AECA73A8E}"/>
              </a:ext>
            </a:extLst>
          </p:cNvPr>
          <p:cNvSpPr/>
          <p:nvPr/>
        </p:nvSpPr>
        <p:spPr>
          <a:xfrm>
            <a:off x="6230176" y="13538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227" name="Retângulo 226">
            <a:extLst>
              <a:ext uri="{FF2B5EF4-FFF2-40B4-BE49-F238E27FC236}">
                <a16:creationId xmlns:a16="http://schemas.microsoft.com/office/drawing/2014/main" id="{E9716907-44B8-4484-9C0D-C9B2405C2554}"/>
              </a:ext>
            </a:extLst>
          </p:cNvPr>
          <p:cNvSpPr/>
          <p:nvPr/>
        </p:nvSpPr>
        <p:spPr>
          <a:xfrm>
            <a:off x="6230176" y="13452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228" name="Retângulo 227">
            <a:extLst>
              <a:ext uri="{FF2B5EF4-FFF2-40B4-BE49-F238E27FC236}">
                <a16:creationId xmlns:a16="http://schemas.microsoft.com/office/drawing/2014/main" id="{3322841F-EC1C-42A5-B9F1-DE8A720AEEB0}"/>
              </a:ext>
            </a:extLst>
          </p:cNvPr>
          <p:cNvSpPr/>
          <p:nvPr/>
        </p:nvSpPr>
        <p:spPr>
          <a:xfrm>
            <a:off x="6236565" y="13452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229" name="Retângulo 228">
            <a:extLst>
              <a:ext uri="{FF2B5EF4-FFF2-40B4-BE49-F238E27FC236}">
                <a16:creationId xmlns:a16="http://schemas.microsoft.com/office/drawing/2014/main" id="{E545D092-D23F-4684-9831-CA5240A63218}"/>
              </a:ext>
            </a:extLst>
          </p:cNvPr>
          <p:cNvSpPr/>
          <p:nvPr/>
        </p:nvSpPr>
        <p:spPr>
          <a:xfrm>
            <a:off x="6256304" y="13366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230" name="Retângulo 229">
            <a:extLst>
              <a:ext uri="{FF2B5EF4-FFF2-40B4-BE49-F238E27FC236}">
                <a16:creationId xmlns:a16="http://schemas.microsoft.com/office/drawing/2014/main" id="{A19EAB81-2C69-41B7-8D82-C8572ED39F8F}"/>
              </a:ext>
            </a:extLst>
          </p:cNvPr>
          <p:cNvSpPr/>
          <p:nvPr/>
        </p:nvSpPr>
        <p:spPr>
          <a:xfrm>
            <a:off x="6244716" y="13179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231" name="Retângulo 230">
            <a:extLst>
              <a:ext uri="{FF2B5EF4-FFF2-40B4-BE49-F238E27FC236}">
                <a16:creationId xmlns:a16="http://schemas.microsoft.com/office/drawing/2014/main" id="{AED2BB9D-F221-47C1-BFE0-DF2D0E1C0CF8}"/>
              </a:ext>
            </a:extLst>
          </p:cNvPr>
          <p:cNvSpPr/>
          <p:nvPr/>
        </p:nvSpPr>
        <p:spPr>
          <a:xfrm>
            <a:off x="6265945" y="13452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232" name="Retângulo 231">
            <a:extLst>
              <a:ext uri="{FF2B5EF4-FFF2-40B4-BE49-F238E27FC236}">
                <a16:creationId xmlns:a16="http://schemas.microsoft.com/office/drawing/2014/main" id="{A59DEE82-ED92-440C-9925-7CD013AF8AD6}"/>
              </a:ext>
            </a:extLst>
          </p:cNvPr>
          <p:cNvSpPr/>
          <p:nvPr/>
        </p:nvSpPr>
        <p:spPr>
          <a:xfrm>
            <a:off x="6270387" y="130847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233" name="Retângulo 232">
            <a:extLst>
              <a:ext uri="{FF2B5EF4-FFF2-40B4-BE49-F238E27FC236}">
                <a16:creationId xmlns:a16="http://schemas.microsoft.com/office/drawing/2014/main" id="{79955042-EAE7-4116-9476-5A532DCBBA3A}"/>
              </a:ext>
            </a:extLst>
          </p:cNvPr>
          <p:cNvSpPr/>
          <p:nvPr/>
        </p:nvSpPr>
        <p:spPr>
          <a:xfrm>
            <a:off x="6265910" y="13265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234" name="Retângulo 233">
            <a:extLst>
              <a:ext uri="{FF2B5EF4-FFF2-40B4-BE49-F238E27FC236}">
                <a16:creationId xmlns:a16="http://schemas.microsoft.com/office/drawing/2014/main" id="{0A727C5F-90C7-4ECD-BDA2-C105A6EC3A1A}"/>
              </a:ext>
            </a:extLst>
          </p:cNvPr>
          <p:cNvSpPr/>
          <p:nvPr/>
        </p:nvSpPr>
        <p:spPr>
          <a:xfrm>
            <a:off x="6240984" y="133818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235" name="Retângulo 234">
            <a:extLst>
              <a:ext uri="{FF2B5EF4-FFF2-40B4-BE49-F238E27FC236}">
                <a16:creationId xmlns:a16="http://schemas.microsoft.com/office/drawing/2014/main" id="{5983F749-8B69-4CD9-8B55-202C92A45E73}"/>
              </a:ext>
            </a:extLst>
          </p:cNvPr>
          <p:cNvSpPr/>
          <p:nvPr/>
        </p:nvSpPr>
        <p:spPr>
          <a:xfrm>
            <a:off x="6222897" y="13321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236" name="Retângulo 235">
            <a:extLst>
              <a:ext uri="{FF2B5EF4-FFF2-40B4-BE49-F238E27FC236}">
                <a16:creationId xmlns:a16="http://schemas.microsoft.com/office/drawing/2014/main" id="{C69A5E06-B6D9-48D8-AED1-B38EC3FFDB4A}"/>
              </a:ext>
            </a:extLst>
          </p:cNvPr>
          <p:cNvSpPr/>
          <p:nvPr/>
        </p:nvSpPr>
        <p:spPr>
          <a:xfrm>
            <a:off x="6291911" y="135836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237" name="Retângulo 236">
            <a:extLst>
              <a:ext uri="{FF2B5EF4-FFF2-40B4-BE49-F238E27FC236}">
                <a16:creationId xmlns:a16="http://schemas.microsoft.com/office/drawing/2014/main" id="{C1485853-821E-4C27-87B6-5BE291FFA458}"/>
              </a:ext>
            </a:extLst>
          </p:cNvPr>
          <p:cNvSpPr/>
          <p:nvPr/>
        </p:nvSpPr>
        <p:spPr>
          <a:xfrm>
            <a:off x="6242359" y="135683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238" name="Retângulo 237">
            <a:extLst>
              <a:ext uri="{FF2B5EF4-FFF2-40B4-BE49-F238E27FC236}">
                <a16:creationId xmlns:a16="http://schemas.microsoft.com/office/drawing/2014/main" id="{7E460C3A-A9A2-47C1-9446-5298E691C5BC}"/>
              </a:ext>
            </a:extLst>
          </p:cNvPr>
          <p:cNvSpPr/>
          <p:nvPr/>
        </p:nvSpPr>
        <p:spPr>
          <a:xfrm>
            <a:off x="6281940" y="13699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239" name="Retângulo 238">
            <a:extLst>
              <a:ext uri="{FF2B5EF4-FFF2-40B4-BE49-F238E27FC236}">
                <a16:creationId xmlns:a16="http://schemas.microsoft.com/office/drawing/2014/main" id="{0C1E7ACD-92FF-40F1-8A47-C40CA608AFB5}"/>
              </a:ext>
            </a:extLst>
          </p:cNvPr>
          <p:cNvSpPr/>
          <p:nvPr/>
        </p:nvSpPr>
        <p:spPr>
          <a:xfrm>
            <a:off x="6267730" y="137055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240" name="Retângulo 239">
            <a:extLst>
              <a:ext uri="{FF2B5EF4-FFF2-40B4-BE49-F238E27FC236}">
                <a16:creationId xmlns:a16="http://schemas.microsoft.com/office/drawing/2014/main" id="{362926A7-7300-4235-9DDA-C7DA48F86F9D}"/>
              </a:ext>
            </a:extLst>
          </p:cNvPr>
          <p:cNvSpPr/>
          <p:nvPr/>
        </p:nvSpPr>
        <p:spPr>
          <a:xfrm>
            <a:off x="6267138" y="131551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241" name="Retângulo 240">
            <a:extLst>
              <a:ext uri="{FF2B5EF4-FFF2-40B4-BE49-F238E27FC236}">
                <a16:creationId xmlns:a16="http://schemas.microsoft.com/office/drawing/2014/main" id="{04F8A5B5-3494-464B-9C9D-B20A723569D6}"/>
              </a:ext>
            </a:extLst>
          </p:cNvPr>
          <p:cNvSpPr/>
          <p:nvPr/>
        </p:nvSpPr>
        <p:spPr>
          <a:xfrm>
            <a:off x="6258961" y="134370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242" name="Retângulo 241">
            <a:extLst>
              <a:ext uri="{FF2B5EF4-FFF2-40B4-BE49-F238E27FC236}">
                <a16:creationId xmlns:a16="http://schemas.microsoft.com/office/drawing/2014/main" id="{A7D26DB5-5556-46D2-8E0D-5BA5B6371818}"/>
              </a:ext>
            </a:extLst>
          </p:cNvPr>
          <p:cNvSpPr/>
          <p:nvPr/>
        </p:nvSpPr>
        <p:spPr>
          <a:xfrm>
            <a:off x="6274835" y="133816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243" name="Retângulo 242">
            <a:extLst>
              <a:ext uri="{FF2B5EF4-FFF2-40B4-BE49-F238E27FC236}">
                <a16:creationId xmlns:a16="http://schemas.microsoft.com/office/drawing/2014/main" id="{DFBC0A95-6D37-4214-A5E2-58A0601B88B4}"/>
              </a:ext>
            </a:extLst>
          </p:cNvPr>
          <p:cNvSpPr/>
          <p:nvPr/>
        </p:nvSpPr>
        <p:spPr>
          <a:xfrm>
            <a:off x="6268467" y="136935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244" name="Retângulo 243">
            <a:extLst>
              <a:ext uri="{FF2B5EF4-FFF2-40B4-BE49-F238E27FC236}">
                <a16:creationId xmlns:a16="http://schemas.microsoft.com/office/drawing/2014/main" id="{27D2618B-8051-4CC8-BFBC-BFD700DD68A4}"/>
              </a:ext>
            </a:extLst>
          </p:cNvPr>
          <p:cNvSpPr/>
          <p:nvPr/>
        </p:nvSpPr>
        <p:spPr>
          <a:xfrm>
            <a:off x="6286139" y="13537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245" name="Retângulo 244">
            <a:extLst>
              <a:ext uri="{FF2B5EF4-FFF2-40B4-BE49-F238E27FC236}">
                <a16:creationId xmlns:a16="http://schemas.microsoft.com/office/drawing/2014/main" id="{B1AA351A-ADB7-4BAE-BED5-3ED9D3C37454}"/>
              </a:ext>
            </a:extLst>
          </p:cNvPr>
          <p:cNvSpPr/>
          <p:nvPr/>
        </p:nvSpPr>
        <p:spPr>
          <a:xfrm>
            <a:off x="6259417" y="133127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246" name="Retângulo 245">
            <a:extLst>
              <a:ext uri="{FF2B5EF4-FFF2-40B4-BE49-F238E27FC236}">
                <a16:creationId xmlns:a16="http://schemas.microsoft.com/office/drawing/2014/main" id="{FF9BC9D9-1E45-4AD6-92AF-9CA58157F48D}"/>
              </a:ext>
            </a:extLst>
          </p:cNvPr>
          <p:cNvSpPr/>
          <p:nvPr/>
        </p:nvSpPr>
        <p:spPr>
          <a:xfrm>
            <a:off x="6281940" y="134825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247" name="Retângulo 246">
            <a:extLst>
              <a:ext uri="{FF2B5EF4-FFF2-40B4-BE49-F238E27FC236}">
                <a16:creationId xmlns:a16="http://schemas.microsoft.com/office/drawing/2014/main" id="{03954CB7-F86A-4A57-8FBF-66DE277B422D}"/>
              </a:ext>
            </a:extLst>
          </p:cNvPr>
          <p:cNvSpPr/>
          <p:nvPr/>
        </p:nvSpPr>
        <p:spPr>
          <a:xfrm>
            <a:off x="6246333" y="13443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248" name="Retângulo 247">
            <a:extLst>
              <a:ext uri="{FF2B5EF4-FFF2-40B4-BE49-F238E27FC236}">
                <a16:creationId xmlns:a16="http://schemas.microsoft.com/office/drawing/2014/main" id="{B236F527-8DBE-4BDB-8DF3-D6D4CF018A83}"/>
              </a:ext>
            </a:extLst>
          </p:cNvPr>
          <p:cNvSpPr/>
          <p:nvPr/>
        </p:nvSpPr>
        <p:spPr>
          <a:xfrm>
            <a:off x="6259382" y="138939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249" name="Retângulo 248">
            <a:extLst>
              <a:ext uri="{FF2B5EF4-FFF2-40B4-BE49-F238E27FC236}">
                <a16:creationId xmlns:a16="http://schemas.microsoft.com/office/drawing/2014/main" id="{9676C1D0-C878-410F-9C56-D90EFED74E86}"/>
              </a:ext>
            </a:extLst>
          </p:cNvPr>
          <p:cNvSpPr/>
          <p:nvPr/>
        </p:nvSpPr>
        <p:spPr>
          <a:xfrm>
            <a:off x="6269280" y="135073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250" name="Retângulo 249">
            <a:extLst>
              <a:ext uri="{FF2B5EF4-FFF2-40B4-BE49-F238E27FC236}">
                <a16:creationId xmlns:a16="http://schemas.microsoft.com/office/drawing/2014/main" id="{8F616416-4B43-4B90-82FD-4FF193DD8D6C}"/>
              </a:ext>
            </a:extLst>
          </p:cNvPr>
          <p:cNvSpPr/>
          <p:nvPr/>
        </p:nvSpPr>
        <p:spPr>
          <a:xfrm>
            <a:off x="6255313" y="136369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251" name="Retângulo 250">
            <a:extLst>
              <a:ext uri="{FF2B5EF4-FFF2-40B4-BE49-F238E27FC236}">
                <a16:creationId xmlns:a16="http://schemas.microsoft.com/office/drawing/2014/main" id="{6B267B8C-0697-464D-8776-613EB7F7CEF5}"/>
              </a:ext>
            </a:extLst>
          </p:cNvPr>
          <p:cNvSpPr/>
          <p:nvPr/>
        </p:nvSpPr>
        <p:spPr>
          <a:xfrm>
            <a:off x="6242091" y="132685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252" name="Retângulo 251">
            <a:extLst>
              <a:ext uri="{FF2B5EF4-FFF2-40B4-BE49-F238E27FC236}">
                <a16:creationId xmlns:a16="http://schemas.microsoft.com/office/drawing/2014/main" id="{D1697676-02B7-432F-8519-F238A0C7C0F8}"/>
              </a:ext>
            </a:extLst>
          </p:cNvPr>
          <p:cNvSpPr/>
          <p:nvPr/>
        </p:nvSpPr>
        <p:spPr>
          <a:xfrm>
            <a:off x="6186533" y="136248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253" name="Retângulo 252">
            <a:extLst>
              <a:ext uri="{FF2B5EF4-FFF2-40B4-BE49-F238E27FC236}">
                <a16:creationId xmlns:a16="http://schemas.microsoft.com/office/drawing/2014/main" id="{F1C1B26E-E496-4743-8263-B110D27A1DA6}"/>
              </a:ext>
            </a:extLst>
          </p:cNvPr>
          <p:cNvSpPr/>
          <p:nvPr/>
        </p:nvSpPr>
        <p:spPr>
          <a:xfrm>
            <a:off x="6182801" y="1383405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254" name="Retângulo 253">
            <a:extLst>
              <a:ext uri="{FF2B5EF4-FFF2-40B4-BE49-F238E27FC236}">
                <a16:creationId xmlns:a16="http://schemas.microsoft.com/office/drawing/2014/main" id="{1DC17468-A162-4AAA-B801-D4441C2E8B7E}"/>
              </a:ext>
            </a:extLst>
          </p:cNvPr>
          <p:cNvSpPr/>
          <p:nvPr/>
        </p:nvSpPr>
        <p:spPr>
          <a:xfrm>
            <a:off x="6186532" y="1341092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255" name="Retângulo 254">
            <a:extLst>
              <a:ext uri="{FF2B5EF4-FFF2-40B4-BE49-F238E27FC236}">
                <a16:creationId xmlns:a16="http://schemas.microsoft.com/office/drawing/2014/main" id="{897B397F-1BDF-4B95-B2BB-9A572F39DBEB}"/>
              </a:ext>
            </a:extLst>
          </p:cNvPr>
          <p:cNvSpPr/>
          <p:nvPr/>
        </p:nvSpPr>
        <p:spPr>
          <a:xfrm>
            <a:off x="6181097" y="134365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256" name="Retângulo 255">
            <a:extLst>
              <a:ext uri="{FF2B5EF4-FFF2-40B4-BE49-F238E27FC236}">
                <a16:creationId xmlns:a16="http://schemas.microsoft.com/office/drawing/2014/main" id="{5DBB29F6-107A-45D1-AECD-FB53A0E57EC7}"/>
              </a:ext>
            </a:extLst>
          </p:cNvPr>
          <p:cNvSpPr/>
          <p:nvPr/>
        </p:nvSpPr>
        <p:spPr>
          <a:xfrm>
            <a:off x="6186751" y="137577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257" name="Retângulo 256">
            <a:extLst>
              <a:ext uri="{FF2B5EF4-FFF2-40B4-BE49-F238E27FC236}">
                <a16:creationId xmlns:a16="http://schemas.microsoft.com/office/drawing/2014/main" id="{DD041D24-F50F-4A4B-B0D2-ED8D75452A57}"/>
              </a:ext>
            </a:extLst>
          </p:cNvPr>
          <p:cNvSpPr/>
          <p:nvPr/>
        </p:nvSpPr>
        <p:spPr>
          <a:xfrm>
            <a:off x="6175513" y="1379278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258" name="Retângulo 257">
            <a:extLst>
              <a:ext uri="{FF2B5EF4-FFF2-40B4-BE49-F238E27FC236}">
                <a16:creationId xmlns:a16="http://schemas.microsoft.com/office/drawing/2014/main" id="{5BBB0C15-BA0F-462A-85E5-AC05174006D9}"/>
              </a:ext>
            </a:extLst>
          </p:cNvPr>
          <p:cNvSpPr/>
          <p:nvPr/>
        </p:nvSpPr>
        <p:spPr>
          <a:xfrm>
            <a:off x="6184776" y="136582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259" name="Retângulo 258">
            <a:extLst>
              <a:ext uri="{FF2B5EF4-FFF2-40B4-BE49-F238E27FC236}">
                <a16:creationId xmlns:a16="http://schemas.microsoft.com/office/drawing/2014/main" id="{55CF94F5-5370-464D-BA02-0883B3AD993A}"/>
              </a:ext>
            </a:extLst>
          </p:cNvPr>
          <p:cNvSpPr/>
          <p:nvPr/>
        </p:nvSpPr>
        <p:spPr>
          <a:xfrm>
            <a:off x="6190089" y="136631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260" name="Retângulo 259">
            <a:extLst>
              <a:ext uri="{FF2B5EF4-FFF2-40B4-BE49-F238E27FC236}">
                <a16:creationId xmlns:a16="http://schemas.microsoft.com/office/drawing/2014/main" id="{A15B1527-11E7-45C9-A17F-63E20BCDDF3B}"/>
              </a:ext>
            </a:extLst>
          </p:cNvPr>
          <p:cNvSpPr/>
          <p:nvPr/>
        </p:nvSpPr>
        <p:spPr>
          <a:xfrm>
            <a:off x="6175513" y="132768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261" name="Retângulo 260">
            <a:extLst>
              <a:ext uri="{FF2B5EF4-FFF2-40B4-BE49-F238E27FC236}">
                <a16:creationId xmlns:a16="http://schemas.microsoft.com/office/drawing/2014/main" id="{0C93869C-B1D8-4B40-BF7C-960C3D864E6E}"/>
              </a:ext>
            </a:extLst>
          </p:cNvPr>
          <p:cNvSpPr/>
          <p:nvPr/>
        </p:nvSpPr>
        <p:spPr>
          <a:xfrm>
            <a:off x="6189870" y="134683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262" name="Retângulo 261">
            <a:extLst>
              <a:ext uri="{FF2B5EF4-FFF2-40B4-BE49-F238E27FC236}">
                <a16:creationId xmlns:a16="http://schemas.microsoft.com/office/drawing/2014/main" id="{23508168-6DF2-43C3-AF9A-D19B0021149C}"/>
              </a:ext>
            </a:extLst>
          </p:cNvPr>
          <p:cNvSpPr/>
          <p:nvPr/>
        </p:nvSpPr>
        <p:spPr>
          <a:xfrm>
            <a:off x="6225948" y="135453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263" name="Retângulo 262">
            <a:extLst>
              <a:ext uri="{FF2B5EF4-FFF2-40B4-BE49-F238E27FC236}">
                <a16:creationId xmlns:a16="http://schemas.microsoft.com/office/drawing/2014/main" id="{F33D2CE4-A503-4D81-9AB1-6C4E0792D81F}"/>
              </a:ext>
            </a:extLst>
          </p:cNvPr>
          <p:cNvSpPr/>
          <p:nvPr/>
        </p:nvSpPr>
        <p:spPr>
          <a:xfrm>
            <a:off x="6267695" y="13468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264" name="Retângulo 263">
            <a:extLst>
              <a:ext uri="{FF2B5EF4-FFF2-40B4-BE49-F238E27FC236}">
                <a16:creationId xmlns:a16="http://schemas.microsoft.com/office/drawing/2014/main" id="{1C1813BB-EED7-41F9-BFDE-C101DFD94FDF}"/>
              </a:ext>
            </a:extLst>
          </p:cNvPr>
          <p:cNvSpPr/>
          <p:nvPr/>
        </p:nvSpPr>
        <p:spPr>
          <a:xfrm>
            <a:off x="6261179" y="135385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265" name="Retângulo 264">
            <a:extLst>
              <a:ext uri="{FF2B5EF4-FFF2-40B4-BE49-F238E27FC236}">
                <a16:creationId xmlns:a16="http://schemas.microsoft.com/office/drawing/2014/main" id="{E752AE0F-C9A6-4C33-93BF-322DC259ACE9}"/>
              </a:ext>
            </a:extLst>
          </p:cNvPr>
          <p:cNvSpPr/>
          <p:nvPr/>
        </p:nvSpPr>
        <p:spPr>
          <a:xfrm>
            <a:off x="6267692" y="137388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266" name="Retângulo 265">
            <a:extLst>
              <a:ext uri="{FF2B5EF4-FFF2-40B4-BE49-F238E27FC236}">
                <a16:creationId xmlns:a16="http://schemas.microsoft.com/office/drawing/2014/main" id="{C1A64EB8-E8F9-491E-A0F3-D90C2AC5EC97}"/>
              </a:ext>
            </a:extLst>
          </p:cNvPr>
          <p:cNvSpPr/>
          <p:nvPr/>
        </p:nvSpPr>
        <p:spPr>
          <a:xfrm>
            <a:off x="6248563" y="141139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267" name="Retângulo 266">
            <a:extLst>
              <a:ext uri="{FF2B5EF4-FFF2-40B4-BE49-F238E27FC236}">
                <a16:creationId xmlns:a16="http://schemas.microsoft.com/office/drawing/2014/main" id="{39E680C9-2297-4CB5-B8C1-5474CF993724}"/>
              </a:ext>
            </a:extLst>
          </p:cNvPr>
          <p:cNvSpPr/>
          <p:nvPr/>
        </p:nvSpPr>
        <p:spPr>
          <a:xfrm>
            <a:off x="6197930" y="140450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268" name="Retângulo 267">
            <a:extLst>
              <a:ext uri="{FF2B5EF4-FFF2-40B4-BE49-F238E27FC236}">
                <a16:creationId xmlns:a16="http://schemas.microsoft.com/office/drawing/2014/main" id="{68784E21-ECD3-4F2D-90A1-870CB855BB95}"/>
              </a:ext>
            </a:extLst>
          </p:cNvPr>
          <p:cNvSpPr/>
          <p:nvPr/>
        </p:nvSpPr>
        <p:spPr>
          <a:xfrm>
            <a:off x="6284040" y="142942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269" name="Retângulo 268">
            <a:extLst>
              <a:ext uri="{FF2B5EF4-FFF2-40B4-BE49-F238E27FC236}">
                <a16:creationId xmlns:a16="http://schemas.microsoft.com/office/drawing/2014/main" id="{AC067788-A7ED-4CB1-B0E8-8F46C316C814}"/>
              </a:ext>
            </a:extLst>
          </p:cNvPr>
          <p:cNvSpPr/>
          <p:nvPr/>
        </p:nvSpPr>
        <p:spPr>
          <a:xfrm>
            <a:off x="6283047" y="142108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270" name="Retângulo 269">
            <a:extLst>
              <a:ext uri="{FF2B5EF4-FFF2-40B4-BE49-F238E27FC236}">
                <a16:creationId xmlns:a16="http://schemas.microsoft.com/office/drawing/2014/main" id="{27914B76-FF6C-43F8-99E6-427E1A957C28}"/>
              </a:ext>
            </a:extLst>
          </p:cNvPr>
          <p:cNvSpPr/>
          <p:nvPr/>
        </p:nvSpPr>
        <p:spPr>
          <a:xfrm>
            <a:off x="6242140" y="142041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271" name="Retângulo 270">
            <a:extLst>
              <a:ext uri="{FF2B5EF4-FFF2-40B4-BE49-F238E27FC236}">
                <a16:creationId xmlns:a16="http://schemas.microsoft.com/office/drawing/2014/main" id="{114A2CB7-A415-450B-BA58-594885B214E5}"/>
              </a:ext>
            </a:extLst>
          </p:cNvPr>
          <p:cNvSpPr/>
          <p:nvPr/>
        </p:nvSpPr>
        <p:spPr>
          <a:xfrm>
            <a:off x="6273728" y="14333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272" name="Retângulo 271">
            <a:extLst>
              <a:ext uri="{FF2B5EF4-FFF2-40B4-BE49-F238E27FC236}">
                <a16:creationId xmlns:a16="http://schemas.microsoft.com/office/drawing/2014/main" id="{8D6ABB73-7086-4FE0-8A62-E2156971AF5A}"/>
              </a:ext>
            </a:extLst>
          </p:cNvPr>
          <p:cNvSpPr/>
          <p:nvPr/>
        </p:nvSpPr>
        <p:spPr>
          <a:xfrm>
            <a:off x="6315080" y="14023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273" name="Retângulo 272">
            <a:extLst>
              <a:ext uri="{FF2B5EF4-FFF2-40B4-BE49-F238E27FC236}">
                <a16:creationId xmlns:a16="http://schemas.microsoft.com/office/drawing/2014/main" id="{8FEFC893-CDC4-4046-838D-EA33D308D284}"/>
              </a:ext>
            </a:extLst>
          </p:cNvPr>
          <p:cNvSpPr/>
          <p:nvPr/>
        </p:nvSpPr>
        <p:spPr>
          <a:xfrm>
            <a:off x="6258300" y="13852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274" name="Retângulo 273">
            <a:extLst>
              <a:ext uri="{FF2B5EF4-FFF2-40B4-BE49-F238E27FC236}">
                <a16:creationId xmlns:a16="http://schemas.microsoft.com/office/drawing/2014/main" id="{15AD04C7-2D98-4F21-8C5C-BD7767BE00AD}"/>
              </a:ext>
            </a:extLst>
          </p:cNvPr>
          <p:cNvSpPr/>
          <p:nvPr/>
        </p:nvSpPr>
        <p:spPr>
          <a:xfrm>
            <a:off x="6255432" y="142878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275" name="Retângulo 274">
            <a:extLst>
              <a:ext uri="{FF2B5EF4-FFF2-40B4-BE49-F238E27FC236}">
                <a16:creationId xmlns:a16="http://schemas.microsoft.com/office/drawing/2014/main" id="{DF6C2D1B-B8C2-4BFC-ADBA-4E4AB984C130}"/>
              </a:ext>
            </a:extLst>
          </p:cNvPr>
          <p:cNvSpPr/>
          <p:nvPr/>
        </p:nvSpPr>
        <p:spPr>
          <a:xfrm>
            <a:off x="6238269" y="14014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276" name="Retângulo 275">
            <a:extLst>
              <a:ext uri="{FF2B5EF4-FFF2-40B4-BE49-F238E27FC236}">
                <a16:creationId xmlns:a16="http://schemas.microsoft.com/office/drawing/2014/main" id="{89701395-9C75-4009-ABB5-F9147547B0F7}"/>
              </a:ext>
            </a:extLst>
          </p:cNvPr>
          <p:cNvSpPr/>
          <p:nvPr/>
        </p:nvSpPr>
        <p:spPr>
          <a:xfrm>
            <a:off x="6287961" y="140423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277" name="Retângulo 276">
            <a:extLst>
              <a:ext uri="{FF2B5EF4-FFF2-40B4-BE49-F238E27FC236}">
                <a16:creationId xmlns:a16="http://schemas.microsoft.com/office/drawing/2014/main" id="{582B34BD-9774-4CAC-9748-9134E27CDD47}"/>
              </a:ext>
            </a:extLst>
          </p:cNvPr>
          <p:cNvSpPr/>
          <p:nvPr/>
        </p:nvSpPr>
        <p:spPr>
          <a:xfrm>
            <a:off x="6269097" y="13725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278" name="Retângulo 277">
            <a:extLst>
              <a:ext uri="{FF2B5EF4-FFF2-40B4-BE49-F238E27FC236}">
                <a16:creationId xmlns:a16="http://schemas.microsoft.com/office/drawing/2014/main" id="{B847A6B7-ED89-4B10-8FFE-FD831182A606}"/>
              </a:ext>
            </a:extLst>
          </p:cNvPr>
          <p:cNvSpPr/>
          <p:nvPr/>
        </p:nvSpPr>
        <p:spPr>
          <a:xfrm>
            <a:off x="6261953" y="13725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279" name="Retângulo 278">
            <a:extLst>
              <a:ext uri="{FF2B5EF4-FFF2-40B4-BE49-F238E27FC236}">
                <a16:creationId xmlns:a16="http://schemas.microsoft.com/office/drawing/2014/main" id="{C8934D1A-2DB8-46E6-B855-9552E04969E7}"/>
              </a:ext>
            </a:extLst>
          </p:cNvPr>
          <p:cNvSpPr/>
          <p:nvPr/>
        </p:nvSpPr>
        <p:spPr>
          <a:xfrm>
            <a:off x="6334253" y="137410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280" name="Retângulo 279">
            <a:extLst>
              <a:ext uri="{FF2B5EF4-FFF2-40B4-BE49-F238E27FC236}">
                <a16:creationId xmlns:a16="http://schemas.microsoft.com/office/drawing/2014/main" id="{DCE67BDF-9579-49C7-9C44-AD96870CD163}"/>
              </a:ext>
            </a:extLst>
          </p:cNvPr>
          <p:cNvSpPr/>
          <p:nvPr/>
        </p:nvSpPr>
        <p:spPr>
          <a:xfrm>
            <a:off x="6315080" y="134263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281" name="Retângulo 280">
            <a:extLst>
              <a:ext uri="{FF2B5EF4-FFF2-40B4-BE49-F238E27FC236}">
                <a16:creationId xmlns:a16="http://schemas.microsoft.com/office/drawing/2014/main" id="{3768BB79-2F87-40B4-8CF2-0EF69C7F81A0}"/>
              </a:ext>
            </a:extLst>
          </p:cNvPr>
          <p:cNvSpPr/>
          <p:nvPr/>
        </p:nvSpPr>
        <p:spPr>
          <a:xfrm>
            <a:off x="6241802" y="13725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282" name="Retângulo 281">
            <a:extLst>
              <a:ext uri="{FF2B5EF4-FFF2-40B4-BE49-F238E27FC236}">
                <a16:creationId xmlns:a16="http://schemas.microsoft.com/office/drawing/2014/main" id="{EA2B0AEA-6D3C-4D25-837B-F00562681430}"/>
              </a:ext>
            </a:extLst>
          </p:cNvPr>
          <p:cNvSpPr/>
          <p:nvPr/>
        </p:nvSpPr>
        <p:spPr>
          <a:xfrm>
            <a:off x="2325844" y="3609083"/>
            <a:ext cx="7325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latin typeface="Franklin Gothic Heavy" panose="020B0903020102020204" pitchFamily="34" charset="0"/>
              </a:rPr>
              <a:t>Tempo Esgotado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49D39F0-DF65-489F-9443-3AE7F665407D}"/>
              </a:ext>
            </a:extLst>
          </p:cNvPr>
          <p:cNvSpPr/>
          <p:nvPr/>
        </p:nvSpPr>
        <p:spPr>
          <a:xfrm>
            <a:off x="417635" y="22784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3" name="Retângulo 282">
            <a:extLst>
              <a:ext uri="{FF2B5EF4-FFF2-40B4-BE49-F238E27FC236}">
                <a16:creationId xmlns:a16="http://schemas.microsoft.com/office/drawing/2014/main" id="{F0584DB3-708C-4C44-AA02-7C554D265543}"/>
              </a:ext>
            </a:extLst>
          </p:cNvPr>
          <p:cNvSpPr/>
          <p:nvPr/>
        </p:nvSpPr>
        <p:spPr>
          <a:xfrm>
            <a:off x="7543925" y="692470"/>
            <a:ext cx="3003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REFUTAÇÃO</a:t>
            </a:r>
          </a:p>
        </p:txBody>
      </p:sp>
      <p:sp>
        <p:nvSpPr>
          <p:cNvPr id="286" name="Retângulo 285">
            <a:extLst>
              <a:ext uri="{FF2B5EF4-FFF2-40B4-BE49-F238E27FC236}">
                <a16:creationId xmlns:a16="http://schemas.microsoft.com/office/drawing/2014/main" id="{BDAECF98-F3C2-47F7-BB61-06E3A8B8CD50}"/>
              </a:ext>
            </a:extLst>
          </p:cNvPr>
          <p:cNvSpPr/>
          <p:nvPr/>
        </p:nvSpPr>
        <p:spPr>
          <a:xfrm>
            <a:off x="6509556" y="50151"/>
            <a:ext cx="49886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Oponente Favorável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C8CA764-35B1-4E07-6CF6-B831B418CF85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A2720CB-7652-5BC2-9B78-42509C525AC7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043899F-CFC1-94AC-43F8-B170B9F1F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BEAEA2A-EE1A-230C-7E65-1DE9C104D278}"/>
              </a:ext>
            </a:extLst>
          </p:cNvPr>
          <p:cNvSpPr/>
          <p:nvPr/>
        </p:nvSpPr>
        <p:spPr>
          <a:xfrm>
            <a:off x="284771" y="141308"/>
            <a:ext cx="13837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17" name="Gráfico 16" descr="Palestrante com preenchimento sólido">
            <a:extLst>
              <a:ext uri="{FF2B5EF4-FFF2-40B4-BE49-F238E27FC236}">
                <a16:creationId xmlns:a16="http://schemas.microsoft.com/office/drawing/2014/main" id="{642A2573-AB81-FDD2-5690-01308FCCC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2661" y="747284"/>
            <a:ext cx="1415225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2"/>
    </mc:Choice>
    <mc:Fallback xmlns="">
      <p:transition spd="slow" advTm="6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2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4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8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2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4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4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6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9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2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4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6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8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2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94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6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18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42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4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66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78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2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14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26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38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62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4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86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98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1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22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34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46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58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7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82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94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06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2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6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8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7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2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94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6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18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2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4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66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78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2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14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6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38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62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74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86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98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22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34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6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58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82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94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06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18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42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54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66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8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2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14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26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38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5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62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74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86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98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61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622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634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646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658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7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682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694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706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718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728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40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752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764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776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788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12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824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836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848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860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872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884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896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908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920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932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944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956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968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980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992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004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016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028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052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64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076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088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112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124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136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148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172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184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196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208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232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44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256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268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280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292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304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316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328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340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352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364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376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388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400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412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424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43600"/>
                            </p:stCondLst>
                            <p:childTnLst>
                              <p:par>
                                <p:cTn id="5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48600"/>
                            </p:stCondLst>
                            <p:childTnLst>
                              <p:par>
                                <p:cTn id="5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0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22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34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46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58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70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82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94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06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18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42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54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66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78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202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14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226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38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62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74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86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98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310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322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334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346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358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382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394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406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418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430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442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454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466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478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490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502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514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526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538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550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562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574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586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598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610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622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634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646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658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670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682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694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706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465954" y="1985169"/>
            <a:ext cx="52600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REFUTAÇÃO</a:t>
            </a:r>
            <a:endParaRPr lang="pt-BR" sz="7200" b="0" cap="none" spc="0" dirty="0">
              <a:ln w="0"/>
              <a:solidFill>
                <a:srgbClr val="AE0717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304A110-8F37-4962-B50F-F6DF0BE4C710}"/>
              </a:ext>
            </a:extLst>
          </p:cNvPr>
          <p:cNvSpPr/>
          <p:nvPr/>
        </p:nvSpPr>
        <p:spPr>
          <a:xfrm>
            <a:off x="860660" y="3105834"/>
            <a:ext cx="10470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Oponente Contrário – Tempo Máximo 3 Minutos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F7ED9C5-65F4-4D18-940E-C4FA14AF0354}"/>
              </a:ext>
            </a:extLst>
          </p:cNvPr>
          <p:cNvSpPr/>
          <p:nvPr/>
        </p:nvSpPr>
        <p:spPr>
          <a:xfrm>
            <a:off x="3429001" y="3885806"/>
            <a:ext cx="5230400" cy="646331"/>
          </a:xfrm>
          <a:prstGeom prst="rect">
            <a:avLst/>
          </a:prstGeom>
          <a:solidFill>
            <a:srgbClr val="42555E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bg1"/>
                </a:solidFill>
                <a:latin typeface="Franklin Gothic Heavy" panose="020B0903020102020204" pitchFamily="34" charset="0"/>
              </a:rPr>
              <a:t>INICIAR CRONÔMETRO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93BEC7E-34B2-4C75-3816-57845798C95A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40156E4-77D0-ED24-E641-28F3C94A2C78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C7B202A-44FE-B82A-5C5F-A6C7DC44B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5E78CEE-AAC3-5A6E-8364-C0A396357E17}"/>
              </a:ext>
            </a:extLst>
          </p:cNvPr>
          <p:cNvSpPr/>
          <p:nvPr/>
        </p:nvSpPr>
        <p:spPr>
          <a:xfrm>
            <a:off x="5152895" y="91594"/>
            <a:ext cx="19800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14" name="Gráfico 13" descr="Palestrante com preenchimento sólido">
            <a:extLst>
              <a:ext uri="{FF2B5EF4-FFF2-40B4-BE49-F238E27FC236}">
                <a16:creationId xmlns:a16="http://schemas.microsoft.com/office/drawing/2014/main" id="{D950DA3E-48A9-E571-8912-CF6FF9D73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9555" y="778573"/>
            <a:ext cx="1392889" cy="13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3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289517" y="145489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6" name="Retângulo 5"/>
          <p:cNvSpPr/>
          <p:nvPr/>
        </p:nvSpPr>
        <p:spPr>
          <a:xfrm>
            <a:off x="2488130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8" name="Retângulo 7"/>
          <p:cNvSpPr/>
          <p:nvPr/>
        </p:nvSpPr>
        <p:spPr>
          <a:xfrm>
            <a:off x="6268563" y="135535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71220" y="135535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6247039" y="135382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6264831" y="135989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240650" y="135382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240650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247039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6266778" y="13366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255190" y="13179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276419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2488130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481741" y="12937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2483853" y="130643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6280861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6276384" y="132655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6251458" y="13381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6233371" y="133211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6302385" y="13583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6252833" y="135683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6292414" y="13699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6278204" y="13705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6277612" y="131552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6269435" y="134371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6285309" y="133817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6278941" y="13693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6296613" y="13537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6269891" y="1331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6292414" y="134825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6256807" y="134431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6269856" y="138940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6279754" y="135073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6265787" y="136370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6252565" y="13268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5510108" y="1620494"/>
            <a:ext cx="71365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: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6197007" y="13624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6193275" y="1383410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6197006" y="134109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6191571" y="134366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6197225" y="1375781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6185987" y="137928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195250" y="136583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6200563" y="1366321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6185987" y="13276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79" name="Retângulo 78"/>
          <p:cNvSpPr/>
          <p:nvPr/>
        </p:nvSpPr>
        <p:spPr>
          <a:xfrm>
            <a:off x="6200344" y="134684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6236422" y="13545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81" name="Retângulo 80"/>
          <p:cNvSpPr/>
          <p:nvPr/>
        </p:nvSpPr>
        <p:spPr>
          <a:xfrm>
            <a:off x="6278169" y="134682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82" name="Retângulo 81"/>
          <p:cNvSpPr/>
          <p:nvPr/>
        </p:nvSpPr>
        <p:spPr>
          <a:xfrm>
            <a:off x="6271653" y="13538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83" name="Retângulo 82"/>
          <p:cNvSpPr/>
          <p:nvPr/>
        </p:nvSpPr>
        <p:spPr>
          <a:xfrm>
            <a:off x="6278166" y="13738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84" name="Retângulo 83"/>
          <p:cNvSpPr/>
          <p:nvPr/>
        </p:nvSpPr>
        <p:spPr>
          <a:xfrm>
            <a:off x="6259037" y="141140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6208404" y="14045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86" name="Retângulo 85"/>
          <p:cNvSpPr/>
          <p:nvPr/>
        </p:nvSpPr>
        <p:spPr>
          <a:xfrm>
            <a:off x="6294514" y="142942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87" name="Retângulo 86"/>
          <p:cNvSpPr/>
          <p:nvPr/>
        </p:nvSpPr>
        <p:spPr>
          <a:xfrm>
            <a:off x="6293521" y="14210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88" name="Retângulo 87"/>
          <p:cNvSpPr/>
          <p:nvPr/>
        </p:nvSpPr>
        <p:spPr>
          <a:xfrm>
            <a:off x="6252614" y="14204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89" name="Retângulo 88"/>
          <p:cNvSpPr/>
          <p:nvPr/>
        </p:nvSpPr>
        <p:spPr>
          <a:xfrm>
            <a:off x="6284202" y="14333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90" name="Retângulo 89"/>
          <p:cNvSpPr/>
          <p:nvPr/>
        </p:nvSpPr>
        <p:spPr>
          <a:xfrm>
            <a:off x="6325554" y="140238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91" name="Retângulo 90"/>
          <p:cNvSpPr/>
          <p:nvPr/>
        </p:nvSpPr>
        <p:spPr>
          <a:xfrm>
            <a:off x="6268774" y="13852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92" name="Retângulo 91"/>
          <p:cNvSpPr/>
          <p:nvPr/>
        </p:nvSpPr>
        <p:spPr>
          <a:xfrm>
            <a:off x="6265906" y="14287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93" name="Retângulo 92"/>
          <p:cNvSpPr/>
          <p:nvPr/>
        </p:nvSpPr>
        <p:spPr>
          <a:xfrm>
            <a:off x="6248743" y="14014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94" name="Retângulo 93"/>
          <p:cNvSpPr/>
          <p:nvPr/>
        </p:nvSpPr>
        <p:spPr>
          <a:xfrm>
            <a:off x="6298435" y="140424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95" name="Retângulo 94"/>
          <p:cNvSpPr/>
          <p:nvPr/>
        </p:nvSpPr>
        <p:spPr>
          <a:xfrm>
            <a:off x="6279571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6272427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6344727" y="13741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6325554" y="13426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6252276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100" name="Retângulo 99">
            <a:extLst>
              <a:ext uri="{FF2B5EF4-FFF2-40B4-BE49-F238E27FC236}">
                <a16:creationId xmlns:a16="http://schemas.microsoft.com/office/drawing/2014/main" id="{C83338AF-6FEB-4956-BE5B-AA17372C58D1}"/>
              </a:ext>
            </a:extLst>
          </p:cNvPr>
          <p:cNvSpPr/>
          <p:nvPr/>
        </p:nvSpPr>
        <p:spPr>
          <a:xfrm>
            <a:off x="2429200" y="131519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1EA58ACC-1721-4AE3-9831-5C041C94DC2B}"/>
              </a:ext>
            </a:extLst>
          </p:cNvPr>
          <p:cNvSpPr/>
          <p:nvPr/>
        </p:nvSpPr>
        <p:spPr>
          <a:xfrm>
            <a:off x="6263326" y="13486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73964466-012C-4B2B-B191-AFB030ED9DC6}"/>
              </a:ext>
            </a:extLst>
          </p:cNvPr>
          <p:cNvSpPr/>
          <p:nvPr/>
        </p:nvSpPr>
        <p:spPr>
          <a:xfrm>
            <a:off x="6265983" y="13486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178B5F29-9FF3-426E-B72B-1C30166DB6B4}"/>
              </a:ext>
            </a:extLst>
          </p:cNvPr>
          <p:cNvSpPr/>
          <p:nvPr/>
        </p:nvSpPr>
        <p:spPr>
          <a:xfrm>
            <a:off x="6241802" y="13470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BE21C773-BA34-496F-B44F-E9FDE4A96D62}"/>
              </a:ext>
            </a:extLst>
          </p:cNvPr>
          <p:cNvSpPr/>
          <p:nvPr/>
        </p:nvSpPr>
        <p:spPr>
          <a:xfrm>
            <a:off x="6259594" y="135317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5E6E4A7F-EB52-4610-999A-31531BEB2483}"/>
              </a:ext>
            </a:extLst>
          </p:cNvPr>
          <p:cNvSpPr/>
          <p:nvPr/>
        </p:nvSpPr>
        <p:spPr>
          <a:xfrm>
            <a:off x="6235413" y="13470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A2FBD8A3-7D62-4317-963F-98A912845960}"/>
              </a:ext>
            </a:extLst>
          </p:cNvPr>
          <p:cNvSpPr/>
          <p:nvPr/>
        </p:nvSpPr>
        <p:spPr>
          <a:xfrm>
            <a:off x="6235413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C8872187-ABF9-402B-BCF0-D3494DB6E786}"/>
              </a:ext>
            </a:extLst>
          </p:cNvPr>
          <p:cNvSpPr/>
          <p:nvPr/>
        </p:nvSpPr>
        <p:spPr>
          <a:xfrm>
            <a:off x="6241802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AC44F894-6EF2-4307-BFBE-D3C04D072D99}"/>
              </a:ext>
            </a:extLst>
          </p:cNvPr>
          <p:cNvSpPr/>
          <p:nvPr/>
        </p:nvSpPr>
        <p:spPr>
          <a:xfrm>
            <a:off x="6261541" y="132993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109" name="Retângulo 108">
            <a:extLst>
              <a:ext uri="{FF2B5EF4-FFF2-40B4-BE49-F238E27FC236}">
                <a16:creationId xmlns:a16="http://schemas.microsoft.com/office/drawing/2014/main" id="{B5B54F99-4757-4AEA-8683-A81B267F1687}"/>
              </a:ext>
            </a:extLst>
          </p:cNvPr>
          <p:cNvSpPr/>
          <p:nvPr/>
        </p:nvSpPr>
        <p:spPr>
          <a:xfrm>
            <a:off x="6249953" y="13112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89F600DE-0271-4A39-B66C-0495BAF81DE3}"/>
              </a:ext>
            </a:extLst>
          </p:cNvPr>
          <p:cNvSpPr/>
          <p:nvPr/>
        </p:nvSpPr>
        <p:spPr>
          <a:xfrm>
            <a:off x="6271182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D03D9282-003C-4447-9C2F-061905CD14D6}"/>
              </a:ext>
            </a:extLst>
          </p:cNvPr>
          <p:cNvSpPr/>
          <p:nvPr/>
        </p:nvSpPr>
        <p:spPr>
          <a:xfrm>
            <a:off x="6275624" y="13017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112" name="Retângulo 111">
            <a:extLst>
              <a:ext uri="{FF2B5EF4-FFF2-40B4-BE49-F238E27FC236}">
                <a16:creationId xmlns:a16="http://schemas.microsoft.com/office/drawing/2014/main" id="{39FBF182-A574-465D-8107-9D8155EED7F4}"/>
              </a:ext>
            </a:extLst>
          </p:cNvPr>
          <p:cNvSpPr/>
          <p:nvPr/>
        </p:nvSpPr>
        <p:spPr>
          <a:xfrm>
            <a:off x="6271147" y="131982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113" name="Retângulo 112">
            <a:extLst>
              <a:ext uri="{FF2B5EF4-FFF2-40B4-BE49-F238E27FC236}">
                <a16:creationId xmlns:a16="http://schemas.microsoft.com/office/drawing/2014/main" id="{8961CC52-137F-4527-9177-0D8F1E1B09FF}"/>
              </a:ext>
            </a:extLst>
          </p:cNvPr>
          <p:cNvSpPr/>
          <p:nvPr/>
        </p:nvSpPr>
        <p:spPr>
          <a:xfrm>
            <a:off x="6246221" y="13314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114" name="Retângulo 113">
            <a:extLst>
              <a:ext uri="{FF2B5EF4-FFF2-40B4-BE49-F238E27FC236}">
                <a16:creationId xmlns:a16="http://schemas.microsoft.com/office/drawing/2014/main" id="{D41D8CF4-00F6-421D-8F9E-38B9F5CA1DBF}"/>
              </a:ext>
            </a:extLst>
          </p:cNvPr>
          <p:cNvSpPr/>
          <p:nvPr/>
        </p:nvSpPr>
        <p:spPr>
          <a:xfrm>
            <a:off x="6228134" y="132539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115" name="Retângulo 114">
            <a:extLst>
              <a:ext uri="{FF2B5EF4-FFF2-40B4-BE49-F238E27FC236}">
                <a16:creationId xmlns:a16="http://schemas.microsoft.com/office/drawing/2014/main" id="{682DF893-1035-4B55-B2D8-1E2706E1A565}"/>
              </a:ext>
            </a:extLst>
          </p:cNvPr>
          <p:cNvSpPr/>
          <p:nvPr/>
        </p:nvSpPr>
        <p:spPr>
          <a:xfrm>
            <a:off x="6297148" y="13516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116" name="Retângulo 115">
            <a:extLst>
              <a:ext uri="{FF2B5EF4-FFF2-40B4-BE49-F238E27FC236}">
                <a16:creationId xmlns:a16="http://schemas.microsoft.com/office/drawing/2014/main" id="{30C88BA4-F7B8-4C34-9AAC-6D7AD3375EB4}"/>
              </a:ext>
            </a:extLst>
          </p:cNvPr>
          <p:cNvSpPr/>
          <p:nvPr/>
        </p:nvSpPr>
        <p:spPr>
          <a:xfrm>
            <a:off x="6247596" y="13501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117" name="Retângulo 116">
            <a:extLst>
              <a:ext uri="{FF2B5EF4-FFF2-40B4-BE49-F238E27FC236}">
                <a16:creationId xmlns:a16="http://schemas.microsoft.com/office/drawing/2014/main" id="{70088C58-F874-4BDA-B601-33130EFC4608}"/>
              </a:ext>
            </a:extLst>
          </p:cNvPr>
          <p:cNvSpPr/>
          <p:nvPr/>
        </p:nvSpPr>
        <p:spPr>
          <a:xfrm>
            <a:off x="6287177" y="13632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FC945971-F0B3-48E5-B987-B330039849E3}"/>
              </a:ext>
            </a:extLst>
          </p:cNvPr>
          <p:cNvSpPr/>
          <p:nvPr/>
        </p:nvSpPr>
        <p:spPr>
          <a:xfrm>
            <a:off x="6272967" y="13638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13AC5D87-DF89-4B4E-8C13-BB7DAE415EEE}"/>
              </a:ext>
            </a:extLst>
          </p:cNvPr>
          <p:cNvSpPr/>
          <p:nvPr/>
        </p:nvSpPr>
        <p:spPr>
          <a:xfrm>
            <a:off x="6272375" y="13087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120" name="Retângulo 119">
            <a:extLst>
              <a:ext uri="{FF2B5EF4-FFF2-40B4-BE49-F238E27FC236}">
                <a16:creationId xmlns:a16="http://schemas.microsoft.com/office/drawing/2014/main" id="{09F127C6-CB26-4CAE-8BAE-C7FB40613DA9}"/>
              </a:ext>
            </a:extLst>
          </p:cNvPr>
          <p:cNvSpPr/>
          <p:nvPr/>
        </p:nvSpPr>
        <p:spPr>
          <a:xfrm>
            <a:off x="6264198" y="133698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121" name="Retângulo 120">
            <a:extLst>
              <a:ext uri="{FF2B5EF4-FFF2-40B4-BE49-F238E27FC236}">
                <a16:creationId xmlns:a16="http://schemas.microsoft.com/office/drawing/2014/main" id="{E721D34B-B9A1-4C88-BA6C-F19B84F78F2B}"/>
              </a:ext>
            </a:extLst>
          </p:cNvPr>
          <p:cNvSpPr/>
          <p:nvPr/>
        </p:nvSpPr>
        <p:spPr>
          <a:xfrm>
            <a:off x="6280072" y="133144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122" name="Retângulo 121">
            <a:extLst>
              <a:ext uri="{FF2B5EF4-FFF2-40B4-BE49-F238E27FC236}">
                <a16:creationId xmlns:a16="http://schemas.microsoft.com/office/drawing/2014/main" id="{BA445601-7C63-4AD1-A73F-0AB1660CC637}"/>
              </a:ext>
            </a:extLst>
          </p:cNvPr>
          <p:cNvSpPr/>
          <p:nvPr/>
        </p:nvSpPr>
        <p:spPr>
          <a:xfrm>
            <a:off x="6273704" y="136263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123" name="Retângulo 122">
            <a:extLst>
              <a:ext uri="{FF2B5EF4-FFF2-40B4-BE49-F238E27FC236}">
                <a16:creationId xmlns:a16="http://schemas.microsoft.com/office/drawing/2014/main" id="{783205FC-B453-4266-B38F-E7E17F7A6CDB}"/>
              </a:ext>
            </a:extLst>
          </p:cNvPr>
          <p:cNvSpPr/>
          <p:nvPr/>
        </p:nvSpPr>
        <p:spPr>
          <a:xfrm>
            <a:off x="6291376" y="13470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124" name="Retângulo 123">
            <a:extLst>
              <a:ext uri="{FF2B5EF4-FFF2-40B4-BE49-F238E27FC236}">
                <a16:creationId xmlns:a16="http://schemas.microsoft.com/office/drawing/2014/main" id="{B5C116ED-F385-47E5-A972-82BA6F68CDDC}"/>
              </a:ext>
            </a:extLst>
          </p:cNvPr>
          <p:cNvSpPr/>
          <p:nvPr/>
        </p:nvSpPr>
        <p:spPr>
          <a:xfrm>
            <a:off x="6264654" y="13245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125" name="Retângulo 124">
            <a:extLst>
              <a:ext uri="{FF2B5EF4-FFF2-40B4-BE49-F238E27FC236}">
                <a16:creationId xmlns:a16="http://schemas.microsoft.com/office/drawing/2014/main" id="{2A579884-77BD-44C6-89D9-022E7CA9F5FB}"/>
              </a:ext>
            </a:extLst>
          </p:cNvPr>
          <p:cNvSpPr/>
          <p:nvPr/>
        </p:nvSpPr>
        <p:spPr>
          <a:xfrm>
            <a:off x="6287177" y="134153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126" name="Retângulo 125">
            <a:extLst>
              <a:ext uri="{FF2B5EF4-FFF2-40B4-BE49-F238E27FC236}">
                <a16:creationId xmlns:a16="http://schemas.microsoft.com/office/drawing/2014/main" id="{F3198573-E5CB-463A-9C4C-EA8379635FB8}"/>
              </a:ext>
            </a:extLst>
          </p:cNvPr>
          <p:cNvSpPr/>
          <p:nvPr/>
        </p:nvSpPr>
        <p:spPr>
          <a:xfrm>
            <a:off x="6251570" y="13375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127" name="Retângulo 126">
            <a:extLst>
              <a:ext uri="{FF2B5EF4-FFF2-40B4-BE49-F238E27FC236}">
                <a16:creationId xmlns:a16="http://schemas.microsoft.com/office/drawing/2014/main" id="{8AD852EC-DE3C-4E51-8DA2-521AAD1006EF}"/>
              </a:ext>
            </a:extLst>
          </p:cNvPr>
          <p:cNvSpPr/>
          <p:nvPr/>
        </p:nvSpPr>
        <p:spPr>
          <a:xfrm>
            <a:off x="6264619" y="138267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128" name="Retângulo 127">
            <a:extLst>
              <a:ext uri="{FF2B5EF4-FFF2-40B4-BE49-F238E27FC236}">
                <a16:creationId xmlns:a16="http://schemas.microsoft.com/office/drawing/2014/main" id="{ECF3589F-CA6A-4529-A3F2-9A8E1B702BBD}"/>
              </a:ext>
            </a:extLst>
          </p:cNvPr>
          <p:cNvSpPr/>
          <p:nvPr/>
        </p:nvSpPr>
        <p:spPr>
          <a:xfrm>
            <a:off x="6274517" y="134401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129" name="Retângulo 128">
            <a:extLst>
              <a:ext uri="{FF2B5EF4-FFF2-40B4-BE49-F238E27FC236}">
                <a16:creationId xmlns:a16="http://schemas.microsoft.com/office/drawing/2014/main" id="{14A7DE6C-7DB8-4028-92A6-B7DD17614219}"/>
              </a:ext>
            </a:extLst>
          </p:cNvPr>
          <p:cNvSpPr/>
          <p:nvPr/>
        </p:nvSpPr>
        <p:spPr>
          <a:xfrm>
            <a:off x="6260550" y="135697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130" name="Retângulo 129">
            <a:extLst>
              <a:ext uri="{FF2B5EF4-FFF2-40B4-BE49-F238E27FC236}">
                <a16:creationId xmlns:a16="http://schemas.microsoft.com/office/drawing/2014/main" id="{467826D3-99EF-48AC-936C-F23CBE2CBDB6}"/>
              </a:ext>
            </a:extLst>
          </p:cNvPr>
          <p:cNvSpPr/>
          <p:nvPr/>
        </p:nvSpPr>
        <p:spPr>
          <a:xfrm>
            <a:off x="6247328" y="132013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id="{B7583256-7005-458E-BF79-0DB27D536646}"/>
              </a:ext>
            </a:extLst>
          </p:cNvPr>
          <p:cNvSpPr/>
          <p:nvPr/>
        </p:nvSpPr>
        <p:spPr>
          <a:xfrm>
            <a:off x="6191770" y="135576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132" name="Retângulo 131">
            <a:extLst>
              <a:ext uri="{FF2B5EF4-FFF2-40B4-BE49-F238E27FC236}">
                <a16:creationId xmlns:a16="http://schemas.microsoft.com/office/drawing/2014/main" id="{9E49F4C3-878A-4D55-B6AF-C817E67C0200}"/>
              </a:ext>
            </a:extLst>
          </p:cNvPr>
          <p:cNvSpPr/>
          <p:nvPr/>
        </p:nvSpPr>
        <p:spPr>
          <a:xfrm>
            <a:off x="6188038" y="137668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133" name="Retângulo 132">
            <a:extLst>
              <a:ext uri="{FF2B5EF4-FFF2-40B4-BE49-F238E27FC236}">
                <a16:creationId xmlns:a16="http://schemas.microsoft.com/office/drawing/2014/main" id="{81A9D843-8812-46B1-95A1-0AAB90CEDAA7}"/>
              </a:ext>
            </a:extLst>
          </p:cNvPr>
          <p:cNvSpPr/>
          <p:nvPr/>
        </p:nvSpPr>
        <p:spPr>
          <a:xfrm>
            <a:off x="6191769" y="1334370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134" name="Retângulo 133">
            <a:extLst>
              <a:ext uri="{FF2B5EF4-FFF2-40B4-BE49-F238E27FC236}">
                <a16:creationId xmlns:a16="http://schemas.microsoft.com/office/drawing/2014/main" id="{6417931C-00E7-4354-92AD-A8C4E458BEE6}"/>
              </a:ext>
            </a:extLst>
          </p:cNvPr>
          <p:cNvSpPr/>
          <p:nvPr/>
        </p:nvSpPr>
        <p:spPr>
          <a:xfrm>
            <a:off x="6186334" y="133693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135" name="Retângulo 134">
            <a:extLst>
              <a:ext uri="{FF2B5EF4-FFF2-40B4-BE49-F238E27FC236}">
                <a16:creationId xmlns:a16="http://schemas.microsoft.com/office/drawing/2014/main" id="{E1C30894-DFE3-4520-982C-E2EFBA6EDCBD}"/>
              </a:ext>
            </a:extLst>
          </p:cNvPr>
          <p:cNvSpPr/>
          <p:nvPr/>
        </p:nvSpPr>
        <p:spPr>
          <a:xfrm>
            <a:off x="6191988" y="136905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136" name="Retângulo 135">
            <a:extLst>
              <a:ext uri="{FF2B5EF4-FFF2-40B4-BE49-F238E27FC236}">
                <a16:creationId xmlns:a16="http://schemas.microsoft.com/office/drawing/2014/main" id="{CA99B8AA-9C52-455D-A297-264E43EBE2D5}"/>
              </a:ext>
            </a:extLst>
          </p:cNvPr>
          <p:cNvSpPr/>
          <p:nvPr/>
        </p:nvSpPr>
        <p:spPr>
          <a:xfrm>
            <a:off x="6180750" y="137255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137" name="Retângulo 136">
            <a:extLst>
              <a:ext uri="{FF2B5EF4-FFF2-40B4-BE49-F238E27FC236}">
                <a16:creationId xmlns:a16="http://schemas.microsoft.com/office/drawing/2014/main" id="{CB42CD11-A014-48EA-AFC0-C9638FCEE337}"/>
              </a:ext>
            </a:extLst>
          </p:cNvPr>
          <p:cNvSpPr/>
          <p:nvPr/>
        </p:nvSpPr>
        <p:spPr>
          <a:xfrm>
            <a:off x="6190013" y="135910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138" name="Retângulo 137">
            <a:extLst>
              <a:ext uri="{FF2B5EF4-FFF2-40B4-BE49-F238E27FC236}">
                <a16:creationId xmlns:a16="http://schemas.microsoft.com/office/drawing/2014/main" id="{30F85665-D1C5-456E-9294-5A932326B0A8}"/>
              </a:ext>
            </a:extLst>
          </p:cNvPr>
          <p:cNvSpPr/>
          <p:nvPr/>
        </p:nvSpPr>
        <p:spPr>
          <a:xfrm>
            <a:off x="6195326" y="13595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139" name="Retângulo 138">
            <a:extLst>
              <a:ext uri="{FF2B5EF4-FFF2-40B4-BE49-F238E27FC236}">
                <a16:creationId xmlns:a16="http://schemas.microsoft.com/office/drawing/2014/main" id="{26827096-AAF2-401B-B0B3-6B917AD5DD42}"/>
              </a:ext>
            </a:extLst>
          </p:cNvPr>
          <p:cNvSpPr/>
          <p:nvPr/>
        </p:nvSpPr>
        <p:spPr>
          <a:xfrm>
            <a:off x="6180750" y="132096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140" name="Retângulo 139">
            <a:extLst>
              <a:ext uri="{FF2B5EF4-FFF2-40B4-BE49-F238E27FC236}">
                <a16:creationId xmlns:a16="http://schemas.microsoft.com/office/drawing/2014/main" id="{8BEB4F1C-166C-422B-A711-A211EC914272}"/>
              </a:ext>
            </a:extLst>
          </p:cNvPr>
          <p:cNvSpPr/>
          <p:nvPr/>
        </p:nvSpPr>
        <p:spPr>
          <a:xfrm>
            <a:off x="6195107" y="134011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141" name="Retângulo 140">
            <a:extLst>
              <a:ext uri="{FF2B5EF4-FFF2-40B4-BE49-F238E27FC236}">
                <a16:creationId xmlns:a16="http://schemas.microsoft.com/office/drawing/2014/main" id="{36A504D0-5732-46BA-8DAC-F727FD0138A7}"/>
              </a:ext>
            </a:extLst>
          </p:cNvPr>
          <p:cNvSpPr/>
          <p:nvPr/>
        </p:nvSpPr>
        <p:spPr>
          <a:xfrm>
            <a:off x="6231185" y="134781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142" name="Retângulo 141">
            <a:extLst>
              <a:ext uri="{FF2B5EF4-FFF2-40B4-BE49-F238E27FC236}">
                <a16:creationId xmlns:a16="http://schemas.microsoft.com/office/drawing/2014/main" id="{56C51A7E-B9D4-40A6-B6F6-AB0F01A9B5AC}"/>
              </a:ext>
            </a:extLst>
          </p:cNvPr>
          <p:cNvSpPr/>
          <p:nvPr/>
        </p:nvSpPr>
        <p:spPr>
          <a:xfrm>
            <a:off x="6272932" y="13400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143" name="Retângulo 142">
            <a:extLst>
              <a:ext uri="{FF2B5EF4-FFF2-40B4-BE49-F238E27FC236}">
                <a16:creationId xmlns:a16="http://schemas.microsoft.com/office/drawing/2014/main" id="{C881D949-EFD5-4714-A6AD-23226DFBF0B5}"/>
              </a:ext>
            </a:extLst>
          </p:cNvPr>
          <p:cNvSpPr/>
          <p:nvPr/>
        </p:nvSpPr>
        <p:spPr>
          <a:xfrm>
            <a:off x="6266416" y="13471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144" name="Retângulo 143">
            <a:extLst>
              <a:ext uri="{FF2B5EF4-FFF2-40B4-BE49-F238E27FC236}">
                <a16:creationId xmlns:a16="http://schemas.microsoft.com/office/drawing/2014/main" id="{F56A97B0-F1E8-4CB4-8FEE-3562D6313EBD}"/>
              </a:ext>
            </a:extLst>
          </p:cNvPr>
          <p:cNvSpPr/>
          <p:nvPr/>
        </p:nvSpPr>
        <p:spPr>
          <a:xfrm>
            <a:off x="6272929" y="136716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145" name="Retângulo 144">
            <a:extLst>
              <a:ext uri="{FF2B5EF4-FFF2-40B4-BE49-F238E27FC236}">
                <a16:creationId xmlns:a16="http://schemas.microsoft.com/office/drawing/2014/main" id="{2E4ED88B-61F2-4380-B41C-6026EE9B3BD6}"/>
              </a:ext>
            </a:extLst>
          </p:cNvPr>
          <p:cNvSpPr/>
          <p:nvPr/>
        </p:nvSpPr>
        <p:spPr>
          <a:xfrm>
            <a:off x="6253800" y="140467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146" name="Retângulo 145">
            <a:extLst>
              <a:ext uri="{FF2B5EF4-FFF2-40B4-BE49-F238E27FC236}">
                <a16:creationId xmlns:a16="http://schemas.microsoft.com/office/drawing/2014/main" id="{AA2156A7-945C-4F12-9542-A1D17FBE0FBE}"/>
              </a:ext>
            </a:extLst>
          </p:cNvPr>
          <p:cNvSpPr/>
          <p:nvPr/>
        </p:nvSpPr>
        <p:spPr>
          <a:xfrm>
            <a:off x="6203167" y="13977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147" name="Retângulo 146">
            <a:extLst>
              <a:ext uri="{FF2B5EF4-FFF2-40B4-BE49-F238E27FC236}">
                <a16:creationId xmlns:a16="http://schemas.microsoft.com/office/drawing/2014/main" id="{27F4ECBB-4AD0-480B-97C9-DF08EEFD1A8D}"/>
              </a:ext>
            </a:extLst>
          </p:cNvPr>
          <p:cNvSpPr/>
          <p:nvPr/>
        </p:nvSpPr>
        <p:spPr>
          <a:xfrm>
            <a:off x="6289277" y="142270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148" name="Retângulo 147">
            <a:extLst>
              <a:ext uri="{FF2B5EF4-FFF2-40B4-BE49-F238E27FC236}">
                <a16:creationId xmlns:a16="http://schemas.microsoft.com/office/drawing/2014/main" id="{374D3340-3FF0-4211-8F36-5FBCA5D1D2C5}"/>
              </a:ext>
            </a:extLst>
          </p:cNvPr>
          <p:cNvSpPr/>
          <p:nvPr/>
        </p:nvSpPr>
        <p:spPr>
          <a:xfrm>
            <a:off x="6288284" y="14143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149" name="Retângulo 148">
            <a:extLst>
              <a:ext uri="{FF2B5EF4-FFF2-40B4-BE49-F238E27FC236}">
                <a16:creationId xmlns:a16="http://schemas.microsoft.com/office/drawing/2014/main" id="{D37F7057-76DD-4A66-8718-6BD3BFEA570C}"/>
              </a:ext>
            </a:extLst>
          </p:cNvPr>
          <p:cNvSpPr/>
          <p:nvPr/>
        </p:nvSpPr>
        <p:spPr>
          <a:xfrm>
            <a:off x="6247377" y="141368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150" name="Retângulo 149">
            <a:extLst>
              <a:ext uri="{FF2B5EF4-FFF2-40B4-BE49-F238E27FC236}">
                <a16:creationId xmlns:a16="http://schemas.microsoft.com/office/drawing/2014/main" id="{35EED8E1-12BE-403A-ADEA-0DC034154377}"/>
              </a:ext>
            </a:extLst>
          </p:cNvPr>
          <p:cNvSpPr/>
          <p:nvPr/>
        </p:nvSpPr>
        <p:spPr>
          <a:xfrm>
            <a:off x="6278965" y="14266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151" name="Retângulo 150">
            <a:extLst>
              <a:ext uri="{FF2B5EF4-FFF2-40B4-BE49-F238E27FC236}">
                <a16:creationId xmlns:a16="http://schemas.microsoft.com/office/drawing/2014/main" id="{B7C6147C-CF90-4EB1-9C64-31118FBB5695}"/>
              </a:ext>
            </a:extLst>
          </p:cNvPr>
          <p:cNvSpPr/>
          <p:nvPr/>
        </p:nvSpPr>
        <p:spPr>
          <a:xfrm>
            <a:off x="6320317" y="13956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152" name="Retângulo 151">
            <a:extLst>
              <a:ext uri="{FF2B5EF4-FFF2-40B4-BE49-F238E27FC236}">
                <a16:creationId xmlns:a16="http://schemas.microsoft.com/office/drawing/2014/main" id="{EAC093AF-8950-4B19-93A6-8593697956EE}"/>
              </a:ext>
            </a:extLst>
          </p:cNvPr>
          <p:cNvSpPr/>
          <p:nvPr/>
        </p:nvSpPr>
        <p:spPr>
          <a:xfrm>
            <a:off x="6263537" y="13785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153" name="Retângulo 152">
            <a:extLst>
              <a:ext uri="{FF2B5EF4-FFF2-40B4-BE49-F238E27FC236}">
                <a16:creationId xmlns:a16="http://schemas.microsoft.com/office/drawing/2014/main" id="{BBBF34F5-A02E-4774-B4FB-37D6566C51FF}"/>
              </a:ext>
            </a:extLst>
          </p:cNvPr>
          <p:cNvSpPr/>
          <p:nvPr/>
        </p:nvSpPr>
        <p:spPr>
          <a:xfrm>
            <a:off x="6260669" y="14220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154" name="Retângulo 153">
            <a:extLst>
              <a:ext uri="{FF2B5EF4-FFF2-40B4-BE49-F238E27FC236}">
                <a16:creationId xmlns:a16="http://schemas.microsoft.com/office/drawing/2014/main" id="{C16553C0-EB31-45CD-9FFC-5AEFF388BE31}"/>
              </a:ext>
            </a:extLst>
          </p:cNvPr>
          <p:cNvSpPr/>
          <p:nvPr/>
        </p:nvSpPr>
        <p:spPr>
          <a:xfrm>
            <a:off x="6243506" y="139468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155" name="Retângulo 154">
            <a:extLst>
              <a:ext uri="{FF2B5EF4-FFF2-40B4-BE49-F238E27FC236}">
                <a16:creationId xmlns:a16="http://schemas.microsoft.com/office/drawing/2014/main" id="{28FF2950-EE31-43BD-A1F2-5BE305E89395}"/>
              </a:ext>
            </a:extLst>
          </p:cNvPr>
          <p:cNvSpPr/>
          <p:nvPr/>
        </p:nvSpPr>
        <p:spPr>
          <a:xfrm>
            <a:off x="6293198" y="139751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156" name="Retângulo 155">
            <a:extLst>
              <a:ext uri="{FF2B5EF4-FFF2-40B4-BE49-F238E27FC236}">
                <a16:creationId xmlns:a16="http://schemas.microsoft.com/office/drawing/2014/main" id="{2C1AE0B1-10FD-46FF-BAAC-952DFC27AEBF}"/>
              </a:ext>
            </a:extLst>
          </p:cNvPr>
          <p:cNvSpPr/>
          <p:nvPr/>
        </p:nvSpPr>
        <p:spPr>
          <a:xfrm>
            <a:off x="6274334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157" name="Retângulo 156">
            <a:extLst>
              <a:ext uri="{FF2B5EF4-FFF2-40B4-BE49-F238E27FC236}">
                <a16:creationId xmlns:a16="http://schemas.microsoft.com/office/drawing/2014/main" id="{F9AFA5DC-398F-4714-8B16-515C303FD183}"/>
              </a:ext>
            </a:extLst>
          </p:cNvPr>
          <p:cNvSpPr/>
          <p:nvPr/>
        </p:nvSpPr>
        <p:spPr>
          <a:xfrm>
            <a:off x="6267190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158" name="Retângulo 157">
            <a:extLst>
              <a:ext uri="{FF2B5EF4-FFF2-40B4-BE49-F238E27FC236}">
                <a16:creationId xmlns:a16="http://schemas.microsoft.com/office/drawing/2014/main" id="{44FA1AAE-8639-45E4-A4A4-9084AC72A53C}"/>
              </a:ext>
            </a:extLst>
          </p:cNvPr>
          <p:cNvSpPr/>
          <p:nvPr/>
        </p:nvSpPr>
        <p:spPr>
          <a:xfrm>
            <a:off x="6339490" y="13673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159" name="Retângulo 158">
            <a:extLst>
              <a:ext uri="{FF2B5EF4-FFF2-40B4-BE49-F238E27FC236}">
                <a16:creationId xmlns:a16="http://schemas.microsoft.com/office/drawing/2014/main" id="{A0681A9B-1848-46F3-A66C-CC7BF80F6A35}"/>
              </a:ext>
            </a:extLst>
          </p:cNvPr>
          <p:cNvSpPr/>
          <p:nvPr/>
        </p:nvSpPr>
        <p:spPr>
          <a:xfrm>
            <a:off x="6320317" y="13359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160" name="Retângulo 159">
            <a:extLst>
              <a:ext uri="{FF2B5EF4-FFF2-40B4-BE49-F238E27FC236}">
                <a16:creationId xmlns:a16="http://schemas.microsoft.com/office/drawing/2014/main" id="{B058ABBC-4F54-45C0-AEBD-A22F904EE287}"/>
              </a:ext>
            </a:extLst>
          </p:cNvPr>
          <p:cNvSpPr/>
          <p:nvPr/>
        </p:nvSpPr>
        <p:spPr>
          <a:xfrm>
            <a:off x="6247039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161" name="Retângulo 160">
            <a:extLst>
              <a:ext uri="{FF2B5EF4-FFF2-40B4-BE49-F238E27FC236}">
                <a16:creationId xmlns:a16="http://schemas.microsoft.com/office/drawing/2014/main" id="{516F078C-F9C2-4731-A84C-EC7F8927F8AD}"/>
              </a:ext>
            </a:extLst>
          </p:cNvPr>
          <p:cNvSpPr/>
          <p:nvPr/>
        </p:nvSpPr>
        <p:spPr>
          <a:xfrm>
            <a:off x="2494494" y="13366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162" name="Retângulo 161">
            <a:extLst>
              <a:ext uri="{FF2B5EF4-FFF2-40B4-BE49-F238E27FC236}">
                <a16:creationId xmlns:a16="http://schemas.microsoft.com/office/drawing/2014/main" id="{C8F5BB57-FD2E-482C-8D14-F554CF7F3088}"/>
              </a:ext>
            </a:extLst>
          </p:cNvPr>
          <p:cNvSpPr/>
          <p:nvPr/>
        </p:nvSpPr>
        <p:spPr>
          <a:xfrm>
            <a:off x="6263326" y="13620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163" name="Retângulo 162">
            <a:extLst>
              <a:ext uri="{FF2B5EF4-FFF2-40B4-BE49-F238E27FC236}">
                <a16:creationId xmlns:a16="http://schemas.microsoft.com/office/drawing/2014/main" id="{43DA2A02-D0E6-486E-93CC-6F16F2F32CDC}"/>
              </a:ext>
            </a:extLst>
          </p:cNvPr>
          <p:cNvSpPr/>
          <p:nvPr/>
        </p:nvSpPr>
        <p:spPr>
          <a:xfrm>
            <a:off x="6265983" y="13620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164" name="Retângulo 163">
            <a:extLst>
              <a:ext uri="{FF2B5EF4-FFF2-40B4-BE49-F238E27FC236}">
                <a16:creationId xmlns:a16="http://schemas.microsoft.com/office/drawing/2014/main" id="{D0E7F5B0-0889-4162-8FF1-BE13D78F94D4}"/>
              </a:ext>
            </a:extLst>
          </p:cNvPr>
          <p:cNvSpPr/>
          <p:nvPr/>
        </p:nvSpPr>
        <p:spPr>
          <a:xfrm>
            <a:off x="6241802" y="13605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165" name="Retângulo 164">
            <a:extLst>
              <a:ext uri="{FF2B5EF4-FFF2-40B4-BE49-F238E27FC236}">
                <a16:creationId xmlns:a16="http://schemas.microsoft.com/office/drawing/2014/main" id="{42FD6184-BD62-4D86-9251-4C134A688A0A}"/>
              </a:ext>
            </a:extLst>
          </p:cNvPr>
          <p:cNvSpPr/>
          <p:nvPr/>
        </p:nvSpPr>
        <p:spPr>
          <a:xfrm>
            <a:off x="6259594" y="136662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166" name="Retângulo 165">
            <a:extLst>
              <a:ext uri="{FF2B5EF4-FFF2-40B4-BE49-F238E27FC236}">
                <a16:creationId xmlns:a16="http://schemas.microsoft.com/office/drawing/2014/main" id="{688D9357-ABBB-4E92-A22C-02383073E630}"/>
              </a:ext>
            </a:extLst>
          </p:cNvPr>
          <p:cNvSpPr/>
          <p:nvPr/>
        </p:nvSpPr>
        <p:spPr>
          <a:xfrm>
            <a:off x="6235413" y="13605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167" name="Retângulo 166">
            <a:extLst>
              <a:ext uri="{FF2B5EF4-FFF2-40B4-BE49-F238E27FC236}">
                <a16:creationId xmlns:a16="http://schemas.microsoft.com/office/drawing/2014/main" id="{94BC11CB-550D-4489-BE6F-EBF22F8279B3}"/>
              </a:ext>
            </a:extLst>
          </p:cNvPr>
          <p:cNvSpPr/>
          <p:nvPr/>
        </p:nvSpPr>
        <p:spPr>
          <a:xfrm>
            <a:off x="6235413" y="13519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168" name="Retângulo 167">
            <a:extLst>
              <a:ext uri="{FF2B5EF4-FFF2-40B4-BE49-F238E27FC236}">
                <a16:creationId xmlns:a16="http://schemas.microsoft.com/office/drawing/2014/main" id="{7298518B-35DC-4F27-81BC-60A62C1E905C}"/>
              </a:ext>
            </a:extLst>
          </p:cNvPr>
          <p:cNvSpPr/>
          <p:nvPr/>
        </p:nvSpPr>
        <p:spPr>
          <a:xfrm>
            <a:off x="6241802" y="13519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169" name="Retângulo 168">
            <a:extLst>
              <a:ext uri="{FF2B5EF4-FFF2-40B4-BE49-F238E27FC236}">
                <a16:creationId xmlns:a16="http://schemas.microsoft.com/office/drawing/2014/main" id="{EE7670C3-6BA6-4E8D-B336-77D63210B533}"/>
              </a:ext>
            </a:extLst>
          </p:cNvPr>
          <p:cNvSpPr/>
          <p:nvPr/>
        </p:nvSpPr>
        <p:spPr>
          <a:xfrm>
            <a:off x="6261541" y="134338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170" name="Retângulo 169">
            <a:extLst>
              <a:ext uri="{FF2B5EF4-FFF2-40B4-BE49-F238E27FC236}">
                <a16:creationId xmlns:a16="http://schemas.microsoft.com/office/drawing/2014/main" id="{5D9AE931-BCA2-44D9-B57E-F9753D6BF8EB}"/>
              </a:ext>
            </a:extLst>
          </p:cNvPr>
          <p:cNvSpPr/>
          <p:nvPr/>
        </p:nvSpPr>
        <p:spPr>
          <a:xfrm>
            <a:off x="6249953" y="13246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171" name="Retângulo 170">
            <a:extLst>
              <a:ext uri="{FF2B5EF4-FFF2-40B4-BE49-F238E27FC236}">
                <a16:creationId xmlns:a16="http://schemas.microsoft.com/office/drawing/2014/main" id="{931C751B-BC1D-431B-8D26-D97A34D62F44}"/>
              </a:ext>
            </a:extLst>
          </p:cNvPr>
          <p:cNvSpPr/>
          <p:nvPr/>
        </p:nvSpPr>
        <p:spPr>
          <a:xfrm>
            <a:off x="6271182" y="13519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172" name="Retângulo 171">
            <a:extLst>
              <a:ext uri="{FF2B5EF4-FFF2-40B4-BE49-F238E27FC236}">
                <a16:creationId xmlns:a16="http://schemas.microsoft.com/office/drawing/2014/main" id="{C5722C81-C00A-4764-9A47-368BA4655223}"/>
              </a:ext>
            </a:extLst>
          </p:cNvPr>
          <p:cNvSpPr/>
          <p:nvPr/>
        </p:nvSpPr>
        <p:spPr>
          <a:xfrm>
            <a:off x="6275624" y="131519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173" name="Retângulo 172">
            <a:extLst>
              <a:ext uri="{FF2B5EF4-FFF2-40B4-BE49-F238E27FC236}">
                <a16:creationId xmlns:a16="http://schemas.microsoft.com/office/drawing/2014/main" id="{C6A409C1-C382-43BF-B528-82DC0FB0D12E}"/>
              </a:ext>
            </a:extLst>
          </p:cNvPr>
          <p:cNvSpPr/>
          <p:nvPr/>
        </p:nvSpPr>
        <p:spPr>
          <a:xfrm>
            <a:off x="6271147" y="13332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174" name="Retângulo 173">
            <a:extLst>
              <a:ext uri="{FF2B5EF4-FFF2-40B4-BE49-F238E27FC236}">
                <a16:creationId xmlns:a16="http://schemas.microsoft.com/office/drawing/2014/main" id="{2E88C7EE-E15F-441A-8490-AB0ED6A1CBD5}"/>
              </a:ext>
            </a:extLst>
          </p:cNvPr>
          <p:cNvSpPr/>
          <p:nvPr/>
        </p:nvSpPr>
        <p:spPr>
          <a:xfrm>
            <a:off x="6246221" y="13449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175" name="Retângulo 174">
            <a:extLst>
              <a:ext uri="{FF2B5EF4-FFF2-40B4-BE49-F238E27FC236}">
                <a16:creationId xmlns:a16="http://schemas.microsoft.com/office/drawing/2014/main" id="{A320AE87-BA24-4A87-901D-BC97587FAD28}"/>
              </a:ext>
            </a:extLst>
          </p:cNvPr>
          <p:cNvSpPr/>
          <p:nvPr/>
        </p:nvSpPr>
        <p:spPr>
          <a:xfrm>
            <a:off x="6228134" y="133883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176" name="Retângulo 175">
            <a:extLst>
              <a:ext uri="{FF2B5EF4-FFF2-40B4-BE49-F238E27FC236}">
                <a16:creationId xmlns:a16="http://schemas.microsoft.com/office/drawing/2014/main" id="{8AD6CB36-8443-4C7F-8709-81C53CFA4F68}"/>
              </a:ext>
            </a:extLst>
          </p:cNvPr>
          <p:cNvSpPr/>
          <p:nvPr/>
        </p:nvSpPr>
        <p:spPr>
          <a:xfrm>
            <a:off x="6297148" y="136508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177" name="Retângulo 176">
            <a:extLst>
              <a:ext uri="{FF2B5EF4-FFF2-40B4-BE49-F238E27FC236}">
                <a16:creationId xmlns:a16="http://schemas.microsoft.com/office/drawing/2014/main" id="{987CB461-E651-461E-A40A-49A057487E25}"/>
              </a:ext>
            </a:extLst>
          </p:cNvPr>
          <p:cNvSpPr/>
          <p:nvPr/>
        </p:nvSpPr>
        <p:spPr>
          <a:xfrm>
            <a:off x="6247596" y="13635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178" name="Retângulo 177">
            <a:extLst>
              <a:ext uri="{FF2B5EF4-FFF2-40B4-BE49-F238E27FC236}">
                <a16:creationId xmlns:a16="http://schemas.microsoft.com/office/drawing/2014/main" id="{F0C6CE0A-C862-47C7-BB72-21FC92444B70}"/>
              </a:ext>
            </a:extLst>
          </p:cNvPr>
          <p:cNvSpPr/>
          <p:nvPr/>
        </p:nvSpPr>
        <p:spPr>
          <a:xfrm>
            <a:off x="6287177" y="13766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179" name="Retângulo 178">
            <a:extLst>
              <a:ext uri="{FF2B5EF4-FFF2-40B4-BE49-F238E27FC236}">
                <a16:creationId xmlns:a16="http://schemas.microsoft.com/office/drawing/2014/main" id="{F58BF9AF-079D-4E22-959A-7F5C2B1788D3}"/>
              </a:ext>
            </a:extLst>
          </p:cNvPr>
          <p:cNvSpPr/>
          <p:nvPr/>
        </p:nvSpPr>
        <p:spPr>
          <a:xfrm>
            <a:off x="6272967" y="137728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180" name="Retângulo 179">
            <a:extLst>
              <a:ext uri="{FF2B5EF4-FFF2-40B4-BE49-F238E27FC236}">
                <a16:creationId xmlns:a16="http://schemas.microsoft.com/office/drawing/2014/main" id="{A09BA5F4-4BE0-48E7-BBA8-0E8F83736EF4}"/>
              </a:ext>
            </a:extLst>
          </p:cNvPr>
          <p:cNvSpPr/>
          <p:nvPr/>
        </p:nvSpPr>
        <p:spPr>
          <a:xfrm>
            <a:off x="6272375" y="132224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181" name="Retângulo 180">
            <a:extLst>
              <a:ext uri="{FF2B5EF4-FFF2-40B4-BE49-F238E27FC236}">
                <a16:creationId xmlns:a16="http://schemas.microsoft.com/office/drawing/2014/main" id="{9EEFD33C-F089-4A2D-AFC3-3EC0458C9C83}"/>
              </a:ext>
            </a:extLst>
          </p:cNvPr>
          <p:cNvSpPr/>
          <p:nvPr/>
        </p:nvSpPr>
        <p:spPr>
          <a:xfrm>
            <a:off x="6264198" y="135043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182" name="Retângulo 181">
            <a:extLst>
              <a:ext uri="{FF2B5EF4-FFF2-40B4-BE49-F238E27FC236}">
                <a16:creationId xmlns:a16="http://schemas.microsoft.com/office/drawing/2014/main" id="{653E5CE2-DE90-499A-8F96-34B4C0C5A456}"/>
              </a:ext>
            </a:extLst>
          </p:cNvPr>
          <p:cNvSpPr/>
          <p:nvPr/>
        </p:nvSpPr>
        <p:spPr>
          <a:xfrm>
            <a:off x="6280072" y="13448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183" name="Retângulo 182">
            <a:extLst>
              <a:ext uri="{FF2B5EF4-FFF2-40B4-BE49-F238E27FC236}">
                <a16:creationId xmlns:a16="http://schemas.microsoft.com/office/drawing/2014/main" id="{355AC576-87CA-45B7-A9FD-1BF503650791}"/>
              </a:ext>
            </a:extLst>
          </p:cNvPr>
          <p:cNvSpPr/>
          <p:nvPr/>
        </p:nvSpPr>
        <p:spPr>
          <a:xfrm>
            <a:off x="6273704" y="13760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184" name="Retângulo 183">
            <a:extLst>
              <a:ext uri="{FF2B5EF4-FFF2-40B4-BE49-F238E27FC236}">
                <a16:creationId xmlns:a16="http://schemas.microsoft.com/office/drawing/2014/main" id="{CB4E3CC4-C4F1-4755-8C23-DD934618EAC5}"/>
              </a:ext>
            </a:extLst>
          </p:cNvPr>
          <p:cNvSpPr/>
          <p:nvPr/>
        </p:nvSpPr>
        <p:spPr>
          <a:xfrm>
            <a:off x="6291376" y="13604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185" name="Retângulo 184">
            <a:extLst>
              <a:ext uri="{FF2B5EF4-FFF2-40B4-BE49-F238E27FC236}">
                <a16:creationId xmlns:a16="http://schemas.microsoft.com/office/drawing/2014/main" id="{5F94BC9B-9122-4937-B31F-80A3E5E8DD67}"/>
              </a:ext>
            </a:extLst>
          </p:cNvPr>
          <p:cNvSpPr/>
          <p:nvPr/>
        </p:nvSpPr>
        <p:spPr>
          <a:xfrm>
            <a:off x="6264654" y="133800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186" name="Retângulo 185">
            <a:extLst>
              <a:ext uri="{FF2B5EF4-FFF2-40B4-BE49-F238E27FC236}">
                <a16:creationId xmlns:a16="http://schemas.microsoft.com/office/drawing/2014/main" id="{9C25D5C6-E2AB-4A39-AA18-A650D805F330}"/>
              </a:ext>
            </a:extLst>
          </p:cNvPr>
          <p:cNvSpPr/>
          <p:nvPr/>
        </p:nvSpPr>
        <p:spPr>
          <a:xfrm>
            <a:off x="6287177" y="135497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187" name="Retângulo 186">
            <a:extLst>
              <a:ext uri="{FF2B5EF4-FFF2-40B4-BE49-F238E27FC236}">
                <a16:creationId xmlns:a16="http://schemas.microsoft.com/office/drawing/2014/main" id="{0DFA72E2-E8F9-400D-8FD1-860DB67DD855}"/>
              </a:ext>
            </a:extLst>
          </p:cNvPr>
          <p:cNvSpPr/>
          <p:nvPr/>
        </p:nvSpPr>
        <p:spPr>
          <a:xfrm>
            <a:off x="6251570" y="135103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188" name="Retângulo 187">
            <a:extLst>
              <a:ext uri="{FF2B5EF4-FFF2-40B4-BE49-F238E27FC236}">
                <a16:creationId xmlns:a16="http://schemas.microsoft.com/office/drawing/2014/main" id="{742B1B12-250A-4A39-90A3-5239823E0DA3}"/>
              </a:ext>
            </a:extLst>
          </p:cNvPr>
          <p:cNvSpPr/>
          <p:nvPr/>
        </p:nvSpPr>
        <p:spPr>
          <a:xfrm>
            <a:off x="6264619" y="139612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189" name="Retângulo 188">
            <a:extLst>
              <a:ext uri="{FF2B5EF4-FFF2-40B4-BE49-F238E27FC236}">
                <a16:creationId xmlns:a16="http://schemas.microsoft.com/office/drawing/2014/main" id="{67E6F5E3-024E-47DB-98A0-150AB5511A20}"/>
              </a:ext>
            </a:extLst>
          </p:cNvPr>
          <p:cNvSpPr/>
          <p:nvPr/>
        </p:nvSpPr>
        <p:spPr>
          <a:xfrm>
            <a:off x="6274517" y="13574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190" name="Retângulo 189">
            <a:extLst>
              <a:ext uri="{FF2B5EF4-FFF2-40B4-BE49-F238E27FC236}">
                <a16:creationId xmlns:a16="http://schemas.microsoft.com/office/drawing/2014/main" id="{C25748B2-15E6-4F83-804F-DF3F48EC42E5}"/>
              </a:ext>
            </a:extLst>
          </p:cNvPr>
          <p:cNvSpPr/>
          <p:nvPr/>
        </p:nvSpPr>
        <p:spPr>
          <a:xfrm>
            <a:off x="6260550" y="137042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191" name="Retângulo 190">
            <a:extLst>
              <a:ext uri="{FF2B5EF4-FFF2-40B4-BE49-F238E27FC236}">
                <a16:creationId xmlns:a16="http://schemas.microsoft.com/office/drawing/2014/main" id="{AEF83A12-9DC1-4692-A0A1-E63027365E9B}"/>
              </a:ext>
            </a:extLst>
          </p:cNvPr>
          <p:cNvSpPr/>
          <p:nvPr/>
        </p:nvSpPr>
        <p:spPr>
          <a:xfrm>
            <a:off x="6247328" y="133358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192" name="Retângulo 191">
            <a:extLst>
              <a:ext uri="{FF2B5EF4-FFF2-40B4-BE49-F238E27FC236}">
                <a16:creationId xmlns:a16="http://schemas.microsoft.com/office/drawing/2014/main" id="{B45B6AC9-10FB-430E-BE4B-D6013712B050}"/>
              </a:ext>
            </a:extLst>
          </p:cNvPr>
          <p:cNvSpPr/>
          <p:nvPr/>
        </p:nvSpPr>
        <p:spPr>
          <a:xfrm>
            <a:off x="6191770" y="136921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193" name="Retângulo 192">
            <a:extLst>
              <a:ext uri="{FF2B5EF4-FFF2-40B4-BE49-F238E27FC236}">
                <a16:creationId xmlns:a16="http://schemas.microsoft.com/office/drawing/2014/main" id="{D1863717-F1E3-4597-9BE7-703BBF4E82B9}"/>
              </a:ext>
            </a:extLst>
          </p:cNvPr>
          <p:cNvSpPr/>
          <p:nvPr/>
        </p:nvSpPr>
        <p:spPr>
          <a:xfrm>
            <a:off x="6188038" y="1390132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194" name="Retângulo 193">
            <a:extLst>
              <a:ext uri="{FF2B5EF4-FFF2-40B4-BE49-F238E27FC236}">
                <a16:creationId xmlns:a16="http://schemas.microsoft.com/office/drawing/2014/main" id="{7F4E429D-5D8F-4C7E-AACE-E2E63435E1F5}"/>
              </a:ext>
            </a:extLst>
          </p:cNvPr>
          <p:cNvSpPr/>
          <p:nvPr/>
        </p:nvSpPr>
        <p:spPr>
          <a:xfrm>
            <a:off x="6191769" y="134781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195" name="Retângulo 194">
            <a:extLst>
              <a:ext uri="{FF2B5EF4-FFF2-40B4-BE49-F238E27FC236}">
                <a16:creationId xmlns:a16="http://schemas.microsoft.com/office/drawing/2014/main" id="{953C3BE7-750A-4FB2-B8BC-181EDD52C869}"/>
              </a:ext>
            </a:extLst>
          </p:cNvPr>
          <p:cNvSpPr/>
          <p:nvPr/>
        </p:nvSpPr>
        <p:spPr>
          <a:xfrm>
            <a:off x="6186334" y="135038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196" name="Retângulo 195">
            <a:extLst>
              <a:ext uri="{FF2B5EF4-FFF2-40B4-BE49-F238E27FC236}">
                <a16:creationId xmlns:a16="http://schemas.microsoft.com/office/drawing/2014/main" id="{374E0E3A-0008-44A3-8A9E-120663F8C400}"/>
              </a:ext>
            </a:extLst>
          </p:cNvPr>
          <p:cNvSpPr/>
          <p:nvPr/>
        </p:nvSpPr>
        <p:spPr>
          <a:xfrm>
            <a:off x="6191988" y="138250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197" name="Retângulo 196">
            <a:extLst>
              <a:ext uri="{FF2B5EF4-FFF2-40B4-BE49-F238E27FC236}">
                <a16:creationId xmlns:a16="http://schemas.microsoft.com/office/drawing/2014/main" id="{F3302361-C0DD-4890-BE87-9F1BD15B26B4}"/>
              </a:ext>
            </a:extLst>
          </p:cNvPr>
          <p:cNvSpPr/>
          <p:nvPr/>
        </p:nvSpPr>
        <p:spPr>
          <a:xfrm>
            <a:off x="6180750" y="1386005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198" name="Retângulo 197">
            <a:extLst>
              <a:ext uri="{FF2B5EF4-FFF2-40B4-BE49-F238E27FC236}">
                <a16:creationId xmlns:a16="http://schemas.microsoft.com/office/drawing/2014/main" id="{E3696463-028F-46B6-8D95-69FEA2327597}"/>
              </a:ext>
            </a:extLst>
          </p:cNvPr>
          <p:cNvSpPr/>
          <p:nvPr/>
        </p:nvSpPr>
        <p:spPr>
          <a:xfrm>
            <a:off x="6190013" y="137255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199" name="Retângulo 198">
            <a:extLst>
              <a:ext uri="{FF2B5EF4-FFF2-40B4-BE49-F238E27FC236}">
                <a16:creationId xmlns:a16="http://schemas.microsoft.com/office/drawing/2014/main" id="{19D16F1E-D364-46DE-A708-8AC3D354F589}"/>
              </a:ext>
            </a:extLst>
          </p:cNvPr>
          <p:cNvSpPr/>
          <p:nvPr/>
        </p:nvSpPr>
        <p:spPr>
          <a:xfrm>
            <a:off x="6195326" y="137304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200" name="Retângulo 199">
            <a:extLst>
              <a:ext uri="{FF2B5EF4-FFF2-40B4-BE49-F238E27FC236}">
                <a16:creationId xmlns:a16="http://schemas.microsoft.com/office/drawing/2014/main" id="{892D6CBF-609F-4E51-962A-BC49B081A589}"/>
              </a:ext>
            </a:extLst>
          </p:cNvPr>
          <p:cNvSpPr/>
          <p:nvPr/>
        </p:nvSpPr>
        <p:spPr>
          <a:xfrm>
            <a:off x="6180750" y="133441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201" name="Retângulo 200">
            <a:extLst>
              <a:ext uri="{FF2B5EF4-FFF2-40B4-BE49-F238E27FC236}">
                <a16:creationId xmlns:a16="http://schemas.microsoft.com/office/drawing/2014/main" id="{49242E6B-2CB7-4AC6-9AF4-57E23C3D15F3}"/>
              </a:ext>
            </a:extLst>
          </p:cNvPr>
          <p:cNvSpPr/>
          <p:nvPr/>
        </p:nvSpPr>
        <p:spPr>
          <a:xfrm>
            <a:off x="6195107" y="135356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202" name="Retângulo 201">
            <a:extLst>
              <a:ext uri="{FF2B5EF4-FFF2-40B4-BE49-F238E27FC236}">
                <a16:creationId xmlns:a16="http://schemas.microsoft.com/office/drawing/2014/main" id="{0BC0CA15-C91F-41D9-9677-BBCA7C95E873}"/>
              </a:ext>
            </a:extLst>
          </p:cNvPr>
          <p:cNvSpPr/>
          <p:nvPr/>
        </p:nvSpPr>
        <p:spPr>
          <a:xfrm>
            <a:off x="6231185" y="136126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203" name="Retângulo 202">
            <a:extLst>
              <a:ext uri="{FF2B5EF4-FFF2-40B4-BE49-F238E27FC236}">
                <a16:creationId xmlns:a16="http://schemas.microsoft.com/office/drawing/2014/main" id="{3CD765D1-A67A-4708-ABA1-5056DCBB8617}"/>
              </a:ext>
            </a:extLst>
          </p:cNvPr>
          <p:cNvSpPr/>
          <p:nvPr/>
        </p:nvSpPr>
        <p:spPr>
          <a:xfrm>
            <a:off x="6272932" y="13535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204" name="Retângulo 203">
            <a:extLst>
              <a:ext uri="{FF2B5EF4-FFF2-40B4-BE49-F238E27FC236}">
                <a16:creationId xmlns:a16="http://schemas.microsoft.com/office/drawing/2014/main" id="{EFBA866A-439E-45B0-91C2-96EB1DF0C498}"/>
              </a:ext>
            </a:extLst>
          </p:cNvPr>
          <p:cNvSpPr/>
          <p:nvPr/>
        </p:nvSpPr>
        <p:spPr>
          <a:xfrm>
            <a:off x="6266416" y="136058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205" name="Retângulo 204">
            <a:extLst>
              <a:ext uri="{FF2B5EF4-FFF2-40B4-BE49-F238E27FC236}">
                <a16:creationId xmlns:a16="http://schemas.microsoft.com/office/drawing/2014/main" id="{0E9A45D8-A305-4B8A-BB96-29F8C8E74032}"/>
              </a:ext>
            </a:extLst>
          </p:cNvPr>
          <p:cNvSpPr/>
          <p:nvPr/>
        </p:nvSpPr>
        <p:spPr>
          <a:xfrm>
            <a:off x="6272929" y="13806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206" name="Retângulo 205">
            <a:extLst>
              <a:ext uri="{FF2B5EF4-FFF2-40B4-BE49-F238E27FC236}">
                <a16:creationId xmlns:a16="http://schemas.microsoft.com/office/drawing/2014/main" id="{594828A1-386F-451C-9416-B27462E3422F}"/>
              </a:ext>
            </a:extLst>
          </p:cNvPr>
          <p:cNvSpPr/>
          <p:nvPr/>
        </p:nvSpPr>
        <p:spPr>
          <a:xfrm>
            <a:off x="6253800" y="141812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207" name="Retângulo 206">
            <a:extLst>
              <a:ext uri="{FF2B5EF4-FFF2-40B4-BE49-F238E27FC236}">
                <a16:creationId xmlns:a16="http://schemas.microsoft.com/office/drawing/2014/main" id="{3D97BD90-A9B3-42D9-A513-BA3AEA3D28FC}"/>
              </a:ext>
            </a:extLst>
          </p:cNvPr>
          <p:cNvSpPr/>
          <p:nvPr/>
        </p:nvSpPr>
        <p:spPr>
          <a:xfrm>
            <a:off x="6203167" y="141122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208" name="Retângulo 207">
            <a:extLst>
              <a:ext uri="{FF2B5EF4-FFF2-40B4-BE49-F238E27FC236}">
                <a16:creationId xmlns:a16="http://schemas.microsoft.com/office/drawing/2014/main" id="{E5C4788A-BA0F-4818-8A75-7CA5E011ADD3}"/>
              </a:ext>
            </a:extLst>
          </p:cNvPr>
          <p:cNvSpPr/>
          <p:nvPr/>
        </p:nvSpPr>
        <p:spPr>
          <a:xfrm>
            <a:off x="6289277" y="143615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209" name="Retângulo 208">
            <a:extLst>
              <a:ext uri="{FF2B5EF4-FFF2-40B4-BE49-F238E27FC236}">
                <a16:creationId xmlns:a16="http://schemas.microsoft.com/office/drawing/2014/main" id="{566EF56A-412B-42BE-AF34-648455E0AD83}"/>
              </a:ext>
            </a:extLst>
          </p:cNvPr>
          <p:cNvSpPr/>
          <p:nvPr/>
        </p:nvSpPr>
        <p:spPr>
          <a:xfrm>
            <a:off x="6288284" y="14278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210" name="Retângulo 209">
            <a:extLst>
              <a:ext uri="{FF2B5EF4-FFF2-40B4-BE49-F238E27FC236}">
                <a16:creationId xmlns:a16="http://schemas.microsoft.com/office/drawing/2014/main" id="{3854BA8B-F3A6-4F92-A507-5B3B9F3B1787}"/>
              </a:ext>
            </a:extLst>
          </p:cNvPr>
          <p:cNvSpPr/>
          <p:nvPr/>
        </p:nvSpPr>
        <p:spPr>
          <a:xfrm>
            <a:off x="6247377" y="14271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211" name="Retângulo 210">
            <a:extLst>
              <a:ext uri="{FF2B5EF4-FFF2-40B4-BE49-F238E27FC236}">
                <a16:creationId xmlns:a16="http://schemas.microsoft.com/office/drawing/2014/main" id="{86ABF209-8B79-4238-A1C7-8B5C771EB848}"/>
              </a:ext>
            </a:extLst>
          </p:cNvPr>
          <p:cNvSpPr/>
          <p:nvPr/>
        </p:nvSpPr>
        <p:spPr>
          <a:xfrm>
            <a:off x="6278965" y="144011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212" name="Retângulo 211">
            <a:extLst>
              <a:ext uri="{FF2B5EF4-FFF2-40B4-BE49-F238E27FC236}">
                <a16:creationId xmlns:a16="http://schemas.microsoft.com/office/drawing/2014/main" id="{205F4079-BE69-4D3B-8F18-0B1918DD3F4A}"/>
              </a:ext>
            </a:extLst>
          </p:cNvPr>
          <p:cNvSpPr/>
          <p:nvPr/>
        </p:nvSpPr>
        <p:spPr>
          <a:xfrm>
            <a:off x="6320317" y="14091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213" name="Retângulo 212">
            <a:extLst>
              <a:ext uri="{FF2B5EF4-FFF2-40B4-BE49-F238E27FC236}">
                <a16:creationId xmlns:a16="http://schemas.microsoft.com/office/drawing/2014/main" id="{955B5FF5-24F4-428A-8B05-F25F0D5C579C}"/>
              </a:ext>
            </a:extLst>
          </p:cNvPr>
          <p:cNvSpPr/>
          <p:nvPr/>
        </p:nvSpPr>
        <p:spPr>
          <a:xfrm>
            <a:off x="6263537" y="13919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214" name="Retângulo 213">
            <a:extLst>
              <a:ext uri="{FF2B5EF4-FFF2-40B4-BE49-F238E27FC236}">
                <a16:creationId xmlns:a16="http://schemas.microsoft.com/office/drawing/2014/main" id="{F3C2AA4C-5393-49CB-AB59-9B4A6418FA06}"/>
              </a:ext>
            </a:extLst>
          </p:cNvPr>
          <p:cNvSpPr/>
          <p:nvPr/>
        </p:nvSpPr>
        <p:spPr>
          <a:xfrm>
            <a:off x="6260669" y="14355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215" name="Retângulo 214">
            <a:extLst>
              <a:ext uri="{FF2B5EF4-FFF2-40B4-BE49-F238E27FC236}">
                <a16:creationId xmlns:a16="http://schemas.microsoft.com/office/drawing/2014/main" id="{D0BE9E1C-371A-4430-B8B5-2047F5F989FA}"/>
              </a:ext>
            </a:extLst>
          </p:cNvPr>
          <p:cNvSpPr/>
          <p:nvPr/>
        </p:nvSpPr>
        <p:spPr>
          <a:xfrm>
            <a:off x="6243506" y="14081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216" name="Retângulo 215">
            <a:extLst>
              <a:ext uri="{FF2B5EF4-FFF2-40B4-BE49-F238E27FC236}">
                <a16:creationId xmlns:a16="http://schemas.microsoft.com/office/drawing/2014/main" id="{8939F780-32BD-41C9-89ED-35DDACBE3680}"/>
              </a:ext>
            </a:extLst>
          </p:cNvPr>
          <p:cNvSpPr/>
          <p:nvPr/>
        </p:nvSpPr>
        <p:spPr>
          <a:xfrm>
            <a:off x="6293198" y="141096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217" name="Retângulo 216">
            <a:extLst>
              <a:ext uri="{FF2B5EF4-FFF2-40B4-BE49-F238E27FC236}">
                <a16:creationId xmlns:a16="http://schemas.microsoft.com/office/drawing/2014/main" id="{A04E0FC5-69BF-4788-BD86-1B5CB556131D}"/>
              </a:ext>
            </a:extLst>
          </p:cNvPr>
          <p:cNvSpPr/>
          <p:nvPr/>
        </p:nvSpPr>
        <p:spPr>
          <a:xfrm>
            <a:off x="6274334" y="1379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218" name="Retângulo 217">
            <a:extLst>
              <a:ext uri="{FF2B5EF4-FFF2-40B4-BE49-F238E27FC236}">
                <a16:creationId xmlns:a16="http://schemas.microsoft.com/office/drawing/2014/main" id="{6B563144-12A0-4105-A502-C327ADBC734D}"/>
              </a:ext>
            </a:extLst>
          </p:cNvPr>
          <p:cNvSpPr/>
          <p:nvPr/>
        </p:nvSpPr>
        <p:spPr>
          <a:xfrm>
            <a:off x="6267190" y="1379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219" name="Retângulo 218">
            <a:extLst>
              <a:ext uri="{FF2B5EF4-FFF2-40B4-BE49-F238E27FC236}">
                <a16:creationId xmlns:a16="http://schemas.microsoft.com/office/drawing/2014/main" id="{F8530FBE-32A8-436A-9078-096A3DACCA32}"/>
              </a:ext>
            </a:extLst>
          </p:cNvPr>
          <p:cNvSpPr/>
          <p:nvPr/>
        </p:nvSpPr>
        <p:spPr>
          <a:xfrm>
            <a:off x="6339490" y="138082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220" name="Retângulo 219">
            <a:extLst>
              <a:ext uri="{FF2B5EF4-FFF2-40B4-BE49-F238E27FC236}">
                <a16:creationId xmlns:a16="http://schemas.microsoft.com/office/drawing/2014/main" id="{81E74B24-F216-4933-9DFC-862E8D865113}"/>
              </a:ext>
            </a:extLst>
          </p:cNvPr>
          <p:cNvSpPr/>
          <p:nvPr/>
        </p:nvSpPr>
        <p:spPr>
          <a:xfrm>
            <a:off x="6320317" y="134936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221" name="Retângulo 220">
            <a:extLst>
              <a:ext uri="{FF2B5EF4-FFF2-40B4-BE49-F238E27FC236}">
                <a16:creationId xmlns:a16="http://schemas.microsoft.com/office/drawing/2014/main" id="{B44CCC6D-D3F4-4C83-AF27-584AD297CC3D}"/>
              </a:ext>
            </a:extLst>
          </p:cNvPr>
          <p:cNvSpPr/>
          <p:nvPr/>
        </p:nvSpPr>
        <p:spPr>
          <a:xfrm>
            <a:off x="6247039" y="1379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222" name="Retângulo 221">
            <a:extLst>
              <a:ext uri="{FF2B5EF4-FFF2-40B4-BE49-F238E27FC236}">
                <a16:creationId xmlns:a16="http://schemas.microsoft.com/office/drawing/2014/main" id="{111BE6F4-A8D9-4342-B25B-7F16C8BB1B76}"/>
              </a:ext>
            </a:extLst>
          </p:cNvPr>
          <p:cNvSpPr/>
          <p:nvPr/>
        </p:nvSpPr>
        <p:spPr>
          <a:xfrm>
            <a:off x="6258089" y="13553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223" name="Retângulo 222">
            <a:extLst>
              <a:ext uri="{FF2B5EF4-FFF2-40B4-BE49-F238E27FC236}">
                <a16:creationId xmlns:a16="http://schemas.microsoft.com/office/drawing/2014/main" id="{94C170A3-FE4B-4969-AEBE-DEFB4EA56996}"/>
              </a:ext>
            </a:extLst>
          </p:cNvPr>
          <p:cNvSpPr/>
          <p:nvPr/>
        </p:nvSpPr>
        <p:spPr>
          <a:xfrm>
            <a:off x="6260746" y="13553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224" name="Retângulo 223">
            <a:extLst>
              <a:ext uri="{FF2B5EF4-FFF2-40B4-BE49-F238E27FC236}">
                <a16:creationId xmlns:a16="http://schemas.microsoft.com/office/drawing/2014/main" id="{6FDB4566-0059-4AB1-B3AC-12A23483C43C}"/>
              </a:ext>
            </a:extLst>
          </p:cNvPr>
          <p:cNvSpPr/>
          <p:nvPr/>
        </p:nvSpPr>
        <p:spPr>
          <a:xfrm>
            <a:off x="6236565" y="13538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225" name="Retângulo 224">
            <a:extLst>
              <a:ext uri="{FF2B5EF4-FFF2-40B4-BE49-F238E27FC236}">
                <a16:creationId xmlns:a16="http://schemas.microsoft.com/office/drawing/2014/main" id="{E29E86CD-87A3-4F11-8AD1-3A125C5C3DF4}"/>
              </a:ext>
            </a:extLst>
          </p:cNvPr>
          <p:cNvSpPr/>
          <p:nvPr/>
        </p:nvSpPr>
        <p:spPr>
          <a:xfrm>
            <a:off x="6254357" y="13598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226" name="Retângulo 225">
            <a:extLst>
              <a:ext uri="{FF2B5EF4-FFF2-40B4-BE49-F238E27FC236}">
                <a16:creationId xmlns:a16="http://schemas.microsoft.com/office/drawing/2014/main" id="{29AC099A-2F34-46D8-8C61-801AECA73A8E}"/>
              </a:ext>
            </a:extLst>
          </p:cNvPr>
          <p:cNvSpPr/>
          <p:nvPr/>
        </p:nvSpPr>
        <p:spPr>
          <a:xfrm>
            <a:off x="6230176" y="13538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227" name="Retângulo 226">
            <a:extLst>
              <a:ext uri="{FF2B5EF4-FFF2-40B4-BE49-F238E27FC236}">
                <a16:creationId xmlns:a16="http://schemas.microsoft.com/office/drawing/2014/main" id="{E9716907-44B8-4484-9C0D-C9B2405C2554}"/>
              </a:ext>
            </a:extLst>
          </p:cNvPr>
          <p:cNvSpPr/>
          <p:nvPr/>
        </p:nvSpPr>
        <p:spPr>
          <a:xfrm>
            <a:off x="6230176" y="13452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228" name="Retângulo 227">
            <a:extLst>
              <a:ext uri="{FF2B5EF4-FFF2-40B4-BE49-F238E27FC236}">
                <a16:creationId xmlns:a16="http://schemas.microsoft.com/office/drawing/2014/main" id="{3322841F-EC1C-42A5-B9F1-DE8A720AEEB0}"/>
              </a:ext>
            </a:extLst>
          </p:cNvPr>
          <p:cNvSpPr/>
          <p:nvPr/>
        </p:nvSpPr>
        <p:spPr>
          <a:xfrm>
            <a:off x="6236565" y="13452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229" name="Retângulo 228">
            <a:extLst>
              <a:ext uri="{FF2B5EF4-FFF2-40B4-BE49-F238E27FC236}">
                <a16:creationId xmlns:a16="http://schemas.microsoft.com/office/drawing/2014/main" id="{E545D092-D23F-4684-9831-CA5240A63218}"/>
              </a:ext>
            </a:extLst>
          </p:cNvPr>
          <p:cNvSpPr/>
          <p:nvPr/>
        </p:nvSpPr>
        <p:spPr>
          <a:xfrm>
            <a:off x="6256304" y="13366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230" name="Retângulo 229">
            <a:extLst>
              <a:ext uri="{FF2B5EF4-FFF2-40B4-BE49-F238E27FC236}">
                <a16:creationId xmlns:a16="http://schemas.microsoft.com/office/drawing/2014/main" id="{A19EAB81-2C69-41B7-8D82-C8572ED39F8F}"/>
              </a:ext>
            </a:extLst>
          </p:cNvPr>
          <p:cNvSpPr/>
          <p:nvPr/>
        </p:nvSpPr>
        <p:spPr>
          <a:xfrm>
            <a:off x="6244716" y="13179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231" name="Retângulo 230">
            <a:extLst>
              <a:ext uri="{FF2B5EF4-FFF2-40B4-BE49-F238E27FC236}">
                <a16:creationId xmlns:a16="http://schemas.microsoft.com/office/drawing/2014/main" id="{AED2BB9D-F221-47C1-BFE0-DF2D0E1C0CF8}"/>
              </a:ext>
            </a:extLst>
          </p:cNvPr>
          <p:cNvSpPr/>
          <p:nvPr/>
        </p:nvSpPr>
        <p:spPr>
          <a:xfrm>
            <a:off x="6265945" y="13452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232" name="Retângulo 231">
            <a:extLst>
              <a:ext uri="{FF2B5EF4-FFF2-40B4-BE49-F238E27FC236}">
                <a16:creationId xmlns:a16="http://schemas.microsoft.com/office/drawing/2014/main" id="{A59DEE82-ED92-440C-9925-7CD013AF8AD6}"/>
              </a:ext>
            </a:extLst>
          </p:cNvPr>
          <p:cNvSpPr/>
          <p:nvPr/>
        </p:nvSpPr>
        <p:spPr>
          <a:xfrm>
            <a:off x="6270387" y="130847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233" name="Retângulo 232">
            <a:extLst>
              <a:ext uri="{FF2B5EF4-FFF2-40B4-BE49-F238E27FC236}">
                <a16:creationId xmlns:a16="http://schemas.microsoft.com/office/drawing/2014/main" id="{79955042-EAE7-4116-9476-5A532DCBBA3A}"/>
              </a:ext>
            </a:extLst>
          </p:cNvPr>
          <p:cNvSpPr/>
          <p:nvPr/>
        </p:nvSpPr>
        <p:spPr>
          <a:xfrm>
            <a:off x="6265910" y="13265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234" name="Retângulo 233">
            <a:extLst>
              <a:ext uri="{FF2B5EF4-FFF2-40B4-BE49-F238E27FC236}">
                <a16:creationId xmlns:a16="http://schemas.microsoft.com/office/drawing/2014/main" id="{0A727C5F-90C7-4ECD-BDA2-C105A6EC3A1A}"/>
              </a:ext>
            </a:extLst>
          </p:cNvPr>
          <p:cNvSpPr/>
          <p:nvPr/>
        </p:nvSpPr>
        <p:spPr>
          <a:xfrm>
            <a:off x="6240984" y="133818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235" name="Retângulo 234">
            <a:extLst>
              <a:ext uri="{FF2B5EF4-FFF2-40B4-BE49-F238E27FC236}">
                <a16:creationId xmlns:a16="http://schemas.microsoft.com/office/drawing/2014/main" id="{5983F749-8B69-4CD9-8B55-202C92A45E73}"/>
              </a:ext>
            </a:extLst>
          </p:cNvPr>
          <p:cNvSpPr/>
          <p:nvPr/>
        </p:nvSpPr>
        <p:spPr>
          <a:xfrm>
            <a:off x="6222897" y="13321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236" name="Retângulo 235">
            <a:extLst>
              <a:ext uri="{FF2B5EF4-FFF2-40B4-BE49-F238E27FC236}">
                <a16:creationId xmlns:a16="http://schemas.microsoft.com/office/drawing/2014/main" id="{C69A5E06-B6D9-48D8-AED1-B38EC3FFDB4A}"/>
              </a:ext>
            </a:extLst>
          </p:cNvPr>
          <p:cNvSpPr/>
          <p:nvPr/>
        </p:nvSpPr>
        <p:spPr>
          <a:xfrm>
            <a:off x="6291911" y="135836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237" name="Retângulo 236">
            <a:extLst>
              <a:ext uri="{FF2B5EF4-FFF2-40B4-BE49-F238E27FC236}">
                <a16:creationId xmlns:a16="http://schemas.microsoft.com/office/drawing/2014/main" id="{C1485853-821E-4C27-87B6-5BE291FFA458}"/>
              </a:ext>
            </a:extLst>
          </p:cNvPr>
          <p:cNvSpPr/>
          <p:nvPr/>
        </p:nvSpPr>
        <p:spPr>
          <a:xfrm>
            <a:off x="6242359" y="135683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238" name="Retângulo 237">
            <a:extLst>
              <a:ext uri="{FF2B5EF4-FFF2-40B4-BE49-F238E27FC236}">
                <a16:creationId xmlns:a16="http://schemas.microsoft.com/office/drawing/2014/main" id="{7E460C3A-A9A2-47C1-9446-5298E691C5BC}"/>
              </a:ext>
            </a:extLst>
          </p:cNvPr>
          <p:cNvSpPr/>
          <p:nvPr/>
        </p:nvSpPr>
        <p:spPr>
          <a:xfrm>
            <a:off x="6281940" y="13699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239" name="Retângulo 238">
            <a:extLst>
              <a:ext uri="{FF2B5EF4-FFF2-40B4-BE49-F238E27FC236}">
                <a16:creationId xmlns:a16="http://schemas.microsoft.com/office/drawing/2014/main" id="{0C1E7ACD-92FF-40F1-8A47-C40CA608AFB5}"/>
              </a:ext>
            </a:extLst>
          </p:cNvPr>
          <p:cNvSpPr/>
          <p:nvPr/>
        </p:nvSpPr>
        <p:spPr>
          <a:xfrm>
            <a:off x="6267730" y="137055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240" name="Retângulo 239">
            <a:extLst>
              <a:ext uri="{FF2B5EF4-FFF2-40B4-BE49-F238E27FC236}">
                <a16:creationId xmlns:a16="http://schemas.microsoft.com/office/drawing/2014/main" id="{362926A7-7300-4235-9DDA-C7DA48F86F9D}"/>
              </a:ext>
            </a:extLst>
          </p:cNvPr>
          <p:cNvSpPr/>
          <p:nvPr/>
        </p:nvSpPr>
        <p:spPr>
          <a:xfrm>
            <a:off x="6267138" y="131551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241" name="Retângulo 240">
            <a:extLst>
              <a:ext uri="{FF2B5EF4-FFF2-40B4-BE49-F238E27FC236}">
                <a16:creationId xmlns:a16="http://schemas.microsoft.com/office/drawing/2014/main" id="{04F8A5B5-3494-464B-9C9D-B20A723569D6}"/>
              </a:ext>
            </a:extLst>
          </p:cNvPr>
          <p:cNvSpPr/>
          <p:nvPr/>
        </p:nvSpPr>
        <p:spPr>
          <a:xfrm>
            <a:off x="6258961" y="134370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242" name="Retângulo 241">
            <a:extLst>
              <a:ext uri="{FF2B5EF4-FFF2-40B4-BE49-F238E27FC236}">
                <a16:creationId xmlns:a16="http://schemas.microsoft.com/office/drawing/2014/main" id="{A7D26DB5-5556-46D2-8E0D-5BA5B6371818}"/>
              </a:ext>
            </a:extLst>
          </p:cNvPr>
          <p:cNvSpPr/>
          <p:nvPr/>
        </p:nvSpPr>
        <p:spPr>
          <a:xfrm>
            <a:off x="6274835" y="133816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243" name="Retângulo 242">
            <a:extLst>
              <a:ext uri="{FF2B5EF4-FFF2-40B4-BE49-F238E27FC236}">
                <a16:creationId xmlns:a16="http://schemas.microsoft.com/office/drawing/2014/main" id="{DFBC0A95-6D37-4214-A5E2-58A0601B88B4}"/>
              </a:ext>
            </a:extLst>
          </p:cNvPr>
          <p:cNvSpPr/>
          <p:nvPr/>
        </p:nvSpPr>
        <p:spPr>
          <a:xfrm>
            <a:off x="6268467" y="136935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244" name="Retângulo 243">
            <a:extLst>
              <a:ext uri="{FF2B5EF4-FFF2-40B4-BE49-F238E27FC236}">
                <a16:creationId xmlns:a16="http://schemas.microsoft.com/office/drawing/2014/main" id="{27D2618B-8051-4CC8-BFBC-BFD700DD68A4}"/>
              </a:ext>
            </a:extLst>
          </p:cNvPr>
          <p:cNvSpPr/>
          <p:nvPr/>
        </p:nvSpPr>
        <p:spPr>
          <a:xfrm>
            <a:off x="6286139" y="13537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245" name="Retângulo 244">
            <a:extLst>
              <a:ext uri="{FF2B5EF4-FFF2-40B4-BE49-F238E27FC236}">
                <a16:creationId xmlns:a16="http://schemas.microsoft.com/office/drawing/2014/main" id="{B1AA351A-ADB7-4BAE-BED5-3ED9D3C37454}"/>
              </a:ext>
            </a:extLst>
          </p:cNvPr>
          <p:cNvSpPr/>
          <p:nvPr/>
        </p:nvSpPr>
        <p:spPr>
          <a:xfrm>
            <a:off x="6259417" y="133127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246" name="Retângulo 245">
            <a:extLst>
              <a:ext uri="{FF2B5EF4-FFF2-40B4-BE49-F238E27FC236}">
                <a16:creationId xmlns:a16="http://schemas.microsoft.com/office/drawing/2014/main" id="{FF9BC9D9-1E45-4AD6-92AF-9CA58157F48D}"/>
              </a:ext>
            </a:extLst>
          </p:cNvPr>
          <p:cNvSpPr/>
          <p:nvPr/>
        </p:nvSpPr>
        <p:spPr>
          <a:xfrm>
            <a:off x="6281940" y="134825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247" name="Retângulo 246">
            <a:extLst>
              <a:ext uri="{FF2B5EF4-FFF2-40B4-BE49-F238E27FC236}">
                <a16:creationId xmlns:a16="http://schemas.microsoft.com/office/drawing/2014/main" id="{03954CB7-F86A-4A57-8FBF-66DE277B422D}"/>
              </a:ext>
            </a:extLst>
          </p:cNvPr>
          <p:cNvSpPr/>
          <p:nvPr/>
        </p:nvSpPr>
        <p:spPr>
          <a:xfrm>
            <a:off x="6246333" y="13443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248" name="Retângulo 247">
            <a:extLst>
              <a:ext uri="{FF2B5EF4-FFF2-40B4-BE49-F238E27FC236}">
                <a16:creationId xmlns:a16="http://schemas.microsoft.com/office/drawing/2014/main" id="{B236F527-8DBE-4BDB-8DF3-D6D4CF018A83}"/>
              </a:ext>
            </a:extLst>
          </p:cNvPr>
          <p:cNvSpPr/>
          <p:nvPr/>
        </p:nvSpPr>
        <p:spPr>
          <a:xfrm>
            <a:off x="6259382" y="138939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249" name="Retângulo 248">
            <a:extLst>
              <a:ext uri="{FF2B5EF4-FFF2-40B4-BE49-F238E27FC236}">
                <a16:creationId xmlns:a16="http://schemas.microsoft.com/office/drawing/2014/main" id="{9676C1D0-C878-410F-9C56-D90EFED74E86}"/>
              </a:ext>
            </a:extLst>
          </p:cNvPr>
          <p:cNvSpPr/>
          <p:nvPr/>
        </p:nvSpPr>
        <p:spPr>
          <a:xfrm>
            <a:off x="6269280" y="135073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250" name="Retângulo 249">
            <a:extLst>
              <a:ext uri="{FF2B5EF4-FFF2-40B4-BE49-F238E27FC236}">
                <a16:creationId xmlns:a16="http://schemas.microsoft.com/office/drawing/2014/main" id="{8F616416-4B43-4B90-82FD-4FF193DD8D6C}"/>
              </a:ext>
            </a:extLst>
          </p:cNvPr>
          <p:cNvSpPr/>
          <p:nvPr/>
        </p:nvSpPr>
        <p:spPr>
          <a:xfrm>
            <a:off x="6255313" y="136369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251" name="Retângulo 250">
            <a:extLst>
              <a:ext uri="{FF2B5EF4-FFF2-40B4-BE49-F238E27FC236}">
                <a16:creationId xmlns:a16="http://schemas.microsoft.com/office/drawing/2014/main" id="{6B267B8C-0697-464D-8776-613EB7F7CEF5}"/>
              </a:ext>
            </a:extLst>
          </p:cNvPr>
          <p:cNvSpPr/>
          <p:nvPr/>
        </p:nvSpPr>
        <p:spPr>
          <a:xfrm>
            <a:off x="6242091" y="132685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252" name="Retângulo 251">
            <a:extLst>
              <a:ext uri="{FF2B5EF4-FFF2-40B4-BE49-F238E27FC236}">
                <a16:creationId xmlns:a16="http://schemas.microsoft.com/office/drawing/2014/main" id="{D1697676-02B7-432F-8519-F238A0C7C0F8}"/>
              </a:ext>
            </a:extLst>
          </p:cNvPr>
          <p:cNvSpPr/>
          <p:nvPr/>
        </p:nvSpPr>
        <p:spPr>
          <a:xfrm>
            <a:off x="6186533" y="136248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253" name="Retângulo 252">
            <a:extLst>
              <a:ext uri="{FF2B5EF4-FFF2-40B4-BE49-F238E27FC236}">
                <a16:creationId xmlns:a16="http://schemas.microsoft.com/office/drawing/2014/main" id="{F1C1B26E-E496-4743-8263-B110D27A1DA6}"/>
              </a:ext>
            </a:extLst>
          </p:cNvPr>
          <p:cNvSpPr/>
          <p:nvPr/>
        </p:nvSpPr>
        <p:spPr>
          <a:xfrm>
            <a:off x="6182801" y="1383405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254" name="Retângulo 253">
            <a:extLst>
              <a:ext uri="{FF2B5EF4-FFF2-40B4-BE49-F238E27FC236}">
                <a16:creationId xmlns:a16="http://schemas.microsoft.com/office/drawing/2014/main" id="{1DC17468-A162-4AAA-B801-D4441C2E8B7E}"/>
              </a:ext>
            </a:extLst>
          </p:cNvPr>
          <p:cNvSpPr/>
          <p:nvPr/>
        </p:nvSpPr>
        <p:spPr>
          <a:xfrm>
            <a:off x="6186532" y="1341092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255" name="Retângulo 254">
            <a:extLst>
              <a:ext uri="{FF2B5EF4-FFF2-40B4-BE49-F238E27FC236}">
                <a16:creationId xmlns:a16="http://schemas.microsoft.com/office/drawing/2014/main" id="{897B397F-1BDF-4B95-B2BB-9A572F39DBEB}"/>
              </a:ext>
            </a:extLst>
          </p:cNvPr>
          <p:cNvSpPr/>
          <p:nvPr/>
        </p:nvSpPr>
        <p:spPr>
          <a:xfrm>
            <a:off x="6181097" y="134365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256" name="Retângulo 255">
            <a:extLst>
              <a:ext uri="{FF2B5EF4-FFF2-40B4-BE49-F238E27FC236}">
                <a16:creationId xmlns:a16="http://schemas.microsoft.com/office/drawing/2014/main" id="{5DBB29F6-107A-45D1-AECD-FB53A0E57EC7}"/>
              </a:ext>
            </a:extLst>
          </p:cNvPr>
          <p:cNvSpPr/>
          <p:nvPr/>
        </p:nvSpPr>
        <p:spPr>
          <a:xfrm>
            <a:off x="6186751" y="137577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257" name="Retângulo 256">
            <a:extLst>
              <a:ext uri="{FF2B5EF4-FFF2-40B4-BE49-F238E27FC236}">
                <a16:creationId xmlns:a16="http://schemas.microsoft.com/office/drawing/2014/main" id="{DD041D24-F50F-4A4B-B0D2-ED8D75452A57}"/>
              </a:ext>
            </a:extLst>
          </p:cNvPr>
          <p:cNvSpPr/>
          <p:nvPr/>
        </p:nvSpPr>
        <p:spPr>
          <a:xfrm>
            <a:off x="6175513" y="1379278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258" name="Retângulo 257">
            <a:extLst>
              <a:ext uri="{FF2B5EF4-FFF2-40B4-BE49-F238E27FC236}">
                <a16:creationId xmlns:a16="http://schemas.microsoft.com/office/drawing/2014/main" id="{5BBB0C15-BA0F-462A-85E5-AC05174006D9}"/>
              </a:ext>
            </a:extLst>
          </p:cNvPr>
          <p:cNvSpPr/>
          <p:nvPr/>
        </p:nvSpPr>
        <p:spPr>
          <a:xfrm>
            <a:off x="6184776" y="136582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259" name="Retângulo 258">
            <a:extLst>
              <a:ext uri="{FF2B5EF4-FFF2-40B4-BE49-F238E27FC236}">
                <a16:creationId xmlns:a16="http://schemas.microsoft.com/office/drawing/2014/main" id="{55CF94F5-5370-464D-BA02-0883B3AD993A}"/>
              </a:ext>
            </a:extLst>
          </p:cNvPr>
          <p:cNvSpPr/>
          <p:nvPr/>
        </p:nvSpPr>
        <p:spPr>
          <a:xfrm>
            <a:off x="6190089" y="136631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260" name="Retângulo 259">
            <a:extLst>
              <a:ext uri="{FF2B5EF4-FFF2-40B4-BE49-F238E27FC236}">
                <a16:creationId xmlns:a16="http://schemas.microsoft.com/office/drawing/2014/main" id="{A15B1527-11E7-45C9-A17F-63E20BCDDF3B}"/>
              </a:ext>
            </a:extLst>
          </p:cNvPr>
          <p:cNvSpPr/>
          <p:nvPr/>
        </p:nvSpPr>
        <p:spPr>
          <a:xfrm>
            <a:off x="6175513" y="132768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261" name="Retângulo 260">
            <a:extLst>
              <a:ext uri="{FF2B5EF4-FFF2-40B4-BE49-F238E27FC236}">
                <a16:creationId xmlns:a16="http://schemas.microsoft.com/office/drawing/2014/main" id="{0C93869C-B1D8-4B40-BF7C-960C3D864E6E}"/>
              </a:ext>
            </a:extLst>
          </p:cNvPr>
          <p:cNvSpPr/>
          <p:nvPr/>
        </p:nvSpPr>
        <p:spPr>
          <a:xfrm>
            <a:off x="6189870" y="134683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262" name="Retângulo 261">
            <a:extLst>
              <a:ext uri="{FF2B5EF4-FFF2-40B4-BE49-F238E27FC236}">
                <a16:creationId xmlns:a16="http://schemas.microsoft.com/office/drawing/2014/main" id="{23508168-6DF2-43C3-AF9A-D19B0021149C}"/>
              </a:ext>
            </a:extLst>
          </p:cNvPr>
          <p:cNvSpPr/>
          <p:nvPr/>
        </p:nvSpPr>
        <p:spPr>
          <a:xfrm>
            <a:off x="6225948" y="135453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263" name="Retângulo 262">
            <a:extLst>
              <a:ext uri="{FF2B5EF4-FFF2-40B4-BE49-F238E27FC236}">
                <a16:creationId xmlns:a16="http://schemas.microsoft.com/office/drawing/2014/main" id="{F33D2CE4-A503-4D81-9AB1-6C4E0792D81F}"/>
              </a:ext>
            </a:extLst>
          </p:cNvPr>
          <p:cNvSpPr/>
          <p:nvPr/>
        </p:nvSpPr>
        <p:spPr>
          <a:xfrm>
            <a:off x="6267695" y="13468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264" name="Retângulo 263">
            <a:extLst>
              <a:ext uri="{FF2B5EF4-FFF2-40B4-BE49-F238E27FC236}">
                <a16:creationId xmlns:a16="http://schemas.microsoft.com/office/drawing/2014/main" id="{1C1813BB-EED7-41F9-BFDE-C101DFD94FDF}"/>
              </a:ext>
            </a:extLst>
          </p:cNvPr>
          <p:cNvSpPr/>
          <p:nvPr/>
        </p:nvSpPr>
        <p:spPr>
          <a:xfrm>
            <a:off x="6261179" y="135385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265" name="Retângulo 264">
            <a:extLst>
              <a:ext uri="{FF2B5EF4-FFF2-40B4-BE49-F238E27FC236}">
                <a16:creationId xmlns:a16="http://schemas.microsoft.com/office/drawing/2014/main" id="{E752AE0F-C9A6-4C33-93BF-322DC259ACE9}"/>
              </a:ext>
            </a:extLst>
          </p:cNvPr>
          <p:cNvSpPr/>
          <p:nvPr/>
        </p:nvSpPr>
        <p:spPr>
          <a:xfrm>
            <a:off x="6267692" y="137388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266" name="Retângulo 265">
            <a:extLst>
              <a:ext uri="{FF2B5EF4-FFF2-40B4-BE49-F238E27FC236}">
                <a16:creationId xmlns:a16="http://schemas.microsoft.com/office/drawing/2014/main" id="{C1A64EB8-E8F9-491E-A0F3-D90C2AC5EC97}"/>
              </a:ext>
            </a:extLst>
          </p:cNvPr>
          <p:cNvSpPr/>
          <p:nvPr/>
        </p:nvSpPr>
        <p:spPr>
          <a:xfrm>
            <a:off x="6248563" y="141139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267" name="Retângulo 266">
            <a:extLst>
              <a:ext uri="{FF2B5EF4-FFF2-40B4-BE49-F238E27FC236}">
                <a16:creationId xmlns:a16="http://schemas.microsoft.com/office/drawing/2014/main" id="{39E680C9-2297-4CB5-B8C1-5474CF993724}"/>
              </a:ext>
            </a:extLst>
          </p:cNvPr>
          <p:cNvSpPr/>
          <p:nvPr/>
        </p:nvSpPr>
        <p:spPr>
          <a:xfrm>
            <a:off x="6197930" y="140450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268" name="Retângulo 267">
            <a:extLst>
              <a:ext uri="{FF2B5EF4-FFF2-40B4-BE49-F238E27FC236}">
                <a16:creationId xmlns:a16="http://schemas.microsoft.com/office/drawing/2014/main" id="{68784E21-ECD3-4F2D-90A1-870CB855BB95}"/>
              </a:ext>
            </a:extLst>
          </p:cNvPr>
          <p:cNvSpPr/>
          <p:nvPr/>
        </p:nvSpPr>
        <p:spPr>
          <a:xfrm>
            <a:off x="6284040" y="142942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269" name="Retângulo 268">
            <a:extLst>
              <a:ext uri="{FF2B5EF4-FFF2-40B4-BE49-F238E27FC236}">
                <a16:creationId xmlns:a16="http://schemas.microsoft.com/office/drawing/2014/main" id="{AC067788-A7ED-4CB1-B0E8-8F46C316C814}"/>
              </a:ext>
            </a:extLst>
          </p:cNvPr>
          <p:cNvSpPr/>
          <p:nvPr/>
        </p:nvSpPr>
        <p:spPr>
          <a:xfrm>
            <a:off x="6283047" y="142108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270" name="Retângulo 269">
            <a:extLst>
              <a:ext uri="{FF2B5EF4-FFF2-40B4-BE49-F238E27FC236}">
                <a16:creationId xmlns:a16="http://schemas.microsoft.com/office/drawing/2014/main" id="{27914B76-FF6C-43F8-99E6-427E1A957C28}"/>
              </a:ext>
            </a:extLst>
          </p:cNvPr>
          <p:cNvSpPr/>
          <p:nvPr/>
        </p:nvSpPr>
        <p:spPr>
          <a:xfrm>
            <a:off x="6242140" y="142041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271" name="Retângulo 270">
            <a:extLst>
              <a:ext uri="{FF2B5EF4-FFF2-40B4-BE49-F238E27FC236}">
                <a16:creationId xmlns:a16="http://schemas.microsoft.com/office/drawing/2014/main" id="{114A2CB7-A415-450B-BA58-594885B214E5}"/>
              </a:ext>
            </a:extLst>
          </p:cNvPr>
          <p:cNvSpPr/>
          <p:nvPr/>
        </p:nvSpPr>
        <p:spPr>
          <a:xfrm>
            <a:off x="6273728" y="14333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272" name="Retângulo 271">
            <a:extLst>
              <a:ext uri="{FF2B5EF4-FFF2-40B4-BE49-F238E27FC236}">
                <a16:creationId xmlns:a16="http://schemas.microsoft.com/office/drawing/2014/main" id="{8D6ABB73-7086-4FE0-8A62-E2156971AF5A}"/>
              </a:ext>
            </a:extLst>
          </p:cNvPr>
          <p:cNvSpPr/>
          <p:nvPr/>
        </p:nvSpPr>
        <p:spPr>
          <a:xfrm>
            <a:off x="6315080" y="14023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273" name="Retângulo 272">
            <a:extLst>
              <a:ext uri="{FF2B5EF4-FFF2-40B4-BE49-F238E27FC236}">
                <a16:creationId xmlns:a16="http://schemas.microsoft.com/office/drawing/2014/main" id="{8FEFC893-CDC4-4046-838D-EA33D308D284}"/>
              </a:ext>
            </a:extLst>
          </p:cNvPr>
          <p:cNvSpPr/>
          <p:nvPr/>
        </p:nvSpPr>
        <p:spPr>
          <a:xfrm>
            <a:off x="6258300" y="13852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274" name="Retângulo 273">
            <a:extLst>
              <a:ext uri="{FF2B5EF4-FFF2-40B4-BE49-F238E27FC236}">
                <a16:creationId xmlns:a16="http://schemas.microsoft.com/office/drawing/2014/main" id="{15AD04C7-2D98-4F21-8C5C-BD7767BE00AD}"/>
              </a:ext>
            </a:extLst>
          </p:cNvPr>
          <p:cNvSpPr/>
          <p:nvPr/>
        </p:nvSpPr>
        <p:spPr>
          <a:xfrm>
            <a:off x="6255432" y="142878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275" name="Retângulo 274">
            <a:extLst>
              <a:ext uri="{FF2B5EF4-FFF2-40B4-BE49-F238E27FC236}">
                <a16:creationId xmlns:a16="http://schemas.microsoft.com/office/drawing/2014/main" id="{DF6C2D1B-B8C2-4BFC-ADBA-4E4AB984C130}"/>
              </a:ext>
            </a:extLst>
          </p:cNvPr>
          <p:cNvSpPr/>
          <p:nvPr/>
        </p:nvSpPr>
        <p:spPr>
          <a:xfrm>
            <a:off x="6238269" y="14014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276" name="Retângulo 275">
            <a:extLst>
              <a:ext uri="{FF2B5EF4-FFF2-40B4-BE49-F238E27FC236}">
                <a16:creationId xmlns:a16="http://schemas.microsoft.com/office/drawing/2014/main" id="{89701395-9C75-4009-ABB5-F9147547B0F7}"/>
              </a:ext>
            </a:extLst>
          </p:cNvPr>
          <p:cNvSpPr/>
          <p:nvPr/>
        </p:nvSpPr>
        <p:spPr>
          <a:xfrm>
            <a:off x="6287961" y="140423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277" name="Retângulo 276">
            <a:extLst>
              <a:ext uri="{FF2B5EF4-FFF2-40B4-BE49-F238E27FC236}">
                <a16:creationId xmlns:a16="http://schemas.microsoft.com/office/drawing/2014/main" id="{582B34BD-9774-4CAC-9748-9134E27CDD47}"/>
              </a:ext>
            </a:extLst>
          </p:cNvPr>
          <p:cNvSpPr/>
          <p:nvPr/>
        </p:nvSpPr>
        <p:spPr>
          <a:xfrm>
            <a:off x="6269097" y="13725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278" name="Retângulo 277">
            <a:extLst>
              <a:ext uri="{FF2B5EF4-FFF2-40B4-BE49-F238E27FC236}">
                <a16:creationId xmlns:a16="http://schemas.microsoft.com/office/drawing/2014/main" id="{B847A6B7-ED89-4B10-8FFE-FD831182A606}"/>
              </a:ext>
            </a:extLst>
          </p:cNvPr>
          <p:cNvSpPr/>
          <p:nvPr/>
        </p:nvSpPr>
        <p:spPr>
          <a:xfrm>
            <a:off x="6261953" y="13725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279" name="Retângulo 278">
            <a:extLst>
              <a:ext uri="{FF2B5EF4-FFF2-40B4-BE49-F238E27FC236}">
                <a16:creationId xmlns:a16="http://schemas.microsoft.com/office/drawing/2014/main" id="{C8934D1A-2DB8-46E6-B855-9552E04969E7}"/>
              </a:ext>
            </a:extLst>
          </p:cNvPr>
          <p:cNvSpPr/>
          <p:nvPr/>
        </p:nvSpPr>
        <p:spPr>
          <a:xfrm>
            <a:off x="6334253" y="137410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280" name="Retângulo 279">
            <a:extLst>
              <a:ext uri="{FF2B5EF4-FFF2-40B4-BE49-F238E27FC236}">
                <a16:creationId xmlns:a16="http://schemas.microsoft.com/office/drawing/2014/main" id="{DCE67BDF-9579-49C7-9C44-AD96870CD163}"/>
              </a:ext>
            </a:extLst>
          </p:cNvPr>
          <p:cNvSpPr/>
          <p:nvPr/>
        </p:nvSpPr>
        <p:spPr>
          <a:xfrm>
            <a:off x="6315080" y="134263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281" name="Retângulo 280">
            <a:extLst>
              <a:ext uri="{FF2B5EF4-FFF2-40B4-BE49-F238E27FC236}">
                <a16:creationId xmlns:a16="http://schemas.microsoft.com/office/drawing/2014/main" id="{3768BB79-2F87-40B4-8CF2-0EF69C7F81A0}"/>
              </a:ext>
            </a:extLst>
          </p:cNvPr>
          <p:cNvSpPr/>
          <p:nvPr/>
        </p:nvSpPr>
        <p:spPr>
          <a:xfrm>
            <a:off x="6241802" y="13725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282" name="Retângulo 281">
            <a:extLst>
              <a:ext uri="{FF2B5EF4-FFF2-40B4-BE49-F238E27FC236}">
                <a16:creationId xmlns:a16="http://schemas.microsoft.com/office/drawing/2014/main" id="{EA2B0AEA-6D3C-4D25-837B-F00562681430}"/>
              </a:ext>
            </a:extLst>
          </p:cNvPr>
          <p:cNvSpPr/>
          <p:nvPr/>
        </p:nvSpPr>
        <p:spPr>
          <a:xfrm>
            <a:off x="2325844" y="3609083"/>
            <a:ext cx="7325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latin typeface="Franklin Gothic Heavy" panose="020B0903020102020204" pitchFamily="34" charset="0"/>
              </a:rPr>
              <a:t>Tempo Esgotado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49D39F0-DF65-489F-9443-3AE7F665407D}"/>
              </a:ext>
            </a:extLst>
          </p:cNvPr>
          <p:cNvSpPr/>
          <p:nvPr/>
        </p:nvSpPr>
        <p:spPr>
          <a:xfrm>
            <a:off x="417635" y="22784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3" name="Retângulo 282">
            <a:extLst>
              <a:ext uri="{FF2B5EF4-FFF2-40B4-BE49-F238E27FC236}">
                <a16:creationId xmlns:a16="http://schemas.microsoft.com/office/drawing/2014/main" id="{F0584DB3-708C-4C44-AA02-7C554D265543}"/>
              </a:ext>
            </a:extLst>
          </p:cNvPr>
          <p:cNvSpPr/>
          <p:nvPr/>
        </p:nvSpPr>
        <p:spPr>
          <a:xfrm>
            <a:off x="7543925" y="692470"/>
            <a:ext cx="3003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REFUTAÇÃO</a:t>
            </a:r>
            <a:endParaRPr lang="pt-BR" sz="4000" b="0" cap="none" spc="0" dirty="0">
              <a:ln w="0"/>
              <a:solidFill>
                <a:srgbClr val="AE0717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86" name="Retângulo 285">
            <a:extLst>
              <a:ext uri="{FF2B5EF4-FFF2-40B4-BE49-F238E27FC236}">
                <a16:creationId xmlns:a16="http://schemas.microsoft.com/office/drawing/2014/main" id="{BDAECF98-F3C2-47F7-BB61-06E3A8B8CD50}"/>
              </a:ext>
            </a:extLst>
          </p:cNvPr>
          <p:cNvSpPr/>
          <p:nvPr/>
        </p:nvSpPr>
        <p:spPr>
          <a:xfrm>
            <a:off x="6535075" y="50151"/>
            <a:ext cx="49375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Oponente Contrário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FA56F9-224B-9E9D-A4F7-6DE977DBE48C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EBC3ADE-203C-981B-D530-2A72DE7892CA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A61761C-DCCD-EB5E-86EA-5BE172EFB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0495476D-819A-FA2E-6C39-525F18BAF43E}"/>
              </a:ext>
            </a:extLst>
          </p:cNvPr>
          <p:cNvSpPr/>
          <p:nvPr/>
        </p:nvSpPr>
        <p:spPr>
          <a:xfrm>
            <a:off x="284771" y="141308"/>
            <a:ext cx="13837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14" name="Gráfico 13" descr="Palestrante com preenchimento sólido">
            <a:extLst>
              <a:ext uri="{FF2B5EF4-FFF2-40B4-BE49-F238E27FC236}">
                <a16:creationId xmlns:a16="http://schemas.microsoft.com/office/drawing/2014/main" id="{AD7241E3-530F-6917-E9C7-AF8003E4D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2661" y="747284"/>
            <a:ext cx="1415225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2"/>
    </mc:Choice>
    <mc:Fallback xmlns="">
      <p:transition spd="slow" advTm="6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2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4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8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2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4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4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6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9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2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4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6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8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2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94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6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18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42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4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66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78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2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14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26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38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62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4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86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98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1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22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34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46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58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7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82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94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06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2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6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8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7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2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94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6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18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2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4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66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78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2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14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6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38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62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74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86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98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22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34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6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58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82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94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06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18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42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54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66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8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2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14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26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38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5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62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74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86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98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61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622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634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646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658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7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682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694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706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718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728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40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752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764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776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788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12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824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836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848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860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872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884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896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908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920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932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944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956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968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980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992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004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016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028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052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64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076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088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112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124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136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148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172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184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196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208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232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44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256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268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280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292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304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316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328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340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352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364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376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388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400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412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424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43600"/>
                            </p:stCondLst>
                            <p:childTnLst>
                              <p:par>
                                <p:cTn id="5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48600"/>
                            </p:stCondLst>
                            <p:childTnLst>
                              <p:par>
                                <p:cTn id="5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0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22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34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46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58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70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82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94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06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18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42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54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66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78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202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14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226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38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62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74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86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98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310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322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334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346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358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382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394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406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418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430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442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454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466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478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490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502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514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526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538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550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562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574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586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598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610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622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634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646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658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670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682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694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706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143768" y="1985169"/>
            <a:ext cx="39044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RÉPLICA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304A110-8F37-4962-B50F-F6DF0BE4C710}"/>
              </a:ext>
            </a:extLst>
          </p:cNvPr>
          <p:cNvSpPr/>
          <p:nvPr/>
        </p:nvSpPr>
        <p:spPr>
          <a:xfrm>
            <a:off x="837383" y="3105834"/>
            <a:ext cx="10517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Oponente Favorável – Tempo Máximo 2 Minutos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F7ED9C5-65F4-4D18-940E-C4FA14AF0354}"/>
              </a:ext>
            </a:extLst>
          </p:cNvPr>
          <p:cNvSpPr/>
          <p:nvPr/>
        </p:nvSpPr>
        <p:spPr>
          <a:xfrm>
            <a:off x="3429001" y="3885806"/>
            <a:ext cx="5230400" cy="646331"/>
          </a:xfrm>
          <a:prstGeom prst="rect">
            <a:avLst/>
          </a:prstGeom>
          <a:solidFill>
            <a:srgbClr val="42555E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bg1"/>
                </a:solidFill>
                <a:latin typeface="Franklin Gothic Heavy" panose="020B0903020102020204" pitchFamily="34" charset="0"/>
              </a:rPr>
              <a:t>INICIAR CRONÔMETRO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17B15B-38B2-94F1-8AF2-54C46070C119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8782B9A-C2B8-A856-85D4-9BD68E3EE1B4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CA61734-67B7-48BC-E688-A25154FF7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0ECF853D-C349-4FC8-AE20-48DBA6EBF5CF}"/>
              </a:ext>
            </a:extLst>
          </p:cNvPr>
          <p:cNvSpPr/>
          <p:nvPr/>
        </p:nvSpPr>
        <p:spPr>
          <a:xfrm>
            <a:off x="5152895" y="91594"/>
            <a:ext cx="19800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14" name="Gráfico 13" descr="Palestrante com preenchimento sólido">
            <a:extLst>
              <a:ext uri="{FF2B5EF4-FFF2-40B4-BE49-F238E27FC236}">
                <a16:creationId xmlns:a16="http://schemas.microsoft.com/office/drawing/2014/main" id="{2985C2ED-99CD-D481-C80C-3BCF7F83D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6588" y="784463"/>
            <a:ext cx="1415225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93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276101" y="142865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6" name="Retângulo 5"/>
          <p:cNvSpPr/>
          <p:nvPr/>
        </p:nvSpPr>
        <p:spPr>
          <a:xfrm>
            <a:off x="2488130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8" name="Retângulo 7"/>
          <p:cNvSpPr/>
          <p:nvPr/>
        </p:nvSpPr>
        <p:spPr>
          <a:xfrm>
            <a:off x="6268563" y="135535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71220" y="135535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6247039" y="135382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6264831" y="135989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240650" y="135382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240650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247039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6266778" y="13366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255190" y="13179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276419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2488130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481741" y="12937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2513801" y="130109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6280861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6276384" y="132655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6251458" y="13381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6233371" y="133211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6302385" y="13583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6252833" y="135683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6292414" y="13699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6278204" y="13705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6277612" y="131552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6269435" y="134371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6285309" y="133817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6278941" y="13693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6296613" y="13537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6269891" y="1331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6292414" y="134825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6256807" y="134431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6269856" y="138940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6279754" y="135073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6265787" y="136370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6252565" y="13268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5510108" y="1620494"/>
            <a:ext cx="71365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: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6197007" y="13624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6193275" y="1383410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6197006" y="134109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6191571" y="134366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6197225" y="1375781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6185987" y="137928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195250" y="136583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6200563" y="1366321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6185987" y="13276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79" name="Retângulo 78"/>
          <p:cNvSpPr/>
          <p:nvPr/>
        </p:nvSpPr>
        <p:spPr>
          <a:xfrm>
            <a:off x="6200344" y="134684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6236422" y="13545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81" name="Retângulo 80"/>
          <p:cNvSpPr/>
          <p:nvPr/>
        </p:nvSpPr>
        <p:spPr>
          <a:xfrm>
            <a:off x="6278169" y="134682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82" name="Retângulo 81"/>
          <p:cNvSpPr/>
          <p:nvPr/>
        </p:nvSpPr>
        <p:spPr>
          <a:xfrm>
            <a:off x="6271653" y="13538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83" name="Retângulo 82"/>
          <p:cNvSpPr/>
          <p:nvPr/>
        </p:nvSpPr>
        <p:spPr>
          <a:xfrm>
            <a:off x="6278166" y="13738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84" name="Retângulo 83"/>
          <p:cNvSpPr/>
          <p:nvPr/>
        </p:nvSpPr>
        <p:spPr>
          <a:xfrm>
            <a:off x="6259037" y="141140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6208404" y="14045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86" name="Retângulo 85"/>
          <p:cNvSpPr/>
          <p:nvPr/>
        </p:nvSpPr>
        <p:spPr>
          <a:xfrm>
            <a:off x="6294514" y="142942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87" name="Retângulo 86"/>
          <p:cNvSpPr/>
          <p:nvPr/>
        </p:nvSpPr>
        <p:spPr>
          <a:xfrm>
            <a:off x="6293521" y="14210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88" name="Retângulo 87"/>
          <p:cNvSpPr/>
          <p:nvPr/>
        </p:nvSpPr>
        <p:spPr>
          <a:xfrm>
            <a:off x="6252614" y="14204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89" name="Retângulo 88"/>
          <p:cNvSpPr/>
          <p:nvPr/>
        </p:nvSpPr>
        <p:spPr>
          <a:xfrm>
            <a:off x="6284202" y="14333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90" name="Retângulo 89"/>
          <p:cNvSpPr/>
          <p:nvPr/>
        </p:nvSpPr>
        <p:spPr>
          <a:xfrm>
            <a:off x="6325554" y="140238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91" name="Retângulo 90"/>
          <p:cNvSpPr/>
          <p:nvPr/>
        </p:nvSpPr>
        <p:spPr>
          <a:xfrm>
            <a:off x="6268774" y="13852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92" name="Retângulo 91"/>
          <p:cNvSpPr/>
          <p:nvPr/>
        </p:nvSpPr>
        <p:spPr>
          <a:xfrm>
            <a:off x="6265906" y="14287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93" name="Retângulo 92"/>
          <p:cNvSpPr/>
          <p:nvPr/>
        </p:nvSpPr>
        <p:spPr>
          <a:xfrm>
            <a:off x="6248743" y="14014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94" name="Retângulo 93"/>
          <p:cNvSpPr/>
          <p:nvPr/>
        </p:nvSpPr>
        <p:spPr>
          <a:xfrm>
            <a:off x="6298435" y="140424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95" name="Retângulo 94"/>
          <p:cNvSpPr/>
          <p:nvPr/>
        </p:nvSpPr>
        <p:spPr>
          <a:xfrm>
            <a:off x="6279571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6272427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6344727" y="13741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6325554" y="13426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6252276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100" name="Retângulo 99">
            <a:extLst>
              <a:ext uri="{FF2B5EF4-FFF2-40B4-BE49-F238E27FC236}">
                <a16:creationId xmlns:a16="http://schemas.microsoft.com/office/drawing/2014/main" id="{C83338AF-6FEB-4956-BE5B-AA17372C58D1}"/>
              </a:ext>
            </a:extLst>
          </p:cNvPr>
          <p:cNvSpPr/>
          <p:nvPr/>
        </p:nvSpPr>
        <p:spPr>
          <a:xfrm>
            <a:off x="2507303" y="127053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1EA58ACC-1721-4AE3-9831-5C041C94DC2B}"/>
              </a:ext>
            </a:extLst>
          </p:cNvPr>
          <p:cNvSpPr/>
          <p:nvPr/>
        </p:nvSpPr>
        <p:spPr>
          <a:xfrm>
            <a:off x="6263326" y="13486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73964466-012C-4B2B-B191-AFB030ED9DC6}"/>
              </a:ext>
            </a:extLst>
          </p:cNvPr>
          <p:cNvSpPr/>
          <p:nvPr/>
        </p:nvSpPr>
        <p:spPr>
          <a:xfrm>
            <a:off x="6265983" y="13486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178B5F29-9FF3-426E-B72B-1C30166DB6B4}"/>
              </a:ext>
            </a:extLst>
          </p:cNvPr>
          <p:cNvSpPr/>
          <p:nvPr/>
        </p:nvSpPr>
        <p:spPr>
          <a:xfrm>
            <a:off x="6241802" y="13470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BE21C773-BA34-496F-B44F-E9FDE4A96D62}"/>
              </a:ext>
            </a:extLst>
          </p:cNvPr>
          <p:cNvSpPr/>
          <p:nvPr/>
        </p:nvSpPr>
        <p:spPr>
          <a:xfrm>
            <a:off x="6259594" y="135317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5E6E4A7F-EB52-4610-999A-31531BEB2483}"/>
              </a:ext>
            </a:extLst>
          </p:cNvPr>
          <p:cNvSpPr/>
          <p:nvPr/>
        </p:nvSpPr>
        <p:spPr>
          <a:xfrm>
            <a:off x="6235413" y="13470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A2FBD8A3-7D62-4317-963F-98A912845960}"/>
              </a:ext>
            </a:extLst>
          </p:cNvPr>
          <p:cNvSpPr/>
          <p:nvPr/>
        </p:nvSpPr>
        <p:spPr>
          <a:xfrm>
            <a:off x="6235413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C8872187-ABF9-402B-BCF0-D3494DB6E786}"/>
              </a:ext>
            </a:extLst>
          </p:cNvPr>
          <p:cNvSpPr/>
          <p:nvPr/>
        </p:nvSpPr>
        <p:spPr>
          <a:xfrm>
            <a:off x="6241802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AC44F894-6EF2-4307-BFBE-D3C04D072D99}"/>
              </a:ext>
            </a:extLst>
          </p:cNvPr>
          <p:cNvSpPr/>
          <p:nvPr/>
        </p:nvSpPr>
        <p:spPr>
          <a:xfrm>
            <a:off x="6261541" y="132993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109" name="Retângulo 108">
            <a:extLst>
              <a:ext uri="{FF2B5EF4-FFF2-40B4-BE49-F238E27FC236}">
                <a16:creationId xmlns:a16="http://schemas.microsoft.com/office/drawing/2014/main" id="{B5B54F99-4757-4AEA-8683-A81B267F1687}"/>
              </a:ext>
            </a:extLst>
          </p:cNvPr>
          <p:cNvSpPr/>
          <p:nvPr/>
        </p:nvSpPr>
        <p:spPr>
          <a:xfrm>
            <a:off x="6249953" y="13112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89F600DE-0271-4A39-B66C-0495BAF81DE3}"/>
              </a:ext>
            </a:extLst>
          </p:cNvPr>
          <p:cNvSpPr/>
          <p:nvPr/>
        </p:nvSpPr>
        <p:spPr>
          <a:xfrm>
            <a:off x="6271182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D03D9282-003C-4447-9C2F-061905CD14D6}"/>
              </a:ext>
            </a:extLst>
          </p:cNvPr>
          <p:cNvSpPr/>
          <p:nvPr/>
        </p:nvSpPr>
        <p:spPr>
          <a:xfrm>
            <a:off x="6275624" y="13017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112" name="Retângulo 111">
            <a:extLst>
              <a:ext uri="{FF2B5EF4-FFF2-40B4-BE49-F238E27FC236}">
                <a16:creationId xmlns:a16="http://schemas.microsoft.com/office/drawing/2014/main" id="{39FBF182-A574-465D-8107-9D8155EED7F4}"/>
              </a:ext>
            </a:extLst>
          </p:cNvPr>
          <p:cNvSpPr/>
          <p:nvPr/>
        </p:nvSpPr>
        <p:spPr>
          <a:xfrm>
            <a:off x="6271147" y="131982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113" name="Retângulo 112">
            <a:extLst>
              <a:ext uri="{FF2B5EF4-FFF2-40B4-BE49-F238E27FC236}">
                <a16:creationId xmlns:a16="http://schemas.microsoft.com/office/drawing/2014/main" id="{8961CC52-137F-4527-9177-0D8F1E1B09FF}"/>
              </a:ext>
            </a:extLst>
          </p:cNvPr>
          <p:cNvSpPr/>
          <p:nvPr/>
        </p:nvSpPr>
        <p:spPr>
          <a:xfrm>
            <a:off x="6246221" y="13314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114" name="Retângulo 113">
            <a:extLst>
              <a:ext uri="{FF2B5EF4-FFF2-40B4-BE49-F238E27FC236}">
                <a16:creationId xmlns:a16="http://schemas.microsoft.com/office/drawing/2014/main" id="{D41D8CF4-00F6-421D-8F9E-38B9F5CA1DBF}"/>
              </a:ext>
            </a:extLst>
          </p:cNvPr>
          <p:cNvSpPr/>
          <p:nvPr/>
        </p:nvSpPr>
        <p:spPr>
          <a:xfrm>
            <a:off x="6228134" y="132539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115" name="Retângulo 114">
            <a:extLst>
              <a:ext uri="{FF2B5EF4-FFF2-40B4-BE49-F238E27FC236}">
                <a16:creationId xmlns:a16="http://schemas.microsoft.com/office/drawing/2014/main" id="{682DF893-1035-4B55-B2D8-1E2706E1A565}"/>
              </a:ext>
            </a:extLst>
          </p:cNvPr>
          <p:cNvSpPr/>
          <p:nvPr/>
        </p:nvSpPr>
        <p:spPr>
          <a:xfrm>
            <a:off x="6297148" y="13516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116" name="Retângulo 115">
            <a:extLst>
              <a:ext uri="{FF2B5EF4-FFF2-40B4-BE49-F238E27FC236}">
                <a16:creationId xmlns:a16="http://schemas.microsoft.com/office/drawing/2014/main" id="{30C88BA4-F7B8-4C34-9AAC-6D7AD3375EB4}"/>
              </a:ext>
            </a:extLst>
          </p:cNvPr>
          <p:cNvSpPr/>
          <p:nvPr/>
        </p:nvSpPr>
        <p:spPr>
          <a:xfrm>
            <a:off x="6247596" y="13501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117" name="Retângulo 116">
            <a:extLst>
              <a:ext uri="{FF2B5EF4-FFF2-40B4-BE49-F238E27FC236}">
                <a16:creationId xmlns:a16="http://schemas.microsoft.com/office/drawing/2014/main" id="{70088C58-F874-4BDA-B601-33130EFC4608}"/>
              </a:ext>
            </a:extLst>
          </p:cNvPr>
          <p:cNvSpPr/>
          <p:nvPr/>
        </p:nvSpPr>
        <p:spPr>
          <a:xfrm>
            <a:off x="6287177" y="13632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FC945971-F0B3-48E5-B987-B330039849E3}"/>
              </a:ext>
            </a:extLst>
          </p:cNvPr>
          <p:cNvSpPr/>
          <p:nvPr/>
        </p:nvSpPr>
        <p:spPr>
          <a:xfrm>
            <a:off x="6272967" y="13638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13AC5D87-DF89-4B4E-8C13-BB7DAE415EEE}"/>
              </a:ext>
            </a:extLst>
          </p:cNvPr>
          <p:cNvSpPr/>
          <p:nvPr/>
        </p:nvSpPr>
        <p:spPr>
          <a:xfrm>
            <a:off x="6272375" y="13087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120" name="Retângulo 119">
            <a:extLst>
              <a:ext uri="{FF2B5EF4-FFF2-40B4-BE49-F238E27FC236}">
                <a16:creationId xmlns:a16="http://schemas.microsoft.com/office/drawing/2014/main" id="{09F127C6-CB26-4CAE-8BAE-C7FB40613DA9}"/>
              </a:ext>
            </a:extLst>
          </p:cNvPr>
          <p:cNvSpPr/>
          <p:nvPr/>
        </p:nvSpPr>
        <p:spPr>
          <a:xfrm>
            <a:off x="6264198" y="133698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121" name="Retângulo 120">
            <a:extLst>
              <a:ext uri="{FF2B5EF4-FFF2-40B4-BE49-F238E27FC236}">
                <a16:creationId xmlns:a16="http://schemas.microsoft.com/office/drawing/2014/main" id="{E721D34B-B9A1-4C88-BA6C-F19B84F78F2B}"/>
              </a:ext>
            </a:extLst>
          </p:cNvPr>
          <p:cNvSpPr/>
          <p:nvPr/>
        </p:nvSpPr>
        <p:spPr>
          <a:xfrm>
            <a:off x="6280072" y="133144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122" name="Retângulo 121">
            <a:extLst>
              <a:ext uri="{FF2B5EF4-FFF2-40B4-BE49-F238E27FC236}">
                <a16:creationId xmlns:a16="http://schemas.microsoft.com/office/drawing/2014/main" id="{BA445601-7C63-4AD1-A73F-0AB1660CC637}"/>
              </a:ext>
            </a:extLst>
          </p:cNvPr>
          <p:cNvSpPr/>
          <p:nvPr/>
        </p:nvSpPr>
        <p:spPr>
          <a:xfrm>
            <a:off x="6273704" y="136263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123" name="Retângulo 122">
            <a:extLst>
              <a:ext uri="{FF2B5EF4-FFF2-40B4-BE49-F238E27FC236}">
                <a16:creationId xmlns:a16="http://schemas.microsoft.com/office/drawing/2014/main" id="{783205FC-B453-4266-B38F-E7E17F7A6CDB}"/>
              </a:ext>
            </a:extLst>
          </p:cNvPr>
          <p:cNvSpPr/>
          <p:nvPr/>
        </p:nvSpPr>
        <p:spPr>
          <a:xfrm>
            <a:off x="6291376" y="13470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124" name="Retângulo 123">
            <a:extLst>
              <a:ext uri="{FF2B5EF4-FFF2-40B4-BE49-F238E27FC236}">
                <a16:creationId xmlns:a16="http://schemas.microsoft.com/office/drawing/2014/main" id="{B5C116ED-F385-47E5-A972-82BA6F68CDDC}"/>
              </a:ext>
            </a:extLst>
          </p:cNvPr>
          <p:cNvSpPr/>
          <p:nvPr/>
        </p:nvSpPr>
        <p:spPr>
          <a:xfrm>
            <a:off x="6264654" y="13245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125" name="Retângulo 124">
            <a:extLst>
              <a:ext uri="{FF2B5EF4-FFF2-40B4-BE49-F238E27FC236}">
                <a16:creationId xmlns:a16="http://schemas.microsoft.com/office/drawing/2014/main" id="{2A579884-77BD-44C6-89D9-022E7CA9F5FB}"/>
              </a:ext>
            </a:extLst>
          </p:cNvPr>
          <p:cNvSpPr/>
          <p:nvPr/>
        </p:nvSpPr>
        <p:spPr>
          <a:xfrm>
            <a:off x="6287177" y="134153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126" name="Retângulo 125">
            <a:extLst>
              <a:ext uri="{FF2B5EF4-FFF2-40B4-BE49-F238E27FC236}">
                <a16:creationId xmlns:a16="http://schemas.microsoft.com/office/drawing/2014/main" id="{F3198573-E5CB-463A-9C4C-EA8379635FB8}"/>
              </a:ext>
            </a:extLst>
          </p:cNvPr>
          <p:cNvSpPr/>
          <p:nvPr/>
        </p:nvSpPr>
        <p:spPr>
          <a:xfrm>
            <a:off x="6251570" y="13375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127" name="Retângulo 126">
            <a:extLst>
              <a:ext uri="{FF2B5EF4-FFF2-40B4-BE49-F238E27FC236}">
                <a16:creationId xmlns:a16="http://schemas.microsoft.com/office/drawing/2014/main" id="{8AD852EC-DE3C-4E51-8DA2-521AAD1006EF}"/>
              </a:ext>
            </a:extLst>
          </p:cNvPr>
          <p:cNvSpPr/>
          <p:nvPr/>
        </p:nvSpPr>
        <p:spPr>
          <a:xfrm>
            <a:off x="6264619" y="138267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128" name="Retângulo 127">
            <a:extLst>
              <a:ext uri="{FF2B5EF4-FFF2-40B4-BE49-F238E27FC236}">
                <a16:creationId xmlns:a16="http://schemas.microsoft.com/office/drawing/2014/main" id="{ECF3589F-CA6A-4529-A3F2-9A8E1B702BBD}"/>
              </a:ext>
            </a:extLst>
          </p:cNvPr>
          <p:cNvSpPr/>
          <p:nvPr/>
        </p:nvSpPr>
        <p:spPr>
          <a:xfrm>
            <a:off x="6274517" y="134401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129" name="Retângulo 128">
            <a:extLst>
              <a:ext uri="{FF2B5EF4-FFF2-40B4-BE49-F238E27FC236}">
                <a16:creationId xmlns:a16="http://schemas.microsoft.com/office/drawing/2014/main" id="{14A7DE6C-7DB8-4028-92A6-B7DD17614219}"/>
              </a:ext>
            </a:extLst>
          </p:cNvPr>
          <p:cNvSpPr/>
          <p:nvPr/>
        </p:nvSpPr>
        <p:spPr>
          <a:xfrm>
            <a:off x="6260550" y="135697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130" name="Retângulo 129">
            <a:extLst>
              <a:ext uri="{FF2B5EF4-FFF2-40B4-BE49-F238E27FC236}">
                <a16:creationId xmlns:a16="http://schemas.microsoft.com/office/drawing/2014/main" id="{467826D3-99EF-48AC-936C-F23CBE2CBDB6}"/>
              </a:ext>
            </a:extLst>
          </p:cNvPr>
          <p:cNvSpPr/>
          <p:nvPr/>
        </p:nvSpPr>
        <p:spPr>
          <a:xfrm>
            <a:off x="6247328" y="132013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id="{B7583256-7005-458E-BF79-0DB27D536646}"/>
              </a:ext>
            </a:extLst>
          </p:cNvPr>
          <p:cNvSpPr/>
          <p:nvPr/>
        </p:nvSpPr>
        <p:spPr>
          <a:xfrm>
            <a:off x="6191770" y="135576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132" name="Retângulo 131">
            <a:extLst>
              <a:ext uri="{FF2B5EF4-FFF2-40B4-BE49-F238E27FC236}">
                <a16:creationId xmlns:a16="http://schemas.microsoft.com/office/drawing/2014/main" id="{9E49F4C3-878A-4D55-B6AF-C817E67C0200}"/>
              </a:ext>
            </a:extLst>
          </p:cNvPr>
          <p:cNvSpPr/>
          <p:nvPr/>
        </p:nvSpPr>
        <p:spPr>
          <a:xfrm>
            <a:off x="6188038" y="137668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133" name="Retângulo 132">
            <a:extLst>
              <a:ext uri="{FF2B5EF4-FFF2-40B4-BE49-F238E27FC236}">
                <a16:creationId xmlns:a16="http://schemas.microsoft.com/office/drawing/2014/main" id="{81A9D843-8812-46B1-95A1-0AAB90CEDAA7}"/>
              </a:ext>
            </a:extLst>
          </p:cNvPr>
          <p:cNvSpPr/>
          <p:nvPr/>
        </p:nvSpPr>
        <p:spPr>
          <a:xfrm>
            <a:off x="6191769" y="1334370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134" name="Retângulo 133">
            <a:extLst>
              <a:ext uri="{FF2B5EF4-FFF2-40B4-BE49-F238E27FC236}">
                <a16:creationId xmlns:a16="http://schemas.microsoft.com/office/drawing/2014/main" id="{6417931C-00E7-4354-92AD-A8C4E458BEE6}"/>
              </a:ext>
            </a:extLst>
          </p:cNvPr>
          <p:cNvSpPr/>
          <p:nvPr/>
        </p:nvSpPr>
        <p:spPr>
          <a:xfrm>
            <a:off x="6186334" y="133693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135" name="Retângulo 134">
            <a:extLst>
              <a:ext uri="{FF2B5EF4-FFF2-40B4-BE49-F238E27FC236}">
                <a16:creationId xmlns:a16="http://schemas.microsoft.com/office/drawing/2014/main" id="{E1C30894-DFE3-4520-982C-E2EFBA6EDCBD}"/>
              </a:ext>
            </a:extLst>
          </p:cNvPr>
          <p:cNvSpPr/>
          <p:nvPr/>
        </p:nvSpPr>
        <p:spPr>
          <a:xfrm>
            <a:off x="6191988" y="136905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136" name="Retângulo 135">
            <a:extLst>
              <a:ext uri="{FF2B5EF4-FFF2-40B4-BE49-F238E27FC236}">
                <a16:creationId xmlns:a16="http://schemas.microsoft.com/office/drawing/2014/main" id="{CA99B8AA-9C52-455D-A297-264E43EBE2D5}"/>
              </a:ext>
            </a:extLst>
          </p:cNvPr>
          <p:cNvSpPr/>
          <p:nvPr/>
        </p:nvSpPr>
        <p:spPr>
          <a:xfrm>
            <a:off x="6180750" y="137255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137" name="Retângulo 136">
            <a:extLst>
              <a:ext uri="{FF2B5EF4-FFF2-40B4-BE49-F238E27FC236}">
                <a16:creationId xmlns:a16="http://schemas.microsoft.com/office/drawing/2014/main" id="{CB42CD11-A014-48EA-AFC0-C9638FCEE337}"/>
              </a:ext>
            </a:extLst>
          </p:cNvPr>
          <p:cNvSpPr/>
          <p:nvPr/>
        </p:nvSpPr>
        <p:spPr>
          <a:xfrm>
            <a:off x="6190013" y="135910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138" name="Retângulo 137">
            <a:extLst>
              <a:ext uri="{FF2B5EF4-FFF2-40B4-BE49-F238E27FC236}">
                <a16:creationId xmlns:a16="http://schemas.microsoft.com/office/drawing/2014/main" id="{30F85665-D1C5-456E-9294-5A932326B0A8}"/>
              </a:ext>
            </a:extLst>
          </p:cNvPr>
          <p:cNvSpPr/>
          <p:nvPr/>
        </p:nvSpPr>
        <p:spPr>
          <a:xfrm>
            <a:off x="6195326" y="13595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139" name="Retângulo 138">
            <a:extLst>
              <a:ext uri="{FF2B5EF4-FFF2-40B4-BE49-F238E27FC236}">
                <a16:creationId xmlns:a16="http://schemas.microsoft.com/office/drawing/2014/main" id="{26827096-AAF2-401B-B0B3-6B917AD5DD42}"/>
              </a:ext>
            </a:extLst>
          </p:cNvPr>
          <p:cNvSpPr/>
          <p:nvPr/>
        </p:nvSpPr>
        <p:spPr>
          <a:xfrm>
            <a:off x="6180750" y="132096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140" name="Retângulo 139">
            <a:extLst>
              <a:ext uri="{FF2B5EF4-FFF2-40B4-BE49-F238E27FC236}">
                <a16:creationId xmlns:a16="http://schemas.microsoft.com/office/drawing/2014/main" id="{8BEB4F1C-166C-422B-A711-A211EC914272}"/>
              </a:ext>
            </a:extLst>
          </p:cNvPr>
          <p:cNvSpPr/>
          <p:nvPr/>
        </p:nvSpPr>
        <p:spPr>
          <a:xfrm>
            <a:off x="6195107" y="134011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141" name="Retângulo 140">
            <a:extLst>
              <a:ext uri="{FF2B5EF4-FFF2-40B4-BE49-F238E27FC236}">
                <a16:creationId xmlns:a16="http://schemas.microsoft.com/office/drawing/2014/main" id="{36A504D0-5732-46BA-8DAC-F727FD0138A7}"/>
              </a:ext>
            </a:extLst>
          </p:cNvPr>
          <p:cNvSpPr/>
          <p:nvPr/>
        </p:nvSpPr>
        <p:spPr>
          <a:xfrm>
            <a:off x="6231185" y="134781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142" name="Retângulo 141">
            <a:extLst>
              <a:ext uri="{FF2B5EF4-FFF2-40B4-BE49-F238E27FC236}">
                <a16:creationId xmlns:a16="http://schemas.microsoft.com/office/drawing/2014/main" id="{56C51A7E-B9D4-40A6-B6F6-AB0F01A9B5AC}"/>
              </a:ext>
            </a:extLst>
          </p:cNvPr>
          <p:cNvSpPr/>
          <p:nvPr/>
        </p:nvSpPr>
        <p:spPr>
          <a:xfrm>
            <a:off x="6272932" y="13400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143" name="Retângulo 142">
            <a:extLst>
              <a:ext uri="{FF2B5EF4-FFF2-40B4-BE49-F238E27FC236}">
                <a16:creationId xmlns:a16="http://schemas.microsoft.com/office/drawing/2014/main" id="{C881D949-EFD5-4714-A6AD-23226DFBF0B5}"/>
              </a:ext>
            </a:extLst>
          </p:cNvPr>
          <p:cNvSpPr/>
          <p:nvPr/>
        </p:nvSpPr>
        <p:spPr>
          <a:xfrm>
            <a:off x="6266416" y="13471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144" name="Retângulo 143">
            <a:extLst>
              <a:ext uri="{FF2B5EF4-FFF2-40B4-BE49-F238E27FC236}">
                <a16:creationId xmlns:a16="http://schemas.microsoft.com/office/drawing/2014/main" id="{F56A97B0-F1E8-4CB4-8FEE-3562D6313EBD}"/>
              </a:ext>
            </a:extLst>
          </p:cNvPr>
          <p:cNvSpPr/>
          <p:nvPr/>
        </p:nvSpPr>
        <p:spPr>
          <a:xfrm>
            <a:off x="6272929" y="136716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145" name="Retângulo 144">
            <a:extLst>
              <a:ext uri="{FF2B5EF4-FFF2-40B4-BE49-F238E27FC236}">
                <a16:creationId xmlns:a16="http://schemas.microsoft.com/office/drawing/2014/main" id="{2E4ED88B-61F2-4380-B41C-6026EE9B3BD6}"/>
              </a:ext>
            </a:extLst>
          </p:cNvPr>
          <p:cNvSpPr/>
          <p:nvPr/>
        </p:nvSpPr>
        <p:spPr>
          <a:xfrm>
            <a:off x="6253800" y="140467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146" name="Retângulo 145">
            <a:extLst>
              <a:ext uri="{FF2B5EF4-FFF2-40B4-BE49-F238E27FC236}">
                <a16:creationId xmlns:a16="http://schemas.microsoft.com/office/drawing/2014/main" id="{AA2156A7-945C-4F12-9542-A1D17FBE0FBE}"/>
              </a:ext>
            </a:extLst>
          </p:cNvPr>
          <p:cNvSpPr/>
          <p:nvPr/>
        </p:nvSpPr>
        <p:spPr>
          <a:xfrm>
            <a:off x="6203167" y="13977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147" name="Retângulo 146">
            <a:extLst>
              <a:ext uri="{FF2B5EF4-FFF2-40B4-BE49-F238E27FC236}">
                <a16:creationId xmlns:a16="http://schemas.microsoft.com/office/drawing/2014/main" id="{27F4ECBB-4AD0-480B-97C9-DF08EEFD1A8D}"/>
              </a:ext>
            </a:extLst>
          </p:cNvPr>
          <p:cNvSpPr/>
          <p:nvPr/>
        </p:nvSpPr>
        <p:spPr>
          <a:xfrm>
            <a:off x="6289277" y="142270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148" name="Retângulo 147">
            <a:extLst>
              <a:ext uri="{FF2B5EF4-FFF2-40B4-BE49-F238E27FC236}">
                <a16:creationId xmlns:a16="http://schemas.microsoft.com/office/drawing/2014/main" id="{374D3340-3FF0-4211-8F36-5FBCA5D1D2C5}"/>
              </a:ext>
            </a:extLst>
          </p:cNvPr>
          <p:cNvSpPr/>
          <p:nvPr/>
        </p:nvSpPr>
        <p:spPr>
          <a:xfrm>
            <a:off x="6288284" y="14143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149" name="Retângulo 148">
            <a:extLst>
              <a:ext uri="{FF2B5EF4-FFF2-40B4-BE49-F238E27FC236}">
                <a16:creationId xmlns:a16="http://schemas.microsoft.com/office/drawing/2014/main" id="{D37F7057-76DD-4A66-8718-6BD3BFEA570C}"/>
              </a:ext>
            </a:extLst>
          </p:cNvPr>
          <p:cNvSpPr/>
          <p:nvPr/>
        </p:nvSpPr>
        <p:spPr>
          <a:xfrm>
            <a:off x="6247377" y="141368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150" name="Retângulo 149">
            <a:extLst>
              <a:ext uri="{FF2B5EF4-FFF2-40B4-BE49-F238E27FC236}">
                <a16:creationId xmlns:a16="http://schemas.microsoft.com/office/drawing/2014/main" id="{35EED8E1-12BE-403A-ADEA-0DC034154377}"/>
              </a:ext>
            </a:extLst>
          </p:cNvPr>
          <p:cNvSpPr/>
          <p:nvPr/>
        </p:nvSpPr>
        <p:spPr>
          <a:xfrm>
            <a:off x="6278965" y="14266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151" name="Retângulo 150">
            <a:extLst>
              <a:ext uri="{FF2B5EF4-FFF2-40B4-BE49-F238E27FC236}">
                <a16:creationId xmlns:a16="http://schemas.microsoft.com/office/drawing/2014/main" id="{B7C6147C-CF90-4EB1-9C64-31118FBB5695}"/>
              </a:ext>
            </a:extLst>
          </p:cNvPr>
          <p:cNvSpPr/>
          <p:nvPr/>
        </p:nvSpPr>
        <p:spPr>
          <a:xfrm>
            <a:off x="6320317" y="13956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152" name="Retângulo 151">
            <a:extLst>
              <a:ext uri="{FF2B5EF4-FFF2-40B4-BE49-F238E27FC236}">
                <a16:creationId xmlns:a16="http://schemas.microsoft.com/office/drawing/2014/main" id="{EAC093AF-8950-4B19-93A6-8593697956EE}"/>
              </a:ext>
            </a:extLst>
          </p:cNvPr>
          <p:cNvSpPr/>
          <p:nvPr/>
        </p:nvSpPr>
        <p:spPr>
          <a:xfrm>
            <a:off x="6263537" y="13785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153" name="Retângulo 152">
            <a:extLst>
              <a:ext uri="{FF2B5EF4-FFF2-40B4-BE49-F238E27FC236}">
                <a16:creationId xmlns:a16="http://schemas.microsoft.com/office/drawing/2014/main" id="{BBBF34F5-A02E-4774-B4FB-37D6566C51FF}"/>
              </a:ext>
            </a:extLst>
          </p:cNvPr>
          <p:cNvSpPr/>
          <p:nvPr/>
        </p:nvSpPr>
        <p:spPr>
          <a:xfrm>
            <a:off x="6260669" y="14220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154" name="Retângulo 153">
            <a:extLst>
              <a:ext uri="{FF2B5EF4-FFF2-40B4-BE49-F238E27FC236}">
                <a16:creationId xmlns:a16="http://schemas.microsoft.com/office/drawing/2014/main" id="{C16553C0-EB31-45CD-9FFC-5AEFF388BE31}"/>
              </a:ext>
            </a:extLst>
          </p:cNvPr>
          <p:cNvSpPr/>
          <p:nvPr/>
        </p:nvSpPr>
        <p:spPr>
          <a:xfrm>
            <a:off x="6243506" y="139468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155" name="Retângulo 154">
            <a:extLst>
              <a:ext uri="{FF2B5EF4-FFF2-40B4-BE49-F238E27FC236}">
                <a16:creationId xmlns:a16="http://schemas.microsoft.com/office/drawing/2014/main" id="{28FF2950-EE31-43BD-A1F2-5BE305E89395}"/>
              </a:ext>
            </a:extLst>
          </p:cNvPr>
          <p:cNvSpPr/>
          <p:nvPr/>
        </p:nvSpPr>
        <p:spPr>
          <a:xfrm>
            <a:off x="6293198" y="139751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156" name="Retângulo 155">
            <a:extLst>
              <a:ext uri="{FF2B5EF4-FFF2-40B4-BE49-F238E27FC236}">
                <a16:creationId xmlns:a16="http://schemas.microsoft.com/office/drawing/2014/main" id="{2C1AE0B1-10FD-46FF-BAAC-952DFC27AEBF}"/>
              </a:ext>
            </a:extLst>
          </p:cNvPr>
          <p:cNvSpPr/>
          <p:nvPr/>
        </p:nvSpPr>
        <p:spPr>
          <a:xfrm>
            <a:off x="6274334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157" name="Retângulo 156">
            <a:extLst>
              <a:ext uri="{FF2B5EF4-FFF2-40B4-BE49-F238E27FC236}">
                <a16:creationId xmlns:a16="http://schemas.microsoft.com/office/drawing/2014/main" id="{F9AFA5DC-398F-4714-8B16-515C303FD183}"/>
              </a:ext>
            </a:extLst>
          </p:cNvPr>
          <p:cNvSpPr/>
          <p:nvPr/>
        </p:nvSpPr>
        <p:spPr>
          <a:xfrm>
            <a:off x="6267190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158" name="Retângulo 157">
            <a:extLst>
              <a:ext uri="{FF2B5EF4-FFF2-40B4-BE49-F238E27FC236}">
                <a16:creationId xmlns:a16="http://schemas.microsoft.com/office/drawing/2014/main" id="{44FA1AAE-8639-45E4-A4A4-9084AC72A53C}"/>
              </a:ext>
            </a:extLst>
          </p:cNvPr>
          <p:cNvSpPr/>
          <p:nvPr/>
        </p:nvSpPr>
        <p:spPr>
          <a:xfrm>
            <a:off x="6339490" y="13673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159" name="Retângulo 158">
            <a:extLst>
              <a:ext uri="{FF2B5EF4-FFF2-40B4-BE49-F238E27FC236}">
                <a16:creationId xmlns:a16="http://schemas.microsoft.com/office/drawing/2014/main" id="{A0681A9B-1848-46F3-A66C-CC7BF80F6A35}"/>
              </a:ext>
            </a:extLst>
          </p:cNvPr>
          <p:cNvSpPr/>
          <p:nvPr/>
        </p:nvSpPr>
        <p:spPr>
          <a:xfrm>
            <a:off x="6320317" y="13359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160" name="Retângulo 159">
            <a:extLst>
              <a:ext uri="{FF2B5EF4-FFF2-40B4-BE49-F238E27FC236}">
                <a16:creationId xmlns:a16="http://schemas.microsoft.com/office/drawing/2014/main" id="{B058ABBC-4F54-45C0-AEBD-A22F904EE287}"/>
              </a:ext>
            </a:extLst>
          </p:cNvPr>
          <p:cNvSpPr/>
          <p:nvPr/>
        </p:nvSpPr>
        <p:spPr>
          <a:xfrm>
            <a:off x="6247039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161" name="Retângulo 160">
            <a:extLst>
              <a:ext uri="{FF2B5EF4-FFF2-40B4-BE49-F238E27FC236}">
                <a16:creationId xmlns:a16="http://schemas.microsoft.com/office/drawing/2014/main" id="{8F0DAD17-4735-4024-8714-4671596AC51F}"/>
              </a:ext>
            </a:extLst>
          </p:cNvPr>
          <p:cNvSpPr/>
          <p:nvPr/>
        </p:nvSpPr>
        <p:spPr>
          <a:xfrm>
            <a:off x="2325844" y="3609083"/>
            <a:ext cx="7325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Tempo Esgotado</a:t>
            </a:r>
          </a:p>
        </p:txBody>
      </p:sp>
      <p:sp>
        <p:nvSpPr>
          <p:cNvPr id="162" name="Elipse 161">
            <a:extLst>
              <a:ext uri="{FF2B5EF4-FFF2-40B4-BE49-F238E27FC236}">
                <a16:creationId xmlns:a16="http://schemas.microsoft.com/office/drawing/2014/main" id="{4C3B7CE1-416D-4007-B476-E6BA534109B2}"/>
              </a:ext>
            </a:extLst>
          </p:cNvPr>
          <p:cNvSpPr/>
          <p:nvPr/>
        </p:nvSpPr>
        <p:spPr>
          <a:xfrm>
            <a:off x="417635" y="22784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Retângulo 164">
            <a:extLst>
              <a:ext uri="{FF2B5EF4-FFF2-40B4-BE49-F238E27FC236}">
                <a16:creationId xmlns:a16="http://schemas.microsoft.com/office/drawing/2014/main" id="{78FAD615-547D-477C-989E-7944D8E95D73}"/>
              </a:ext>
            </a:extLst>
          </p:cNvPr>
          <p:cNvSpPr/>
          <p:nvPr/>
        </p:nvSpPr>
        <p:spPr>
          <a:xfrm>
            <a:off x="7919863" y="692470"/>
            <a:ext cx="22515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RÉPLICA</a:t>
            </a:r>
          </a:p>
        </p:txBody>
      </p:sp>
      <p:sp>
        <p:nvSpPr>
          <p:cNvPr id="168" name="Retângulo 167">
            <a:extLst>
              <a:ext uri="{FF2B5EF4-FFF2-40B4-BE49-F238E27FC236}">
                <a16:creationId xmlns:a16="http://schemas.microsoft.com/office/drawing/2014/main" id="{0CE565A4-2AED-4AC9-B4A4-AEA70DAFEA68}"/>
              </a:ext>
            </a:extLst>
          </p:cNvPr>
          <p:cNvSpPr/>
          <p:nvPr/>
        </p:nvSpPr>
        <p:spPr>
          <a:xfrm>
            <a:off x="6509556" y="50151"/>
            <a:ext cx="49886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Oponente Favorável</a:t>
            </a:r>
          </a:p>
        </p:txBody>
      </p:sp>
      <p:sp>
        <p:nvSpPr>
          <p:cNvPr id="163" name="Elipse 162">
            <a:extLst>
              <a:ext uri="{FF2B5EF4-FFF2-40B4-BE49-F238E27FC236}">
                <a16:creationId xmlns:a16="http://schemas.microsoft.com/office/drawing/2014/main" id="{4C3B7CE1-416D-4007-B476-E6BA534109B2}"/>
              </a:ext>
            </a:extLst>
          </p:cNvPr>
          <p:cNvSpPr/>
          <p:nvPr/>
        </p:nvSpPr>
        <p:spPr>
          <a:xfrm>
            <a:off x="570035" y="24308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Elipse 163">
            <a:extLst>
              <a:ext uri="{FF2B5EF4-FFF2-40B4-BE49-F238E27FC236}">
                <a16:creationId xmlns:a16="http://schemas.microsoft.com/office/drawing/2014/main" id="{4C3B7CE1-416D-4007-B476-E6BA534109B2}"/>
              </a:ext>
            </a:extLst>
          </p:cNvPr>
          <p:cNvSpPr/>
          <p:nvPr/>
        </p:nvSpPr>
        <p:spPr>
          <a:xfrm>
            <a:off x="722435" y="25832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68A1B8F-4588-CD4D-00C7-041E31808A2C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95C57C9-931C-573A-0A4D-3D97CBEE6688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57252DA-F893-20FC-A563-4B34FBB8D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397DAC38-5B8D-7E17-3CB3-8AA5CD079A64}"/>
              </a:ext>
            </a:extLst>
          </p:cNvPr>
          <p:cNvSpPr/>
          <p:nvPr/>
        </p:nvSpPr>
        <p:spPr>
          <a:xfrm>
            <a:off x="284771" y="141308"/>
            <a:ext cx="13837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13" name="Gráfico 12" descr="Palestrante com preenchimento sólido">
            <a:extLst>
              <a:ext uri="{FF2B5EF4-FFF2-40B4-BE49-F238E27FC236}">
                <a16:creationId xmlns:a16="http://schemas.microsoft.com/office/drawing/2014/main" id="{C5EE084A-9CF9-1BC1-A8FD-5C7C4FD49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2661" y="747284"/>
            <a:ext cx="1415225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2"/>
    </mc:Choice>
    <mc:Fallback xmlns="">
      <p:transition spd="slow" advTm="6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2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4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8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2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4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4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6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9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2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4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6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8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2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94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6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18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42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4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66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78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2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14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26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38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62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4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86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98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1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22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34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46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58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7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82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94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06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2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6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8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7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2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94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6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18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2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4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66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78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2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14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6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38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62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74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86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98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22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34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6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58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82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94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06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18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42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54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66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8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2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14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26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38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5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62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74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86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98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61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622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634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646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658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7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682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694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706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71800"/>
                            </p:stCondLst>
                            <p:childTnLst>
                              <p:par>
                                <p:cTn id="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76800"/>
                            </p:stCondLst>
                            <p:childTnLst>
                              <p:par>
                                <p:cTn id="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9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35800"/>
                            </p:stCondLst>
                            <p:childTnLst>
                              <p:par>
                                <p:cTn id="3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9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94800"/>
                            </p:stCondLst>
                            <p:childTnLst>
                              <p:par>
                                <p:cTn id="3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9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/>
      <p:bldP spid="162" grpId="0" animBg="1"/>
      <p:bldP spid="163" grpId="0" animBg="1"/>
      <p:bldP spid="1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143769" y="1985169"/>
            <a:ext cx="39044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RÉPLICA</a:t>
            </a:r>
            <a:endParaRPr lang="pt-BR" sz="7200" b="0" cap="none" spc="0" dirty="0">
              <a:ln w="0"/>
              <a:solidFill>
                <a:srgbClr val="AE0717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52895" y="91594"/>
            <a:ext cx="19800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304A110-8F37-4962-B50F-F6DF0BE4C710}"/>
              </a:ext>
            </a:extLst>
          </p:cNvPr>
          <p:cNvSpPr/>
          <p:nvPr/>
        </p:nvSpPr>
        <p:spPr>
          <a:xfrm>
            <a:off x="860660" y="3105834"/>
            <a:ext cx="10470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Oponente Contrário – Tempo Máximo 2 Minutos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F7ED9C5-65F4-4D18-940E-C4FA14AF0354}"/>
              </a:ext>
            </a:extLst>
          </p:cNvPr>
          <p:cNvSpPr/>
          <p:nvPr/>
        </p:nvSpPr>
        <p:spPr>
          <a:xfrm>
            <a:off x="3429001" y="3885806"/>
            <a:ext cx="5230400" cy="646331"/>
          </a:xfrm>
          <a:prstGeom prst="rect">
            <a:avLst/>
          </a:prstGeom>
          <a:solidFill>
            <a:srgbClr val="42555E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bg1"/>
                </a:solidFill>
                <a:latin typeface="Franklin Gothic Heavy" panose="020B0903020102020204" pitchFamily="34" charset="0"/>
              </a:rPr>
              <a:t>INICIAR CRONÔMETRO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C0A5691-0C64-109D-EFF2-22EA17FB2C8C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A72675A-3411-CFC7-A340-E0F5C30E64B6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EB6BE26-7466-A159-6C6F-1686318E5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pic>
        <p:nvPicPr>
          <p:cNvPr id="13" name="Gráfico 12" descr="Palestrante com preenchimento sólido">
            <a:extLst>
              <a:ext uri="{FF2B5EF4-FFF2-40B4-BE49-F238E27FC236}">
                <a16:creationId xmlns:a16="http://schemas.microsoft.com/office/drawing/2014/main" id="{148F4E53-74AE-BE51-8E84-D6FAB7C81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6588" y="784463"/>
            <a:ext cx="1415225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16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276101" y="142865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6" name="Retângulo 5"/>
          <p:cNvSpPr/>
          <p:nvPr/>
        </p:nvSpPr>
        <p:spPr>
          <a:xfrm>
            <a:off x="2488130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8" name="Retângulo 7"/>
          <p:cNvSpPr/>
          <p:nvPr/>
        </p:nvSpPr>
        <p:spPr>
          <a:xfrm>
            <a:off x="6268563" y="135535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71220" y="135535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6247039" y="135382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6264831" y="135989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240650" y="135382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240650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247039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6266778" y="13366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255190" y="13179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276419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2488130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481741" y="12937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2513801" y="130109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6280861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6276384" y="132655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6251458" y="13381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6233371" y="133211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6302385" y="13583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6252833" y="135683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6292414" y="13699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6278204" y="13705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6277612" y="131552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6269435" y="134371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6285309" y="133817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6278941" y="13693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6296613" y="13537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6269891" y="1331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6292414" y="134825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6256807" y="134431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6269856" y="138940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6279754" y="135073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6265787" y="136370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6252565" y="13268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5510108" y="1620494"/>
            <a:ext cx="71365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: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6197007" y="13624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6193275" y="1383410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6197006" y="134109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6191571" y="134366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6197225" y="1375781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6185987" y="137928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195250" y="136583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6200563" y="1366321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6185987" y="13276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79" name="Retângulo 78"/>
          <p:cNvSpPr/>
          <p:nvPr/>
        </p:nvSpPr>
        <p:spPr>
          <a:xfrm>
            <a:off x="6200344" y="134684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6236422" y="13545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81" name="Retângulo 80"/>
          <p:cNvSpPr/>
          <p:nvPr/>
        </p:nvSpPr>
        <p:spPr>
          <a:xfrm>
            <a:off x="6278169" y="134682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82" name="Retângulo 81"/>
          <p:cNvSpPr/>
          <p:nvPr/>
        </p:nvSpPr>
        <p:spPr>
          <a:xfrm>
            <a:off x="6271653" y="13538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83" name="Retângulo 82"/>
          <p:cNvSpPr/>
          <p:nvPr/>
        </p:nvSpPr>
        <p:spPr>
          <a:xfrm>
            <a:off x="6278166" y="13738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84" name="Retângulo 83"/>
          <p:cNvSpPr/>
          <p:nvPr/>
        </p:nvSpPr>
        <p:spPr>
          <a:xfrm>
            <a:off x="6259037" y="141140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6208404" y="14045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86" name="Retângulo 85"/>
          <p:cNvSpPr/>
          <p:nvPr/>
        </p:nvSpPr>
        <p:spPr>
          <a:xfrm>
            <a:off x="6294514" y="142942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87" name="Retângulo 86"/>
          <p:cNvSpPr/>
          <p:nvPr/>
        </p:nvSpPr>
        <p:spPr>
          <a:xfrm>
            <a:off x="6293521" y="14210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88" name="Retângulo 87"/>
          <p:cNvSpPr/>
          <p:nvPr/>
        </p:nvSpPr>
        <p:spPr>
          <a:xfrm>
            <a:off x="6252614" y="14204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89" name="Retângulo 88"/>
          <p:cNvSpPr/>
          <p:nvPr/>
        </p:nvSpPr>
        <p:spPr>
          <a:xfrm>
            <a:off x="6284202" y="14333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90" name="Retângulo 89"/>
          <p:cNvSpPr/>
          <p:nvPr/>
        </p:nvSpPr>
        <p:spPr>
          <a:xfrm>
            <a:off x="6325554" y="140238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91" name="Retângulo 90"/>
          <p:cNvSpPr/>
          <p:nvPr/>
        </p:nvSpPr>
        <p:spPr>
          <a:xfrm>
            <a:off x="6268774" y="13852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92" name="Retângulo 91"/>
          <p:cNvSpPr/>
          <p:nvPr/>
        </p:nvSpPr>
        <p:spPr>
          <a:xfrm>
            <a:off x="6265906" y="14287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93" name="Retângulo 92"/>
          <p:cNvSpPr/>
          <p:nvPr/>
        </p:nvSpPr>
        <p:spPr>
          <a:xfrm>
            <a:off x="6248743" y="14014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94" name="Retângulo 93"/>
          <p:cNvSpPr/>
          <p:nvPr/>
        </p:nvSpPr>
        <p:spPr>
          <a:xfrm>
            <a:off x="6298435" y="140424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95" name="Retângulo 94"/>
          <p:cNvSpPr/>
          <p:nvPr/>
        </p:nvSpPr>
        <p:spPr>
          <a:xfrm>
            <a:off x="6279571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6272427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6344727" y="13741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6325554" y="13426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6252276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100" name="Retângulo 99">
            <a:extLst>
              <a:ext uri="{FF2B5EF4-FFF2-40B4-BE49-F238E27FC236}">
                <a16:creationId xmlns:a16="http://schemas.microsoft.com/office/drawing/2014/main" id="{C83338AF-6FEB-4956-BE5B-AA17372C58D1}"/>
              </a:ext>
            </a:extLst>
          </p:cNvPr>
          <p:cNvSpPr/>
          <p:nvPr/>
        </p:nvSpPr>
        <p:spPr>
          <a:xfrm>
            <a:off x="2507303" y="127053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1EA58ACC-1721-4AE3-9831-5C041C94DC2B}"/>
              </a:ext>
            </a:extLst>
          </p:cNvPr>
          <p:cNvSpPr/>
          <p:nvPr/>
        </p:nvSpPr>
        <p:spPr>
          <a:xfrm>
            <a:off x="6263326" y="13486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73964466-012C-4B2B-B191-AFB030ED9DC6}"/>
              </a:ext>
            </a:extLst>
          </p:cNvPr>
          <p:cNvSpPr/>
          <p:nvPr/>
        </p:nvSpPr>
        <p:spPr>
          <a:xfrm>
            <a:off x="6265983" y="13486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178B5F29-9FF3-426E-B72B-1C30166DB6B4}"/>
              </a:ext>
            </a:extLst>
          </p:cNvPr>
          <p:cNvSpPr/>
          <p:nvPr/>
        </p:nvSpPr>
        <p:spPr>
          <a:xfrm>
            <a:off x="6241802" y="13470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BE21C773-BA34-496F-B44F-E9FDE4A96D62}"/>
              </a:ext>
            </a:extLst>
          </p:cNvPr>
          <p:cNvSpPr/>
          <p:nvPr/>
        </p:nvSpPr>
        <p:spPr>
          <a:xfrm>
            <a:off x="6259594" y="135317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5E6E4A7F-EB52-4610-999A-31531BEB2483}"/>
              </a:ext>
            </a:extLst>
          </p:cNvPr>
          <p:cNvSpPr/>
          <p:nvPr/>
        </p:nvSpPr>
        <p:spPr>
          <a:xfrm>
            <a:off x="6235413" y="13470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A2FBD8A3-7D62-4317-963F-98A912845960}"/>
              </a:ext>
            </a:extLst>
          </p:cNvPr>
          <p:cNvSpPr/>
          <p:nvPr/>
        </p:nvSpPr>
        <p:spPr>
          <a:xfrm>
            <a:off x="6235413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C8872187-ABF9-402B-BCF0-D3494DB6E786}"/>
              </a:ext>
            </a:extLst>
          </p:cNvPr>
          <p:cNvSpPr/>
          <p:nvPr/>
        </p:nvSpPr>
        <p:spPr>
          <a:xfrm>
            <a:off x="6241802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AC44F894-6EF2-4307-BFBE-D3C04D072D99}"/>
              </a:ext>
            </a:extLst>
          </p:cNvPr>
          <p:cNvSpPr/>
          <p:nvPr/>
        </p:nvSpPr>
        <p:spPr>
          <a:xfrm>
            <a:off x="6261541" y="132993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109" name="Retângulo 108">
            <a:extLst>
              <a:ext uri="{FF2B5EF4-FFF2-40B4-BE49-F238E27FC236}">
                <a16:creationId xmlns:a16="http://schemas.microsoft.com/office/drawing/2014/main" id="{B5B54F99-4757-4AEA-8683-A81B267F1687}"/>
              </a:ext>
            </a:extLst>
          </p:cNvPr>
          <p:cNvSpPr/>
          <p:nvPr/>
        </p:nvSpPr>
        <p:spPr>
          <a:xfrm>
            <a:off x="6249953" y="13112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89F600DE-0271-4A39-B66C-0495BAF81DE3}"/>
              </a:ext>
            </a:extLst>
          </p:cNvPr>
          <p:cNvSpPr/>
          <p:nvPr/>
        </p:nvSpPr>
        <p:spPr>
          <a:xfrm>
            <a:off x="6271182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D03D9282-003C-4447-9C2F-061905CD14D6}"/>
              </a:ext>
            </a:extLst>
          </p:cNvPr>
          <p:cNvSpPr/>
          <p:nvPr/>
        </p:nvSpPr>
        <p:spPr>
          <a:xfrm>
            <a:off x="6275624" y="13017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112" name="Retângulo 111">
            <a:extLst>
              <a:ext uri="{FF2B5EF4-FFF2-40B4-BE49-F238E27FC236}">
                <a16:creationId xmlns:a16="http://schemas.microsoft.com/office/drawing/2014/main" id="{39FBF182-A574-465D-8107-9D8155EED7F4}"/>
              </a:ext>
            </a:extLst>
          </p:cNvPr>
          <p:cNvSpPr/>
          <p:nvPr/>
        </p:nvSpPr>
        <p:spPr>
          <a:xfrm>
            <a:off x="6271147" y="131982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113" name="Retângulo 112">
            <a:extLst>
              <a:ext uri="{FF2B5EF4-FFF2-40B4-BE49-F238E27FC236}">
                <a16:creationId xmlns:a16="http://schemas.microsoft.com/office/drawing/2014/main" id="{8961CC52-137F-4527-9177-0D8F1E1B09FF}"/>
              </a:ext>
            </a:extLst>
          </p:cNvPr>
          <p:cNvSpPr/>
          <p:nvPr/>
        </p:nvSpPr>
        <p:spPr>
          <a:xfrm>
            <a:off x="6246221" y="13314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114" name="Retângulo 113">
            <a:extLst>
              <a:ext uri="{FF2B5EF4-FFF2-40B4-BE49-F238E27FC236}">
                <a16:creationId xmlns:a16="http://schemas.microsoft.com/office/drawing/2014/main" id="{D41D8CF4-00F6-421D-8F9E-38B9F5CA1DBF}"/>
              </a:ext>
            </a:extLst>
          </p:cNvPr>
          <p:cNvSpPr/>
          <p:nvPr/>
        </p:nvSpPr>
        <p:spPr>
          <a:xfrm>
            <a:off x="6228134" y="132539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115" name="Retângulo 114">
            <a:extLst>
              <a:ext uri="{FF2B5EF4-FFF2-40B4-BE49-F238E27FC236}">
                <a16:creationId xmlns:a16="http://schemas.microsoft.com/office/drawing/2014/main" id="{682DF893-1035-4B55-B2D8-1E2706E1A565}"/>
              </a:ext>
            </a:extLst>
          </p:cNvPr>
          <p:cNvSpPr/>
          <p:nvPr/>
        </p:nvSpPr>
        <p:spPr>
          <a:xfrm>
            <a:off x="6297148" y="13516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116" name="Retângulo 115">
            <a:extLst>
              <a:ext uri="{FF2B5EF4-FFF2-40B4-BE49-F238E27FC236}">
                <a16:creationId xmlns:a16="http://schemas.microsoft.com/office/drawing/2014/main" id="{30C88BA4-F7B8-4C34-9AAC-6D7AD3375EB4}"/>
              </a:ext>
            </a:extLst>
          </p:cNvPr>
          <p:cNvSpPr/>
          <p:nvPr/>
        </p:nvSpPr>
        <p:spPr>
          <a:xfrm>
            <a:off x="6247596" y="13501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117" name="Retângulo 116">
            <a:extLst>
              <a:ext uri="{FF2B5EF4-FFF2-40B4-BE49-F238E27FC236}">
                <a16:creationId xmlns:a16="http://schemas.microsoft.com/office/drawing/2014/main" id="{70088C58-F874-4BDA-B601-33130EFC4608}"/>
              </a:ext>
            </a:extLst>
          </p:cNvPr>
          <p:cNvSpPr/>
          <p:nvPr/>
        </p:nvSpPr>
        <p:spPr>
          <a:xfrm>
            <a:off x="6287177" y="13632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FC945971-F0B3-48E5-B987-B330039849E3}"/>
              </a:ext>
            </a:extLst>
          </p:cNvPr>
          <p:cNvSpPr/>
          <p:nvPr/>
        </p:nvSpPr>
        <p:spPr>
          <a:xfrm>
            <a:off x="6272967" y="13638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13AC5D87-DF89-4B4E-8C13-BB7DAE415EEE}"/>
              </a:ext>
            </a:extLst>
          </p:cNvPr>
          <p:cNvSpPr/>
          <p:nvPr/>
        </p:nvSpPr>
        <p:spPr>
          <a:xfrm>
            <a:off x="6272375" y="13087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120" name="Retângulo 119">
            <a:extLst>
              <a:ext uri="{FF2B5EF4-FFF2-40B4-BE49-F238E27FC236}">
                <a16:creationId xmlns:a16="http://schemas.microsoft.com/office/drawing/2014/main" id="{09F127C6-CB26-4CAE-8BAE-C7FB40613DA9}"/>
              </a:ext>
            </a:extLst>
          </p:cNvPr>
          <p:cNvSpPr/>
          <p:nvPr/>
        </p:nvSpPr>
        <p:spPr>
          <a:xfrm>
            <a:off x="6264198" y="133698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121" name="Retângulo 120">
            <a:extLst>
              <a:ext uri="{FF2B5EF4-FFF2-40B4-BE49-F238E27FC236}">
                <a16:creationId xmlns:a16="http://schemas.microsoft.com/office/drawing/2014/main" id="{E721D34B-B9A1-4C88-BA6C-F19B84F78F2B}"/>
              </a:ext>
            </a:extLst>
          </p:cNvPr>
          <p:cNvSpPr/>
          <p:nvPr/>
        </p:nvSpPr>
        <p:spPr>
          <a:xfrm>
            <a:off x="6280072" y="133144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122" name="Retângulo 121">
            <a:extLst>
              <a:ext uri="{FF2B5EF4-FFF2-40B4-BE49-F238E27FC236}">
                <a16:creationId xmlns:a16="http://schemas.microsoft.com/office/drawing/2014/main" id="{BA445601-7C63-4AD1-A73F-0AB1660CC637}"/>
              </a:ext>
            </a:extLst>
          </p:cNvPr>
          <p:cNvSpPr/>
          <p:nvPr/>
        </p:nvSpPr>
        <p:spPr>
          <a:xfrm>
            <a:off x="6273704" y="136263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123" name="Retângulo 122">
            <a:extLst>
              <a:ext uri="{FF2B5EF4-FFF2-40B4-BE49-F238E27FC236}">
                <a16:creationId xmlns:a16="http://schemas.microsoft.com/office/drawing/2014/main" id="{783205FC-B453-4266-B38F-E7E17F7A6CDB}"/>
              </a:ext>
            </a:extLst>
          </p:cNvPr>
          <p:cNvSpPr/>
          <p:nvPr/>
        </p:nvSpPr>
        <p:spPr>
          <a:xfrm>
            <a:off x="6291376" y="13470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124" name="Retângulo 123">
            <a:extLst>
              <a:ext uri="{FF2B5EF4-FFF2-40B4-BE49-F238E27FC236}">
                <a16:creationId xmlns:a16="http://schemas.microsoft.com/office/drawing/2014/main" id="{B5C116ED-F385-47E5-A972-82BA6F68CDDC}"/>
              </a:ext>
            </a:extLst>
          </p:cNvPr>
          <p:cNvSpPr/>
          <p:nvPr/>
        </p:nvSpPr>
        <p:spPr>
          <a:xfrm>
            <a:off x="6264654" y="13245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125" name="Retângulo 124">
            <a:extLst>
              <a:ext uri="{FF2B5EF4-FFF2-40B4-BE49-F238E27FC236}">
                <a16:creationId xmlns:a16="http://schemas.microsoft.com/office/drawing/2014/main" id="{2A579884-77BD-44C6-89D9-022E7CA9F5FB}"/>
              </a:ext>
            </a:extLst>
          </p:cNvPr>
          <p:cNvSpPr/>
          <p:nvPr/>
        </p:nvSpPr>
        <p:spPr>
          <a:xfrm>
            <a:off x="6287177" y="134153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126" name="Retângulo 125">
            <a:extLst>
              <a:ext uri="{FF2B5EF4-FFF2-40B4-BE49-F238E27FC236}">
                <a16:creationId xmlns:a16="http://schemas.microsoft.com/office/drawing/2014/main" id="{F3198573-E5CB-463A-9C4C-EA8379635FB8}"/>
              </a:ext>
            </a:extLst>
          </p:cNvPr>
          <p:cNvSpPr/>
          <p:nvPr/>
        </p:nvSpPr>
        <p:spPr>
          <a:xfrm>
            <a:off x="6251570" y="13375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127" name="Retângulo 126">
            <a:extLst>
              <a:ext uri="{FF2B5EF4-FFF2-40B4-BE49-F238E27FC236}">
                <a16:creationId xmlns:a16="http://schemas.microsoft.com/office/drawing/2014/main" id="{8AD852EC-DE3C-4E51-8DA2-521AAD1006EF}"/>
              </a:ext>
            </a:extLst>
          </p:cNvPr>
          <p:cNvSpPr/>
          <p:nvPr/>
        </p:nvSpPr>
        <p:spPr>
          <a:xfrm>
            <a:off x="6264619" y="138267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128" name="Retângulo 127">
            <a:extLst>
              <a:ext uri="{FF2B5EF4-FFF2-40B4-BE49-F238E27FC236}">
                <a16:creationId xmlns:a16="http://schemas.microsoft.com/office/drawing/2014/main" id="{ECF3589F-CA6A-4529-A3F2-9A8E1B702BBD}"/>
              </a:ext>
            </a:extLst>
          </p:cNvPr>
          <p:cNvSpPr/>
          <p:nvPr/>
        </p:nvSpPr>
        <p:spPr>
          <a:xfrm>
            <a:off x="6274517" y="134401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129" name="Retângulo 128">
            <a:extLst>
              <a:ext uri="{FF2B5EF4-FFF2-40B4-BE49-F238E27FC236}">
                <a16:creationId xmlns:a16="http://schemas.microsoft.com/office/drawing/2014/main" id="{14A7DE6C-7DB8-4028-92A6-B7DD17614219}"/>
              </a:ext>
            </a:extLst>
          </p:cNvPr>
          <p:cNvSpPr/>
          <p:nvPr/>
        </p:nvSpPr>
        <p:spPr>
          <a:xfrm>
            <a:off x="6260550" y="135697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130" name="Retângulo 129">
            <a:extLst>
              <a:ext uri="{FF2B5EF4-FFF2-40B4-BE49-F238E27FC236}">
                <a16:creationId xmlns:a16="http://schemas.microsoft.com/office/drawing/2014/main" id="{467826D3-99EF-48AC-936C-F23CBE2CBDB6}"/>
              </a:ext>
            </a:extLst>
          </p:cNvPr>
          <p:cNvSpPr/>
          <p:nvPr/>
        </p:nvSpPr>
        <p:spPr>
          <a:xfrm>
            <a:off x="6247328" y="132013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id="{B7583256-7005-458E-BF79-0DB27D536646}"/>
              </a:ext>
            </a:extLst>
          </p:cNvPr>
          <p:cNvSpPr/>
          <p:nvPr/>
        </p:nvSpPr>
        <p:spPr>
          <a:xfrm>
            <a:off x="6191770" y="135576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132" name="Retângulo 131">
            <a:extLst>
              <a:ext uri="{FF2B5EF4-FFF2-40B4-BE49-F238E27FC236}">
                <a16:creationId xmlns:a16="http://schemas.microsoft.com/office/drawing/2014/main" id="{9E49F4C3-878A-4D55-B6AF-C817E67C0200}"/>
              </a:ext>
            </a:extLst>
          </p:cNvPr>
          <p:cNvSpPr/>
          <p:nvPr/>
        </p:nvSpPr>
        <p:spPr>
          <a:xfrm>
            <a:off x="6188038" y="137668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133" name="Retângulo 132">
            <a:extLst>
              <a:ext uri="{FF2B5EF4-FFF2-40B4-BE49-F238E27FC236}">
                <a16:creationId xmlns:a16="http://schemas.microsoft.com/office/drawing/2014/main" id="{81A9D843-8812-46B1-95A1-0AAB90CEDAA7}"/>
              </a:ext>
            </a:extLst>
          </p:cNvPr>
          <p:cNvSpPr/>
          <p:nvPr/>
        </p:nvSpPr>
        <p:spPr>
          <a:xfrm>
            <a:off x="6191769" y="1334370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134" name="Retângulo 133">
            <a:extLst>
              <a:ext uri="{FF2B5EF4-FFF2-40B4-BE49-F238E27FC236}">
                <a16:creationId xmlns:a16="http://schemas.microsoft.com/office/drawing/2014/main" id="{6417931C-00E7-4354-92AD-A8C4E458BEE6}"/>
              </a:ext>
            </a:extLst>
          </p:cNvPr>
          <p:cNvSpPr/>
          <p:nvPr/>
        </p:nvSpPr>
        <p:spPr>
          <a:xfrm>
            <a:off x="6186334" y="133693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135" name="Retângulo 134">
            <a:extLst>
              <a:ext uri="{FF2B5EF4-FFF2-40B4-BE49-F238E27FC236}">
                <a16:creationId xmlns:a16="http://schemas.microsoft.com/office/drawing/2014/main" id="{E1C30894-DFE3-4520-982C-E2EFBA6EDCBD}"/>
              </a:ext>
            </a:extLst>
          </p:cNvPr>
          <p:cNvSpPr/>
          <p:nvPr/>
        </p:nvSpPr>
        <p:spPr>
          <a:xfrm>
            <a:off x="6191988" y="136905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136" name="Retângulo 135">
            <a:extLst>
              <a:ext uri="{FF2B5EF4-FFF2-40B4-BE49-F238E27FC236}">
                <a16:creationId xmlns:a16="http://schemas.microsoft.com/office/drawing/2014/main" id="{CA99B8AA-9C52-455D-A297-264E43EBE2D5}"/>
              </a:ext>
            </a:extLst>
          </p:cNvPr>
          <p:cNvSpPr/>
          <p:nvPr/>
        </p:nvSpPr>
        <p:spPr>
          <a:xfrm>
            <a:off x="6180750" y="137255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137" name="Retângulo 136">
            <a:extLst>
              <a:ext uri="{FF2B5EF4-FFF2-40B4-BE49-F238E27FC236}">
                <a16:creationId xmlns:a16="http://schemas.microsoft.com/office/drawing/2014/main" id="{CB42CD11-A014-48EA-AFC0-C9638FCEE337}"/>
              </a:ext>
            </a:extLst>
          </p:cNvPr>
          <p:cNvSpPr/>
          <p:nvPr/>
        </p:nvSpPr>
        <p:spPr>
          <a:xfrm>
            <a:off x="6190013" y="135910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138" name="Retângulo 137">
            <a:extLst>
              <a:ext uri="{FF2B5EF4-FFF2-40B4-BE49-F238E27FC236}">
                <a16:creationId xmlns:a16="http://schemas.microsoft.com/office/drawing/2014/main" id="{30F85665-D1C5-456E-9294-5A932326B0A8}"/>
              </a:ext>
            </a:extLst>
          </p:cNvPr>
          <p:cNvSpPr/>
          <p:nvPr/>
        </p:nvSpPr>
        <p:spPr>
          <a:xfrm>
            <a:off x="6195326" y="13595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139" name="Retângulo 138">
            <a:extLst>
              <a:ext uri="{FF2B5EF4-FFF2-40B4-BE49-F238E27FC236}">
                <a16:creationId xmlns:a16="http://schemas.microsoft.com/office/drawing/2014/main" id="{26827096-AAF2-401B-B0B3-6B917AD5DD42}"/>
              </a:ext>
            </a:extLst>
          </p:cNvPr>
          <p:cNvSpPr/>
          <p:nvPr/>
        </p:nvSpPr>
        <p:spPr>
          <a:xfrm>
            <a:off x="6180750" y="132096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140" name="Retângulo 139">
            <a:extLst>
              <a:ext uri="{FF2B5EF4-FFF2-40B4-BE49-F238E27FC236}">
                <a16:creationId xmlns:a16="http://schemas.microsoft.com/office/drawing/2014/main" id="{8BEB4F1C-166C-422B-A711-A211EC914272}"/>
              </a:ext>
            </a:extLst>
          </p:cNvPr>
          <p:cNvSpPr/>
          <p:nvPr/>
        </p:nvSpPr>
        <p:spPr>
          <a:xfrm>
            <a:off x="6195107" y="134011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141" name="Retângulo 140">
            <a:extLst>
              <a:ext uri="{FF2B5EF4-FFF2-40B4-BE49-F238E27FC236}">
                <a16:creationId xmlns:a16="http://schemas.microsoft.com/office/drawing/2014/main" id="{36A504D0-5732-46BA-8DAC-F727FD0138A7}"/>
              </a:ext>
            </a:extLst>
          </p:cNvPr>
          <p:cNvSpPr/>
          <p:nvPr/>
        </p:nvSpPr>
        <p:spPr>
          <a:xfrm>
            <a:off x="6231185" y="134781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142" name="Retângulo 141">
            <a:extLst>
              <a:ext uri="{FF2B5EF4-FFF2-40B4-BE49-F238E27FC236}">
                <a16:creationId xmlns:a16="http://schemas.microsoft.com/office/drawing/2014/main" id="{56C51A7E-B9D4-40A6-B6F6-AB0F01A9B5AC}"/>
              </a:ext>
            </a:extLst>
          </p:cNvPr>
          <p:cNvSpPr/>
          <p:nvPr/>
        </p:nvSpPr>
        <p:spPr>
          <a:xfrm>
            <a:off x="6272932" y="13400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143" name="Retângulo 142">
            <a:extLst>
              <a:ext uri="{FF2B5EF4-FFF2-40B4-BE49-F238E27FC236}">
                <a16:creationId xmlns:a16="http://schemas.microsoft.com/office/drawing/2014/main" id="{C881D949-EFD5-4714-A6AD-23226DFBF0B5}"/>
              </a:ext>
            </a:extLst>
          </p:cNvPr>
          <p:cNvSpPr/>
          <p:nvPr/>
        </p:nvSpPr>
        <p:spPr>
          <a:xfrm>
            <a:off x="6266416" y="13471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144" name="Retângulo 143">
            <a:extLst>
              <a:ext uri="{FF2B5EF4-FFF2-40B4-BE49-F238E27FC236}">
                <a16:creationId xmlns:a16="http://schemas.microsoft.com/office/drawing/2014/main" id="{F56A97B0-F1E8-4CB4-8FEE-3562D6313EBD}"/>
              </a:ext>
            </a:extLst>
          </p:cNvPr>
          <p:cNvSpPr/>
          <p:nvPr/>
        </p:nvSpPr>
        <p:spPr>
          <a:xfrm>
            <a:off x="6272929" y="136716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145" name="Retângulo 144">
            <a:extLst>
              <a:ext uri="{FF2B5EF4-FFF2-40B4-BE49-F238E27FC236}">
                <a16:creationId xmlns:a16="http://schemas.microsoft.com/office/drawing/2014/main" id="{2E4ED88B-61F2-4380-B41C-6026EE9B3BD6}"/>
              </a:ext>
            </a:extLst>
          </p:cNvPr>
          <p:cNvSpPr/>
          <p:nvPr/>
        </p:nvSpPr>
        <p:spPr>
          <a:xfrm>
            <a:off x="6253800" y="140467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146" name="Retângulo 145">
            <a:extLst>
              <a:ext uri="{FF2B5EF4-FFF2-40B4-BE49-F238E27FC236}">
                <a16:creationId xmlns:a16="http://schemas.microsoft.com/office/drawing/2014/main" id="{AA2156A7-945C-4F12-9542-A1D17FBE0FBE}"/>
              </a:ext>
            </a:extLst>
          </p:cNvPr>
          <p:cNvSpPr/>
          <p:nvPr/>
        </p:nvSpPr>
        <p:spPr>
          <a:xfrm>
            <a:off x="6203167" y="13977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147" name="Retângulo 146">
            <a:extLst>
              <a:ext uri="{FF2B5EF4-FFF2-40B4-BE49-F238E27FC236}">
                <a16:creationId xmlns:a16="http://schemas.microsoft.com/office/drawing/2014/main" id="{27F4ECBB-4AD0-480B-97C9-DF08EEFD1A8D}"/>
              </a:ext>
            </a:extLst>
          </p:cNvPr>
          <p:cNvSpPr/>
          <p:nvPr/>
        </p:nvSpPr>
        <p:spPr>
          <a:xfrm>
            <a:off x="6289277" y="142270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148" name="Retângulo 147">
            <a:extLst>
              <a:ext uri="{FF2B5EF4-FFF2-40B4-BE49-F238E27FC236}">
                <a16:creationId xmlns:a16="http://schemas.microsoft.com/office/drawing/2014/main" id="{374D3340-3FF0-4211-8F36-5FBCA5D1D2C5}"/>
              </a:ext>
            </a:extLst>
          </p:cNvPr>
          <p:cNvSpPr/>
          <p:nvPr/>
        </p:nvSpPr>
        <p:spPr>
          <a:xfrm>
            <a:off x="6288284" y="14143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149" name="Retângulo 148">
            <a:extLst>
              <a:ext uri="{FF2B5EF4-FFF2-40B4-BE49-F238E27FC236}">
                <a16:creationId xmlns:a16="http://schemas.microsoft.com/office/drawing/2014/main" id="{D37F7057-76DD-4A66-8718-6BD3BFEA570C}"/>
              </a:ext>
            </a:extLst>
          </p:cNvPr>
          <p:cNvSpPr/>
          <p:nvPr/>
        </p:nvSpPr>
        <p:spPr>
          <a:xfrm>
            <a:off x="6247377" y="141368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150" name="Retângulo 149">
            <a:extLst>
              <a:ext uri="{FF2B5EF4-FFF2-40B4-BE49-F238E27FC236}">
                <a16:creationId xmlns:a16="http://schemas.microsoft.com/office/drawing/2014/main" id="{35EED8E1-12BE-403A-ADEA-0DC034154377}"/>
              </a:ext>
            </a:extLst>
          </p:cNvPr>
          <p:cNvSpPr/>
          <p:nvPr/>
        </p:nvSpPr>
        <p:spPr>
          <a:xfrm>
            <a:off x="6278965" y="14266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151" name="Retângulo 150">
            <a:extLst>
              <a:ext uri="{FF2B5EF4-FFF2-40B4-BE49-F238E27FC236}">
                <a16:creationId xmlns:a16="http://schemas.microsoft.com/office/drawing/2014/main" id="{B7C6147C-CF90-4EB1-9C64-31118FBB5695}"/>
              </a:ext>
            </a:extLst>
          </p:cNvPr>
          <p:cNvSpPr/>
          <p:nvPr/>
        </p:nvSpPr>
        <p:spPr>
          <a:xfrm>
            <a:off x="6320317" y="13956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152" name="Retângulo 151">
            <a:extLst>
              <a:ext uri="{FF2B5EF4-FFF2-40B4-BE49-F238E27FC236}">
                <a16:creationId xmlns:a16="http://schemas.microsoft.com/office/drawing/2014/main" id="{EAC093AF-8950-4B19-93A6-8593697956EE}"/>
              </a:ext>
            </a:extLst>
          </p:cNvPr>
          <p:cNvSpPr/>
          <p:nvPr/>
        </p:nvSpPr>
        <p:spPr>
          <a:xfrm>
            <a:off x="6263537" y="13785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153" name="Retângulo 152">
            <a:extLst>
              <a:ext uri="{FF2B5EF4-FFF2-40B4-BE49-F238E27FC236}">
                <a16:creationId xmlns:a16="http://schemas.microsoft.com/office/drawing/2014/main" id="{BBBF34F5-A02E-4774-B4FB-37D6566C51FF}"/>
              </a:ext>
            </a:extLst>
          </p:cNvPr>
          <p:cNvSpPr/>
          <p:nvPr/>
        </p:nvSpPr>
        <p:spPr>
          <a:xfrm>
            <a:off x="6260669" y="14220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154" name="Retângulo 153">
            <a:extLst>
              <a:ext uri="{FF2B5EF4-FFF2-40B4-BE49-F238E27FC236}">
                <a16:creationId xmlns:a16="http://schemas.microsoft.com/office/drawing/2014/main" id="{C16553C0-EB31-45CD-9FFC-5AEFF388BE31}"/>
              </a:ext>
            </a:extLst>
          </p:cNvPr>
          <p:cNvSpPr/>
          <p:nvPr/>
        </p:nvSpPr>
        <p:spPr>
          <a:xfrm>
            <a:off x="6243506" y="139468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155" name="Retângulo 154">
            <a:extLst>
              <a:ext uri="{FF2B5EF4-FFF2-40B4-BE49-F238E27FC236}">
                <a16:creationId xmlns:a16="http://schemas.microsoft.com/office/drawing/2014/main" id="{28FF2950-EE31-43BD-A1F2-5BE305E89395}"/>
              </a:ext>
            </a:extLst>
          </p:cNvPr>
          <p:cNvSpPr/>
          <p:nvPr/>
        </p:nvSpPr>
        <p:spPr>
          <a:xfrm>
            <a:off x="6293198" y="139751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156" name="Retângulo 155">
            <a:extLst>
              <a:ext uri="{FF2B5EF4-FFF2-40B4-BE49-F238E27FC236}">
                <a16:creationId xmlns:a16="http://schemas.microsoft.com/office/drawing/2014/main" id="{2C1AE0B1-10FD-46FF-BAAC-952DFC27AEBF}"/>
              </a:ext>
            </a:extLst>
          </p:cNvPr>
          <p:cNvSpPr/>
          <p:nvPr/>
        </p:nvSpPr>
        <p:spPr>
          <a:xfrm>
            <a:off x="6274334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157" name="Retângulo 156">
            <a:extLst>
              <a:ext uri="{FF2B5EF4-FFF2-40B4-BE49-F238E27FC236}">
                <a16:creationId xmlns:a16="http://schemas.microsoft.com/office/drawing/2014/main" id="{F9AFA5DC-398F-4714-8B16-515C303FD183}"/>
              </a:ext>
            </a:extLst>
          </p:cNvPr>
          <p:cNvSpPr/>
          <p:nvPr/>
        </p:nvSpPr>
        <p:spPr>
          <a:xfrm>
            <a:off x="6267190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158" name="Retângulo 157">
            <a:extLst>
              <a:ext uri="{FF2B5EF4-FFF2-40B4-BE49-F238E27FC236}">
                <a16:creationId xmlns:a16="http://schemas.microsoft.com/office/drawing/2014/main" id="{44FA1AAE-8639-45E4-A4A4-9084AC72A53C}"/>
              </a:ext>
            </a:extLst>
          </p:cNvPr>
          <p:cNvSpPr/>
          <p:nvPr/>
        </p:nvSpPr>
        <p:spPr>
          <a:xfrm>
            <a:off x="6339490" y="13673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159" name="Retângulo 158">
            <a:extLst>
              <a:ext uri="{FF2B5EF4-FFF2-40B4-BE49-F238E27FC236}">
                <a16:creationId xmlns:a16="http://schemas.microsoft.com/office/drawing/2014/main" id="{A0681A9B-1848-46F3-A66C-CC7BF80F6A35}"/>
              </a:ext>
            </a:extLst>
          </p:cNvPr>
          <p:cNvSpPr/>
          <p:nvPr/>
        </p:nvSpPr>
        <p:spPr>
          <a:xfrm>
            <a:off x="6320317" y="13359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160" name="Retângulo 159">
            <a:extLst>
              <a:ext uri="{FF2B5EF4-FFF2-40B4-BE49-F238E27FC236}">
                <a16:creationId xmlns:a16="http://schemas.microsoft.com/office/drawing/2014/main" id="{B058ABBC-4F54-45C0-AEBD-A22F904EE287}"/>
              </a:ext>
            </a:extLst>
          </p:cNvPr>
          <p:cNvSpPr/>
          <p:nvPr/>
        </p:nvSpPr>
        <p:spPr>
          <a:xfrm>
            <a:off x="6247039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161" name="Retângulo 160">
            <a:extLst>
              <a:ext uri="{FF2B5EF4-FFF2-40B4-BE49-F238E27FC236}">
                <a16:creationId xmlns:a16="http://schemas.microsoft.com/office/drawing/2014/main" id="{8F0DAD17-4735-4024-8714-4671596AC51F}"/>
              </a:ext>
            </a:extLst>
          </p:cNvPr>
          <p:cNvSpPr/>
          <p:nvPr/>
        </p:nvSpPr>
        <p:spPr>
          <a:xfrm>
            <a:off x="2325844" y="3609083"/>
            <a:ext cx="7325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Tempo Esgotado</a:t>
            </a:r>
          </a:p>
        </p:txBody>
      </p:sp>
      <p:sp>
        <p:nvSpPr>
          <p:cNvPr id="162" name="Elipse 161">
            <a:extLst>
              <a:ext uri="{FF2B5EF4-FFF2-40B4-BE49-F238E27FC236}">
                <a16:creationId xmlns:a16="http://schemas.microsoft.com/office/drawing/2014/main" id="{4C3B7CE1-416D-4007-B476-E6BA534109B2}"/>
              </a:ext>
            </a:extLst>
          </p:cNvPr>
          <p:cNvSpPr/>
          <p:nvPr/>
        </p:nvSpPr>
        <p:spPr>
          <a:xfrm>
            <a:off x="417635" y="22784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Retângulo 164">
            <a:extLst>
              <a:ext uri="{FF2B5EF4-FFF2-40B4-BE49-F238E27FC236}">
                <a16:creationId xmlns:a16="http://schemas.microsoft.com/office/drawing/2014/main" id="{78FAD615-547D-477C-989E-7944D8E95D73}"/>
              </a:ext>
            </a:extLst>
          </p:cNvPr>
          <p:cNvSpPr/>
          <p:nvPr/>
        </p:nvSpPr>
        <p:spPr>
          <a:xfrm>
            <a:off x="7919863" y="692470"/>
            <a:ext cx="22515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RÉPLICA</a:t>
            </a:r>
          </a:p>
        </p:txBody>
      </p:sp>
      <p:sp>
        <p:nvSpPr>
          <p:cNvPr id="168" name="Retângulo 167">
            <a:extLst>
              <a:ext uri="{FF2B5EF4-FFF2-40B4-BE49-F238E27FC236}">
                <a16:creationId xmlns:a16="http://schemas.microsoft.com/office/drawing/2014/main" id="{0CE565A4-2AED-4AC9-B4A4-AEA70DAFEA68}"/>
              </a:ext>
            </a:extLst>
          </p:cNvPr>
          <p:cNvSpPr/>
          <p:nvPr/>
        </p:nvSpPr>
        <p:spPr>
          <a:xfrm>
            <a:off x="6535078" y="50151"/>
            <a:ext cx="49375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Oponente Contrário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77F769-C998-8EB6-BAAA-7EF79A37E734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9A9D072-F205-C0CB-5DAB-851297E53736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D029863-3C65-67AE-13D2-A227EA7FE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35C8A918-9D52-A8ED-BDB0-707CB62FB6D9}"/>
              </a:ext>
            </a:extLst>
          </p:cNvPr>
          <p:cNvSpPr/>
          <p:nvPr/>
        </p:nvSpPr>
        <p:spPr>
          <a:xfrm>
            <a:off x="284771" y="141308"/>
            <a:ext cx="13837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13" name="Gráfico 12" descr="Palestrante com preenchimento sólido">
            <a:extLst>
              <a:ext uri="{FF2B5EF4-FFF2-40B4-BE49-F238E27FC236}">
                <a16:creationId xmlns:a16="http://schemas.microsoft.com/office/drawing/2014/main" id="{001071F6-147D-4608-C39E-17BE2158C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2661" y="747284"/>
            <a:ext cx="1415225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2"/>
    </mc:Choice>
    <mc:Fallback xmlns="">
      <p:transition spd="slow" advTm="6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2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4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8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2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4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4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6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9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2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4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6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8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2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94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6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18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42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4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66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78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2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14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26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38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62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4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86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98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1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22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34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46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58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7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82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94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06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2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6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8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7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2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94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6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18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2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4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66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78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2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14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6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38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62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74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86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98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22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34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6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58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82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94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06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18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42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54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66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8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2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14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26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38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5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62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74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86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98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61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622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634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646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658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7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682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694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706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71800"/>
                            </p:stCondLst>
                            <p:childTnLst>
                              <p:par>
                                <p:cTn id="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76800"/>
                            </p:stCondLst>
                            <p:childTnLst>
                              <p:par>
                                <p:cTn id="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9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/>
      <p:bldP spid="1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693600" y="0"/>
            <a:ext cx="87881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REGRAS DO DEBATE</a:t>
            </a:r>
          </a:p>
        </p:txBody>
      </p:sp>
      <p:sp>
        <p:nvSpPr>
          <p:cNvPr id="7" name="Retângulo 6"/>
          <p:cNvSpPr/>
          <p:nvPr/>
        </p:nvSpPr>
        <p:spPr>
          <a:xfrm>
            <a:off x="-4809" y="956782"/>
            <a:ext cx="11434476" cy="42780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43000" indent="-1143000" algn="ctr">
              <a:buAutoNum type="arabicPeriod"/>
            </a:pPr>
            <a:r>
              <a:rPr lang="pt-BR" sz="40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Os temas serão debatidos na seguinte ordem:</a:t>
            </a:r>
          </a:p>
          <a:p>
            <a:pPr marL="742950" indent="-742950" algn="ctr">
              <a:buAutoNum type="alphaLcPeriod"/>
            </a:pPr>
            <a:r>
              <a:rPr lang="pt-BR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TEMA A</a:t>
            </a:r>
          </a:p>
          <a:p>
            <a:pPr marL="742950" indent="-742950" algn="ctr">
              <a:buAutoNum type="alphaLcPeriod"/>
            </a:pPr>
            <a:r>
              <a:rPr lang="pt-BR" sz="40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TEMA B</a:t>
            </a:r>
          </a:p>
          <a:p>
            <a:pPr marL="742950" indent="-742950" algn="ctr">
              <a:buAutoNum type="alphaLcPeriod"/>
            </a:pPr>
            <a:r>
              <a:rPr lang="pt-BR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TEMA C</a:t>
            </a:r>
          </a:p>
          <a:p>
            <a:pPr marL="742950" indent="-742950" algn="ctr">
              <a:buAutoNum type="alphaLcPeriod"/>
            </a:pPr>
            <a:r>
              <a:rPr lang="pt-BR" sz="40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TEMA D</a:t>
            </a:r>
          </a:p>
          <a:p>
            <a:pPr marL="1143000" indent="-1143000" algn="ctr">
              <a:buAutoNum type="arabicPeriod"/>
            </a:pPr>
            <a:endParaRPr lang="pt-BR" sz="7200" b="1" cap="none" spc="0" dirty="0">
              <a:ln w="0"/>
              <a:latin typeface="Franklin Gothic Medium" panose="020B06030201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08F1A05-301F-E3B4-F31C-3DF8A4676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91" y="4344399"/>
            <a:ext cx="7506853" cy="228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51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926565" y="1985169"/>
            <a:ext cx="43388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TRÉPLICA</a:t>
            </a:r>
            <a:endParaRPr lang="pt-BR" sz="7200" b="0" cap="none" spc="0" dirty="0">
              <a:ln w="0"/>
              <a:solidFill>
                <a:srgbClr val="AE0717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304A110-8F37-4962-B50F-F6DF0BE4C710}"/>
              </a:ext>
            </a:extLst>
          </p:cNvPr>
          <p:cNvSpPr/>
          <p:nvPr/>
        </p:nvSpPr>
        <p:spPr>
          <a:xfrm>
            <a:off x="837383" y="3105834"/>
            <a:ext cx="10517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Oponente Favorável – Tempo Máximo 1 Minuto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F7ED9C5-65F4-4D18-940E-C4FA14AF0354}"/>
              </a:ext>
            </a:extLst>
          </p:cNvPr>
          <p:cNvSpPr/>
          <p:nvPr/>
        </p:nvSpPr>
        <p:spPr>
          <a:xfrm>
            <a:off x="3429001" y="3885806"/>
            <a:ext cx="5230400" cy="646331"/>
          </a:xfrm>
          <a:prstGeom prst="rect">
            <a:avLst/>
          </a:prstGeom>
          <a:solidFill>
            <a:srgbClr val="42555E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bg1"/>
                </a:solidFill>
                <a:latin typeface="Franklin Gothic Heavy" panose="020B0903020102020204" pitchFamily="34" charset="0"/>
              </a:rPr>
              <a:t>INICIAR CRONÔMETRO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FEB8699-51BF-EEB3-09FC-C8662B37CBEE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400D000-BCF9-5CC0-D6DE-FB442D9D06CC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C11DEB8-DC2D-E800-B50B-F4F9FCBF0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0C1746A4-FEA0-98FC-7EF0-161C29C1D382}"/>
              </a:ext>
            </a:extLst>
          </p:cNvPr>
          <p:cNvSpPr/>
          <p:nvPr/>
        </p:nvSpPr>
        <p:spPr>
          <a:xfrm>
            <a:off x="5152895" y="91594"/>
            <a:ext cx="19800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14" name="Gráfico 13" descr="Palestrante com preenchimento sólido">
            <a:extLst>
              <a:ext uri="{FF2B5EF4-FFF2-40B4-BE49-F238E27FC236}">
                <a16:creationId xmlns:a16="http://schemas.microsoft.com/office/drawing/2014/main" id="{C984AB46-03AE-0218-E737-556DA1931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6588" y="784463"/>
            <a:ext cx="1415225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98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488130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54194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8" name="Retângulo 7"/>
          <p:cNvSpPr/>
          <p:nvPr/>
        </p:nvSpPr>
        <p:spPr>
          <a:xfrm>
            <a:off x="6154194" y="128345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59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58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57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56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55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154194" y="12709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54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53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6154194" y="128345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52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154194" y="128344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51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154194" y="12834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50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2488130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481741" y="12937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2485473" y="135989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6154194" y="12834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49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6154194" y="128344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48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6154194" y="128401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47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46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6154194" y="13022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45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6154194" y="128288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44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6154194" y="12994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43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6154194" y="130256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42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6154194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41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6154822" y="128935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39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6154194" y="12937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38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6160583" y="12518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37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6154194" y="12909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36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6166972" y="127388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35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6166972" y="12903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34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6154194" y="130517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33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6141416" y="130352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32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6126808" y="127922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31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6126808" y="127922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5510108" y="1620494"/>
            <a:ext cx="71365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6141416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29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6153566" y="12994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28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6133197" y="12994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27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6161732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26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6153880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25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6166344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24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119270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23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6125659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22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6153566" y="130161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21</a:t>
            </a:r>
          </a:p>
        </p:txBody>
      </p:sp>
      <p:sp>
        <p:nvSpPr>
          <p:cNvPr id="79" name="Retângulo 78"/>
          <p:cNvSpPr/>
          <p:nvPr/>
        </p:nvSpPr>
        <p:spPr>
          <a:xfrm>
            <a:off x="6166344" y="130410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6185915" y="128928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19</a:t>
            </a:r>
          </a:p>
        </p:txBody>
      </p:sp>
      <p:sp>
        <p:nvSpPr>
          <p:cNvPr id="81" name="Retângulo 80"/>
          <p:cNvSpPr/>
          <p:nvPr/>
        </p:nvSpPr>
        <p:spPr>
          <a:xfrm>
            <a:off x="6141309" y="12882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82" name="Retângulo 81"/>
          <p:cNvSpPr/>
          <p:nvPr/>
        </p:nvSpPr>
        <p:spPr>
          <a:xfrm>
            <a:off x="6125659" y="12864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17</a:t>
            </a:r>
          </a:p>
        </p:txBody>
      </p:sp>
      <p:sp>
        <p:nvSpPr>
          <p:cNvPr id="83" name="Retângulo 82"/>
          <p:cNvSpPr/>
          <p:nvPr/>
        </p:nvSpPr>
        <p:spPr>
          <a:xfrm>
            <a:off x="6153045" y="12864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16</a:t>
            </a:r>
          </a:p>
        </p:txBody>
      </p:sp>
      <p:sp>
        <p:nvSpPr>
          <p:cNvPr id="84" name="Retângulo 83"/>
          <p:cNvSpPr/>
          <p:nvPr/>
        </p:nvSpPr>
        <p:spPr>
          <a:xfrm>
            <a:off x="6177954" y="12864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6132048" y="12833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86" name="Retângulo 85"/>
          <p:cNvSpPr/>
          <p:nvPr/>
        </p:nvSpPr>
        <p:spPr>
          <a:xfrm>
            <a:off x="6096143" y="127698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87" name="Retângulo 86"/>
          <p:cNvSpPr/>
          <p:nvPr/>
        </p:nvSpPr>
        <p:spPr>
          <a:xfrm>
            <a:off x="6122787" y="12745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8" name="Retângulo 87"/>
          <p:cNvSpPr/>
          <p:nvPr/>
        </p:nvSpPr>
        <p:spPr>
          <a:xfrm>
            <a:off x="6155971" y="128324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89" name="Retângulo 88"/>
          <p:cNvSpPr/>
          <p:nvPr/>
        </p:nvSpPr>
        <p:spPr>
          <a:xfrm>
            <a:off x="6166344" y="128314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90" name="Retângulo 89"/>
          <p:cNvSpPr/>
          <p:nvPr/>
        </p:nvSpPr>
        <p:spPr>
          <a:xfrm>
            <a:off x="6143030" y="130256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09</a:t>
            </a:r>
          </a:p>
        </p:txBody>
      </p:sp>
      <p:sp>
        <p:nvSpPr>
          <p:cNvPr id="91" name="Retângulo 90"/>
          <p:cNvSpPr/>
          <p:nvPr/>
        </p:nvSpPr>
        <p:spPr>
          <a:xfrm>
            <a:off x="6154122" y="12831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08</a:t>
            </a:r>
          </a:p>
        </p:txBody>
      </p:sp>
      <p:sp>
        <p:nvSpPr>
          <p:cNvPr id="92" name="Retângulo 91"/>
          <p:cNvSpPr/>
          <p:nvPr/>
        </p:nvSpPr>
        <p:spPr>
          <a:xfrm>
            <a:off x="6136641" y="123699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07</a:t>
            </a:r>
          </a:p>
        </p:txBody>
      </p:sp>
      <p:sp>
        <p:nvSpPr>
          <p:cNvPr id="93" name="Retângulo 92"/>
          <p:cNvSpPr/>
          <p:nvPr/>
        </p:nvSpPr>
        <p:spPr>
          <a:xfrm>
            <a:off x="6069499" y="126265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06</a:t>
            </a:r>
          </a:p>
        </p:txBody>
      </p:sp>
      <p:sp>
        <p:nvSpPr>
          <p:cNvPr id="94" name="Retângulo 93"/>
          <p:cNvSpPr/>
          <p:nvPr/>
        </p:nvSpPr>
        <p:spPr>
          <a:xfrm>
            <a:off x="6125659" y="12918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05</a:t>
            </a:r>
          </a:p>
        </p:txBody>
      </p:sp>
      <p:sp>
        <p:nvSpPr>
          <p:cNvPr id="95" name="Retângulo 94"/>
          <p:cNvSpPr/>
          <p:nvPr/>
        </p:nvSpPr>
        <p:spPr>
          <a:xfrm>
            <a:off x="6122033" y="12632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6123605" y="130256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6112547" y="123994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6131693" y="126385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6160583" y="12885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EF2ADB0C-E6BF-49F4-B0B1-CD195AD797FA}"/>
              </a:ext>
            </a:extLst>
          </p:cNvPr>
          <p:cNvSpPr/>
          <p:nvPr/>
        </p:nvSpPr>
        <p:spPr>
          <a:xfrm>
            <a:off x="2325844" y="3609083"/>
            <a:ext cx="7325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Tempo Esgotado</a:t>
            </a:r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id="{AB7246BD-C921-42F6-AF85-72912E1D39E9}"/>
              </a:ext>
            </a:extLst>
          </p:cNvPr>
          <p:cNvSpPr/>
          <p:nvPr/>
        </p:nvSpPr>
        <p:spPr>
          <a:xfrm>
            <a:off x="417635" y="22784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4187FDF9-FF87-4F0A-91DD-708211171B56}"/>
              </a:ext>
            </a:extLst>
          </p:cNvPr>
          <p:cNvSpPr/>
          <p:nvPr/>
        </p:nvSpPr>
        <p:spPr>
          <a:xfrm>
            <a:off x="6509559" y="50151"/>
            <a:ext cx="49886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 w="0"/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Oponente Favorável</a:t>
            </a: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27F9175A-40A9-4BCA-B2CA-1B75FF1F64F3}"/>
              </a:ext>
            </a:extLst>
          </p:cNvPr>
          <p:cNvSpPr/>
          <p:nvPr/>
        </p:nvSpPr>
        <p:spPr>
          <a:xfrm>
            <a:off x="7799638" y="692470"/>
            <a:ext cx="2492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 w="0"/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TRÉPLICA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32534E9-EC8E-32BC-4E7E-69EA27E0582B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3FCE98E-4B29-E1A8-CEDE-910CA1B6F2C5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FBFC94E-B19D-F280-271F-D9C2055BD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7C2AB9E-81E0-8DDF-0F01-60334BC77367}"/>
              </a:ext>
            </a:extLst>
          </p:cNvPr>
          <p:cNvSpPr/>
          <p:nvPr/>
        </p:nvSpPr>
        <p:spPr>
          <a:xfrm>
            <a:off x="284771" y="141308"/>
            <a:ext cx="13837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13" name="Gráfico 12" descr="Palestrante com preenchimento sólido">
            <a:extLst>
              <a:ext uri="{FF2B5EF4-FFF2-40B4-BE49-F238E27FC236}">
                <a16:creationId xmlns:a16="http://schemas.microsoft.com/office/drawing/2014/main" id="{06E4D15B-896D-658E-F330-A68A7B5C3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2661" y="747284"/>
            <a:ext cx="1415225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8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2"/>
    </mc:Choice>
    <mc:Fallback xmlns="">
      <p:transition spd="slow" advTm="6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2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4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8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2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4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4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6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9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2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4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6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8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2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94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6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18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42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4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66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78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2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14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26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38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62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4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86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98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1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22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34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46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58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7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82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94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06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1800"/>
                            </p:stCondLst>
                            <p:childTnLst>
                              <p:par>
                                <p:cTn id="1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18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68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9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/>
      <p:bldP spid="1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926563" y="1985169"/>
            <a:ext cx="43388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TRÉPLICA</a:t>
            </a:r>
            <a:endParaRPr lang="pt-BR" sz="7200" b="0" cap="none" spc="0" dirty="0">
              <a:ln w="0"/>
              <a:solidFill>
                <a:srgbClr val="AE0717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304A110-8F37-4962-B50F-F6DF0BE4C710}"/>
              </a:ext>
            </a:extLst>
          </p:cNvPr>
          <p:cNvSpPr/>
          <p:nvPr/>
        </p:nvSpPr>
        <p:spPr>
          <a:xfrm>
            <a:off x="860660" y="3105834"/>
            <a:ext cx="10470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Oponente Contrário – Tempo Máximo 1 Minuto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F7ED9C5-65F4-4D18-940E-C4FA14AF0354}"/>
              </a:ext>
            </a:extLst>
          </p:cNvPr>
          <p:cNvSpPr/>
          <p:nvPr/>
        </p:nvSpPr>
        <p:spPr>
          <a:xfrm>
            <a:off x="3429001" y="3885806"/>
            <a:ext cx="5230400" cy="646331"/>
          </a:xfrm>
          <a:prstGeom prst="rect">
            <a:avLst/>
          </a:prstGeom>
          <a:solidFill>
            <a:srgbClr val="42555E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bg1"/>
                </a:solidFill>
                <a:latin typeface="Franklin Gothic Heavy" panose="020B0903020102020204" pitchFamily="34" charset="0"/>
              </a:rPr>
              <a:t>INICIAR CRONÔMETRO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DA75B14-6618-396F-59EB-B4B4CEACDB9A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060E34D-B096-7744-7BBA-FF1073322C15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2127D80-2004-674F-F756-E3D9F3E1B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F3FF915D-E9B8-CBC8-BC23-97B680C66715}"/>
              </a:ext>
            </a:extLst>
          </p:cNvPr>
          <p:cNvSpPr/>
          <p:nvPr/>
        </p:nvSpPr>
        <p:spPr>
          <a:xfrm>
            <a:off x="5152895" y="91594"/>
            <a:ext cx="19800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17" name="Gráfico 16" descr="Palestrante com preenchimento sólido">
            <a:extLst>
              <a:ext uri="{FF2B5EF4-FFF2-40B4-BE49-F238E27FC236}">
                <a16:creationId xmlns:a16="http://schemas.microsoft.com/office/drawing/2014/main" id="{80EA9D05-2C6A-9358-7D30-7EBB1FE24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6588" y="784463"/>
            <a:ext cx="1415225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93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488130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54194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8" name="Retângulo 7"/>
          <p:cNvSpPr/>
          <p:nvPr/>
        </p:nvSpPr>
        <p:spPr>
          <a:xfrm>
            <a:off x="6154194" y="128345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59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58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57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56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55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154194" y="12709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54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53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6154194" y="128345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52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154194" y="128344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51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154194" y="12834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50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2488130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481741" y="12937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2485473" y="135989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6154194" y="12834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49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6154194" y="128344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48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6154194" y="128401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47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46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6154194" y="13022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45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6154194" y="128288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44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6154194" y="12994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43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6154194" y="130256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42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6154194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41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6154822" y="128935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39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6154194" y="12937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38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6160583" y="12518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37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6154194" y="12909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36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6166972" y="127388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35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6166972" y="12903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34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6154194" y="130517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33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6141416" y="130352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32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6126808" y="127922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31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6126808" y="127922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5510108" y="1620494"/>
            <a:ext cx="71365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6141416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29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6153566" y="12994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28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6133197" y="12994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27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6161732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26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6153880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25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6166344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24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119270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23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6125659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22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6153566" y="130161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21</a:t>
            </a:r>
          </a:p>
        </p:txBody>
      </p:sp>
      <p:sp>
        <p:nvSpPr>
          <p:cNvPr id="79" name="Retângulo 78"/>
          <p:cNvSpPr/>
          <p:nvPr/>
        </p:nvSpPr>
        <p:spPr>
          <a:xfrm>
            <a:off x="6166344" y="130410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6185915" y="128928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19</a:t>
            </a:r>
          </a:p>
        </p:txBody>
      </p:sp>
      <p:sp>
        <p:nvSpPr>
          <p:cNvPr id="81" name="Retângulo 80"/>
          <p:cNvSpPr/>
          <p:nvPr/>
        </p:nvSpPr>
        <p:spPr>
          <a:xfrm>
            <a:off x="6141309" y="12882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82" name="Retângulo 81"/>
          <p:cNvSpPr/>
          <p:nvPr/>
        </p:nvSpPr>
        <p:spPr>
          <a:xfrm>
            <a:off x="6125659" y="12864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17</a:t>
            </a:r>
          </a:p>
        </p:txBody>
      </p:sp>
      <p:sp>
        <p:nvSpPr>
          <p:cNvPr id="83" name="Retângulo 82"/>
          <p:cNvSpPr/>
          <p:nvPr/>
        </p:nvSpPr>
        <p:spPr>
          <a:xfrm>
            <a:off x="6153045" y="12864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16</a:t>
            </a:r>
          </a:p>
        </p:txBody>
      </p:sp>
      <p:sp>
        <p:nvSpPr>
          <p:cNvPr id="84" name="Retângulo 83"/>
          <p:cNvSpPr/>
          <p:nvPr/>
        </p:nvSpPr>
        <p:spPr>
          <a:xfrm>
            <a:off x="6177954" y="12864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6132048" y="12833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86" name="Retângulo 85"/>
          <p:cNvSpPr/>
          <p:nvPr/>
        </p:nvSpPr>
        <p:spPr>
          <a:xfrm>
            <a:off x="6096143" y="127698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87" name="Retângulo 86"/>
          <p:cNvSpPr/>
          <p:nvPr/>
        </p:nvSpPr>
        <p:spPr>
          <a:xfrm>
            <a:off x="6122787" y="12745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8" name="Retângulo 87"/>
          <p:cNvSpPr/>
          <p:nvPr/>
        </p:nvSpPr>
        <p:spPr>
          <a:xfrm>
            <a:off x="6155971" y="128324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89" name="Retângulo 88"/>
          <p:cNvSpPr/>
          <p:nvPr/>
        </p:nvSpPr>
        <p:spPr>
          <a:xfrm>
            <a:off x="6166344" y="128314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90" name="Retângulo 89"/>
          <p:cNvSpPr/>
          <p:nvPr/>
        </p:nvSpPr>
        <p:spPr>
          <a:xfrm>
            <a:off x="6143030" y="130256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09</a:t>
            </a:r>
          </a:p>
        </p:txBody>
      </p:sp>
      <p:sp>
        <p:nvSpPr>
          <p:cNvPr id="91" name="Retângulo 90"/>
          <p:cNvSpPr/>
          <p:nvPr/>
        </p:nvSpPr>
        <p:spPr>
          <a:xfrm>
            <a:off x="6154122" y="12831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08</a:t>
            </a:r>
          </a:p>
        </p:txBody>
      </p:sp>
      <p:sp>
        <p:nvSpPr>
          <p:cNvPr id="92" name="Retângulo 91"/>
          <p:cNvSpPr/>
          <p:nvPr/>
        </p:nvSpPr>
        <p:spPr>
          <a:xfrm>
            <a:off x="6136641" y="123699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07</a:t>
            </a:r>
          </a:p>
        </p:txBody>
      </p:sp>
      <p:sp>
        <p:nvSpPr>
          <p:cNvPr id="93" name="Retângulo 92"/>
          <p:cNvSpPr/>
          <p:nvPr/>
        </p:nvSpPr>
        <p:spPr>
          <a:xfrm>
            <a:off x="6069499" y="126265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06</a:t>
            </a:r>
          </a:p>
        </p:txBody>
      </p:sp>
      <p:sp>
        <p:nvSpPr>
          <p:cNvPr id="94" name="Retângulo 93"/>
          <p:cNvSpPr/>
          <p:nvPr/>
        </p:nvSpPr>
        <p:spPr>
          <a:xfrm>
            <a:off x="6125659" y="12918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05</a:t>
            </a:r>
          </a:p>
        </p:txBody>
      </p:sp>
      <p:sp>
        <p:nvSpPr>
          <p:cNvPr id="95" name="Retângulo 94"/>
          <p:cNvSpPr/>
          <p:nvPr/>
        </p:nvSpPr>
        <p:spPr>
          <a:xfrm>
            <a:off x="6122033" y="12632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6123605" y="130256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6112547" y="123994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6131693" y="126385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6160583" y="12885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EF2ADB0C-E6BF-49F4-B0B1-CD195AD797FA}"/>
              </a:ext>
            </a:extLst>
          </p:cNvPr>
          <p:cNvSpPr/>
          <p:nvPr/>
        </p:nvSpPr>
        <p:spPr>
          <a:xfrm>
            <a:off x="2325844" y="3609083"/>
            <a:ext cx="7325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Tempo Esgotado</a:t>
            </a:r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id="{AB7246BD-C921-42F6-AF85-72912E1D39E9}"/>
              </a:ext>
            </a:extLst>
          </p:cNvPr>
          <p:cNvSpPr/>
          <p:nvPr/>
        </p:nvSpPr>
        <p:spPr>
          <a:xfrm>
            <a:off x="417635" y="22784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4187FDF9-FF87-4F0A-91DD-708211171B56}"/>
              </a:ext>
            </a:extLst>
          </p:cNvPr>
          <p:cNvSpPr/>
          <p:nvPr/>
        </p:nvSpPr>
        <p:spPr>
          <a:xfrm>
            <a:off x="6535080" y="50151"/>
            <a:ext cx="49375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 w="0"/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Oponente Contrário</a:t>
            </a: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27F9175A-40A9-4BCA-B2CA-1B75FF1F64F3}"/>
              </a:ext>
            </a:extLst>
          </p:cNvPr>
          <p:cNvSpPr/>
          <p:nvPr/>
        </p:nvSpPr>
        <p:spPr>
          <a:xfrm>
            <a:off x="7799644" y="692470"/>
            <a:ext cx="2492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 w="0"/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TRÉPLICA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4680C39-3B0C-0036-5F85-FCCBFA9F619E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79504A-42BD-5C13-2098-42B9A60730DA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13CE672-5E49-F2A1-6957-BC7836AA7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2F1D8867-8454-0134-376F-22F0D6180F05}"/>
              </a:ext>
            </a:extLst>
          </p:cNvPr>
          <p:cNvSpPr/>
          <p:nvPr/>
        </p:nvSpPr>
        <p:spPr>
          <a:xfrm>
            <a:off x="284771" y="141308"/>
            <a:ext cx="13837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13" name="Gráfico 12" descr="Palestrante com preenchimento sólido">
            <a:extLst>
              <a:ext uri="{FF2B5EF4-FFF2-40B4-BE49-F238E27FC236}">
                <a16:creationId xmlns:a16="http://schemas.microsoft.com/office/drawing/2014/main" id="{BC534112-0824-2516-CBE3-1FEA35DDE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2661" y="747284"/>
            <a:ext cx="1415225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1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2"/>
    </mc:Choice>
    <mc:Fallback xmlns="">
      <p:transition spd="slow" advTm="6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2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4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8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2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4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4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6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9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2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4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6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8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2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94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6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18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42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4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66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78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2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14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26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38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62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4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86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98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1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22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34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46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58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7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82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94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06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1800"/>
                            </p:stCondLst>
                            <p:childTnLst>
                              <p:par>
                                <p:cTn id="1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18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68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9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/>
      <p:bldP spid="10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117629" y="1985169"/>
            <a:ext cx="99567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PERGUNTA DA PLATEIA</a:t>
            </a:r>
            <a:endParaRPr lang="pt-BR" sz="7200" b="0" cap="none" spc="0" dirty="0">
              <a:ln w="0"/>
              <a:solidFill>
                <a:srgbClr val="AE0717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304A110-8F37-4962-B50F-F6DF0BE4C710}"/>
              </a:ext>
            </a:extLst>
          </p:cNvPr>
          <p:cNvSpPr/>
          <p:nvPr/>
        </p:nvSpPr>
        <p:spPr>
          <a:xfrm>
            <a:off x="837383" y="3105834"/>
            <a:ext cx="10517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Oponente Favorável – Tempo Máximo 1 Minuto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F7ED9C5-65F4-4D18-940E-C4FA14AF0354}"/>
              </a:ext>
            </a:extLst>
          </p:cNvPr>
          <p:cNvSpPr/>
          <p:nvPr/>
        </p:nvSpPr>
        <p:spPr>
          <a:xfrm>
            <a:off x="3429001" y="3885806"/>
            <a:ext cx="5230400" cy="646331"/>
          </a:xfrm>
          <a:prstGeom prst="rect">
            <a:avLst/>
          </a:prstGeom>
          <a:solidFill>
            <a:srgbClr val="42555E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bg1"/>
                </a:solidFill>
                <a:latin typeface="Franklin Gothic Heavy" panose="020B0903020102020204" pitchFamily="34" charset="0"/>
              </a:rPr>
              <a:t>INICIAR CRONÔMETRO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014984" y="2878589"/>
            <a:ext cx="42558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Algué</a:t>
            </a:r>
            <a:r>
              <a:rPr lang="pt-BR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m da plateia faz uma pergunta.</a:t>
            </a:r>
            <a:endParaRPr lang="pt-BR" sz="20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5986363-9C05-5BF6-5097-9123196C4B04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E89E50E-4AED-0FA7-69E9-78F021C4EE8E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9C26172-C43A-FED5-B7F8-2A0EE1FFF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B8AE85C7-5B26-65F6-AE47-62518D5CFA5E}"/>
              </a:ext>
            </a:extLst>
          </p:cNvPr>
          <p:cNvSpPr/>
          <p:nvPr/>
        </p:nvSpPr>
        <p:spPr>
          <a:xfrm>
            <a:off x="5152895" y="91594"/>
            <a:ext cx="19800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18" name="Gráfico 17" descr="Palestrante com preenchimento sólido">
            <a:extLst>
              <a:ext uri="{FF2B5EF4-FFF2-40B4-BE49-F238E27FC236}">
                <a16:creationId xmlns:a16="http://schemas.microsoft.com/office/drawing/2014/main" id="{82861B85-621B-BD7E-05CF-2854EF873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6588" y="784463"/>
            <a:ext cx="1415225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79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488130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54194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8" name="Retângulo 7"/>
          <p:cNvSpPr/>
          <p:nvPr/>
        </p:nvSpPr>
        <p:spPr>
          <a:xfrm>
            <a:off x="6154194" y="128345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59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58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57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56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55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154194" y="12709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54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53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6154194" y="128345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52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154194" y="128344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51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154194" y="12834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50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2488130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481741" y="12937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2485473" y="135989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6154194" y="12834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49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6154194" y="128344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48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6154194" y="128401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47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46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6154194" y="13022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45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6154194" y="128288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44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6154194" y="12994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43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6154194" y="130256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42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6154194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41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6154822" y="128935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39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6154194" y="12937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38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6160583" y="12518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37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6154194" y="12909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36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6166972" y="127388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35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6166972" y="12903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34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6154194" y="130517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33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6141416" y="130352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32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6126808" y="127922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31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6126808" y="127922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5510108" y="1620494"/>
            <a:ext cx="71365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6141416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29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6153566" y="12994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28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6133197" y="12994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27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6161732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26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6153880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25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6166344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24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119270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23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6125659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22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6153566" y="130161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21</a:t>
            </a:r>
          </a:p>
        </p:txBody>
      </p:sp>
      <p:sp>
        <p:nvSpPr>
          <p:cNvPr id="79" name="Retângulo 78"/>
          <p:cNvSpPr/>
          <p:nvPr/>
        </p:nvSpPr>
        <p:spPr>
          <a:xfrm>
            <a:off x="6166344" y="130410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6185915" y="128928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19</a:t>
            </a:r>
          </a:p>
        </p:txBody>
      </p:sp>
      <p:sp>
        <p:nvSpPr>
          <p:cNvPr id="81" name="Retângulo 80"/>
          <p:cNvSpPr/>
          <p:nvPr/>
        </p:nvSpPr>
        <p:spPr>
          <a:xfrm>
            <a:off x="6141309" y="12882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82" name="Retângulo 81"/>
          <p:cNvSpPr/>
          <p:nvPr/>
        </p:nvSpPr>
        <p:spPr>
          <a:xfrm>
            <a:off x="6125659" y="12864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17</a:t>
            </a:r>
          </a:p>
        </p:txBody>
      </p:sp>
      <p:sp>
        <p:nvSpPr>
          <p:cNvPr id="83" name="Retângulo 82"/>
          <p:cNvSpPr/>
          <p:nvPr/>
        </p:nvSpPr>
        <p:spPr>
          <a:xfrm>
            <a:off x="6153045" y="12864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16</a:t>
            </a:r>
          </a:p>
        </p:txBody>
      </p:sp>
      <p:sp>
        <p:nvSpPr>
          <p:cNvPr id="84" name="Retângulo 83"/>
          <p:cNvSpPr/>
          <p:nvPr/>
        </p:nvSpPr>
        <p:spPr>
          <a:xfrm>
            <a:off x="6177954" y="12864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6132048" y="12833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86" name="Retângulo 85"/>
          <p:cNvSpPr/>
          <p:nvPr/>
        </p:nvSpPr>
        <p:spPr>
          <a:xfrm>
            <a:off x="6096143" y="127698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87" name="Retângulo 86"/>
          <p:cNvSpPr/>
          <p:nvPr/>
        </p:nvSpPr>
        <p:spPr>
          <a:xfrm>
            <a:off x="6122787" y="12745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8" name="Retângulo 87"/>
          <p:cNvSpPr/>
          <p:nvPr/>
        </p:nvSpPr>
        <p:spPr>
          <a:xfrm>
            <a:off x="6155971" y="128324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89" name="Retângulo 88"/>
          <p:cNvSpPr/>
          <p:nvPr/>
        </p:nvSpPr>
        <p:spPr>
          <a:xfrm>
            <a:off x="6166344" y="128314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90" name="Retângulo 89"/>
          <p:cNvSpPr/>
          <p:nvPr/>
        </p:nvSpPr>
        <p:spPr>
          <a:xfrm>
            <a:off x="6143030" y="130256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09</a:t>
            </a:r>
          </a:p>
        </p:txBody>
      </p:sp>
      <p:sp>
        <p:nvSpPr>
          <p:cNvPr id="91" name="Retângulo 90"/>
          <p:cNvSpPr/>
          <p:nvPr/>
        </p:nvSpPr>
        <p:spPr>
          <a:xfrm>
            <a:off x="6154122" y="12831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08</a:t>
            </a:r>
          </a:p>
        </p:txBody>
      </p:sp>
      <p:sp>
        <p:nvSpPr>
          <p:cNvPr id="92" name="Retângulo 91"/>
          <p:cNvSpPr/>
          <p:nvPr/>
        </p:nvSpPr>
        <p:spPr>
          <a:xfrm>
            <a:off x="6136641" y="123699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07</a:t>
            </a:r>
          </a:p>
        </p:txBody>
      </p:sp>
      <p:sp>
        <p:nvSpPr>
          <p:cNvPr id="93" name="Retângulo 92"/>
          <p:cNvSpPr/>
          <p:nvPr/>
        </p:nvSpPr>
        <p:spPr>
          <a:xfrm>
            <a:off x="6069499" y="126265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06</a:t>
            </a:r>
          </a:p>
        </p:txBody>
      </p:sp>
      <p:sp>
        <p:nvSpPr>
          <p:cNvPr id="94" name="Retângulo 93"/>
          <p:cNvSpPr/>
          <p:nvPr/>
        </p:nvSpPr>
        <p:spPr>
          <a:xfrm>
            <a:off x="6125659" y="12918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05</a:t>
            </a:r>
          </a:p>
        </p:txBody>
      </p:sp>
      <p:sp>
        <p:nvSpPr>
          <p:cNvPr id="95" name="Retângulo 94"/>
          <p:cNvSpPr/>
          <p:nvPr/>
        </p:nvSpPr>
        <p:spPr>
          <a:xfrm>
            <a:off x="6122033" y="12632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6123605" y="130256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6112547" y="123994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6131693" y="126385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6160583" y="12885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EF2ADB0C-E6BF-49F4-B0B1-CD195AD797FA}"/>
              </a:ext>
            </a:extLst>
          </p:cNvPr>
          <p:cNvSpPr/>
          <p:nvPr/>
        </p:nvSpPr>
        <p:spPr>
          <a:xfrm>
            <a:off x="2325844" y="3609083"/>
            <a:ext cx="7325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Tempo Esgotado</a:t>
            </a:r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id="{AB7246BD-C921-42F6-AF85-72912E1D39E9}"/>
              </a:ext>
            </a:extLst>
          </p:cNvPr>
          <p:cNvSpPr/>
          <p:nvPr/>
        </p:nvSpPr>
        <p:spPr>
          <a:xfrm>
            <a:off x="417635" y="22784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4187FDF9-FF87-4F0A-91DD-708211171B56}"/>
              </a:ext>
            </a:extLst>
          </p:cNvPr>
          <p:cNvSpPr/>
          <p:nvPr/>
        </p:nvSpPr>
        <p:spPr>
          <a:xfrm>
            <a:off x="6509562" y="50151"/>
            <a:ext cx="49886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Oponente Favorável</a:t>
            </a:r>
            <a:endParaRPr kumimoji="0" lang="pt-BR" sz="4000" b="0" i="0" u="none" strike="noStrike" kern="1200" cap="none" spc="0" normalizeH="0" baseline="0" noProof="0" dirty="0">
              <a:ln w="0"/>
              <a:solidFill>
                <a:srgbClr val="AE0717"/>
              </a:solidFill>
              <a:effectLst/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27F9175A-40A9-4BCA-B2CA-1B75FF1F64F3}"/>
              </a:ext>
            </a:extLst>
          </p:cNvPr>
          <p:cNvSpPr/>
          <p:nvPr/>
        </p:nvSpPr>
        <p:spPr>
          <a:xfrm>
            <a:off x="6238895" y="692470"/>
            <a:ext cx="56135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 w="0"/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PERGUNTA</a:t>
            </a:r>
            <a:r>
              <a:rPr kumimoji="0" lang="pt-BR" sz="4000" b="0" i="0" u="none" strike="noStrike" kern="1200" cap="none" spc="0" normalizeH="0" noProof="0" dirty="0">
                <a:ln w="0"/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 DA PLATEIA</a:t>
            </a:r>
            <a:endParaRPr kumimoji="0" lang="pt-BR" sz="4000" b="0" i="0" u="none" strike="noStrike" kern="1200" cap="none" spc="0" normalizeH="0" baseline="0" noProof="0" dirty="0">
              <a:ln w="0"/>
              <a:solidFill>
                <a:srgbClr val="AE0717"/>
              </a:solidFill>
              <a:effectLst/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93D5F9-4D82-B98A-2A8A-DB90409F6E22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7EB8722-8BBF-6790-FE38-5357B012896A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3C12D4D-91D7-4530-BB34-6EC3745F7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87A466CB-E17C-C41D-82C3-8D8D7EB0AF2B}"/>
              </a:ext>
            </a:extLst>
          </p:cNvPr>
          <p:cNvSpPr/>
          <p:nvPr/>
        </p:nvSpPr>
        <p:spPr>
          <a:xfrm>
            <a:off x="284771" y="141308"/>
            <a:ext cx="13837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13" name="Gráfico 12" descr="Palestrante com preenchimento sólido">
            <a:extLst>
              <a:ext uri="{FF2B5EF4-FFF2-40B4-BE49-F238E27FC236}">
                <a16:creationId xmlns:a16="http://schemas.microsoft.com/office/drawing/2014/main" id="{FFFB60AB-30AB-8C69-FE62-2B1AA765B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2661" y="747284"/>
            <a:ext cx="1415225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2"/>
    </mc:Choice>
    <mc:Fallback xmlns="">
      <p:transition spd="slow" advTm="6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2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4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8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2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4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4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6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9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2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4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6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8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2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94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6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18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42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4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66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78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2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14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26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38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62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4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86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98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1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22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34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46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58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7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82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94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06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1800"/>
                            </p:stCondLst>
                            <p:childTnLst>
                              <p:par>
                                <p:cTn id="1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18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68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9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/>
      <p:bldP spid="1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117626" y="1985169"/>
            <a:ext cx="99567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PERGUNTA DA PLATEIA</a:t>
            </a:r>
            <a:endParaRPr lang="pt-BR" sz="7200" b="0" cap="none" spc="0" dirty="0">
              <a:ln w="0"/>
              <a:solidFill>
                <a:srgbClr val="AE0717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304A110-8F37-4962-B50F-F6DF0BE4C710}"/>
              </a:ext>
            </a:extLst>
          </p:cNvPr>
          <p:cNvSpPr/>
          <p:nvPr/>
        </p:nvSpPr>
        <p:spPr>
          <a:xfrm>
            <a:off x="860660" y="3105834"/>
            <a:ext cx="10470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Oponente Contrário – Tempo Máximo 1 Minuto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F7ED9C5-65F4-4D18-940E-C4FA14AF0354}"/>
              </a:ext>
            </a:extLst>
          </p:cNvPr>
          <p:cNvSpPr/>
          <p:nvPr/>
        </p:nvSpPr>
        <p:spPr>
          <a:xfrm>
            <a:off x="3429001" y="3885806"/>
            <a:ext cx="5230400" cy="646331"/>
          </a:xfrm>
          <a:prstGeom prst="rect">
            <a:avLst/>
          </a:prstGeom>
          <a:solidFill>
            <a:srgbClr val="42555E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bg1"/>
                </a:solidFill>
                <a:latin typeface="Franklin Gothic Heavy" panose="020B0903020102020204" pitchFamily="34" charset="0"/>
              </a:rPr>
              <a:t>INICIAR CRONÔMETRO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014984" y="2878589"/>
            <a:ext cx="42558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Algué</a:t>
            </a:r>
            <a:r>
              <a:rPr lang="pt-BR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m da plateia faz uma pergunta.</a:t>
            </a:r>
            <a:endParaRPr lang="pt-BR" sz="20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CF3043-EA57-47C8-B08B-96CA48CBBAE6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7A55EB7-F640-33E1-4136-3163A901EBB2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7BBA031-EB00-7E0C-513C-2B2D8F973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F435322C-BD5F-4CCE-A48B-DC6D1BF1A4B2}"/>
              </a:ext>
            </a:extLst>
          </p:cNvPr>
          <p:cNvSpPr/>
          <p:nvPr/>
        </p:nvSpPr>
        <p:spPr>
          <a:xfrm>
            <a:off x="5152895" y="91594"/>
            <a:ext cx="19800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15" name="Gráfico 14" descr="Palestrante com preenchimento sólido">
            <a:extLst>
              <a:ext uri="{FF2B5EF4-FFF2-40B4-BE49-F238E27FC236}">
                <a16:creationId xmlns:a16="http://schemas.microsoft.com/office/drawing/2014/main" id="{8BAB61BA-45FD-2FAF-CEE2-42DB1C42F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6588" y="784463"/>
            <a:ext cx="1415225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1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488130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54194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8" name="Retângulo 7"/>
          <p:cNvSpPr/>
          <p:nvPr/>
        </p:nvSpPr>
        <p:spPr>
          <a:xfrm>
            <a:off x="6154194" y="128345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59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58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57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56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55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154194" y="12709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54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53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6154194" y="128345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52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154194" y="128344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51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154194" y="12834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50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2488130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481741" y="12937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2485473" y="135989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6154194" y="12834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49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6154194" y="128344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48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6154194" y="128401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47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46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6154194" y="13022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45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6154194" y="128288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44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6154194" y="12994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43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6154194" y="130256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42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6154194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41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6154194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6154822" y="128935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39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6154194" y="12937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38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6160583" y="12518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37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6154194" y="12909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36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6166972" y="127388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35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6166972" y="12903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34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6154194" y="130517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33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6141416" y="130352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32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6126808" y="127922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31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6126808" y="127922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5510108" y="1620494"/>
            <a:ext cx="71365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6141416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29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6153566" y="12994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28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6133197" y="12994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27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6161732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26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6153880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25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6166344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24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119270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23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6125659" y="12837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22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6153566" y="130161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21</a:t>
            </a:r>
          </a:p>
        </p:txBody>
      </p:sp>
      <p:sp>
        <p:nvSpPr>
          <p:cNvPr id="79" name="Retângulo 78"/>
          <p:cNvSpPr/>
          <p:nvPr/>
        </p:nvSpPr>
        <p:spPr>
          <a:xfrm>
            <a:off x="6166344" y="130410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6185915" y="128928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19</a:t>
            </a:r>
          </a:p>
        </p:txBody>
      </p:sp>
      <p:sp>
        <p:nvSpPr>
          <p:cNvPr id="81" name="Retângulo 80"/>
          <p:cNvSpPr/>
          <p:nvPr/>
        </p:nvSpPr>
        <p:spPr>
          <a:xfrm>
            <a:off x="6141309" y="12882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82" name="Retângulo 81"/>
          <p:cNvSpPr/>
          <p:nvPr/>
        </p:nvSpPr>
        <p:spPr>
          <a:xfrm>
            <a:off x="6125659" y="12864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17</a:t>
            </a:r>
          </a:p>
        </p:txBody>
      </p:sp>
      <p:sp>
        <p:nvSpPr>
          <p:cNvPr id="83" name="Retângulo 82"/>
          <p:cNvSpPr/>
          <p:nvPr/>
        </p:nvSpPr>
        <p:spPr>
          <a:xfrm>
            <a:off x="6153045" y="12864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16</a:t>
            </a:r>
          </a:p>
        </p:txBody>
      </p:sp>
      <p:sp>
        <p:nvSpPr>
          <p:cNvPr id="84" name="Retângulo 83"/>
          <p:cNvSpPr/>
          <p:nvPr/>
        </p:nvSpPr>
        <p:spPr>
          <a:xfrm>
            <a:off x="6177954" y="12864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6132048" y="12833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86" name="Retângulo 85"/>
          <p:cNvSpPr/>
          <p:nvPr/>
        </p:nvSpPr>
        <p:spPr>
          <a:xfrm>
            <a:off x="6096143" y="127698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87" name="Retângulo 86"/>
          <p:cNvSpPr/>
          <p:nvPr/>
        </p:nvSpPr>
        <p:spPr>
          <a:xfrm>
            <a:off x="6122787" y="12745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8" name="Retângulo 87"/>
          <p:cNvSpPr/>
          <p:nvPr/>
        </p:nvSpPr>
        <p:spPr>
          <a:xfrm>
            <a:off x="6155971" y="128324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89" name="Retângulo 88"/>
          <p:cNvSpPr/>
          <p:nvPr/>
        </p:nvSpPr>
        <p:spPr>
          <a:xfrm>
            <a:off x="6166344" y="128314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90" name="Retângulo 89"/>
          <p:cNvSpPr/>
          <p:nvPr/>
        </p:nvSpPr>
        <p:spPr>
          <a:xfrm>
            <a:off x="6143030" y="130256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09</a:t>
            </a:r>
          </a:p>
        </p:txBody>
      </p:sp>
      <p:sp>
        <p:nvSpPr>
          <p:cNvPr id="91" name="Retângulo 90"/>
          <p:cNvSpPr/>
          <p:nvPr/>
        </p:nvSpPr>
        <p:spPr>
          <a:xfrm>
            <a:off x="6154122" y="12831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08</a:t>
            </a:r>
          </a:p>
        </p:txBody>
      </p:sp>
      <p:sp>
        <p:nvSpPr>
          <p:cNvPr id="92" name="Retângulo 91"/>
          <p:cNvSpPr/>
          <p:nvPr/>
        </p:nvSpPr>
        <p:spPr>
          <a:xfrm>
            <a:off x="6136641" y="123699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07</a:t>
            </a:r>
          </a:p>
        </p:txBody>
      </p:sp>
      <p:sp>
        <p:nvSpPr>
          <p:cNvPr id="93" name="Retângulo 92"/>
          <p:cNvSpPr/>
          <p:nvPr/>
        </p:nvSpPr>
        <p:spPr>
          <a:xfrm>
            <a:off x="6069499" y="126265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06</a:t>
            </a:r>
          </a:p>
        </p:txBody>
      </p:sp>
      <p:sp>
        <p:nvSpPr>
          <p:cNvPr id="94" name="Retângulo 93"/>
          <p:cNvSpPr/>
          <p:nvPr/>
        </p:nvSpPr>
        <p:spPr>
          <a:xfrm>
            <a:off x="6125659" y="12918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05</a:t>
            </a:r>
          </a:p>
        </p:txBody>
      </p:sp>
      <p:sp>
        <p:nvSpPr>
          <p:cNvPr id="95" name="Retângulo 94"/>
          <p:cNvSpPr/>
          <p:nvPr/>
        </p:nvSpPr>
        <p:spPr>
          <a:xfrm>
            <a:off x="6122033" y="12632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6123605" y="130256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6112547" y="123994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6131693" y="126385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6160583" y="12885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0" normalizeH="0" baseline="0" noProof="0" dirty="0">
                <a:ln>
                  <a:noFill/>
                </a:ln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EF2ADB0C-E6BF-49F4-B0B1-CD195AD797FA}"/>
              </a:ext>
            </a:extLst>
          </p:cNvPr>
          <p:cNvSpPr/>
          <p:nvPr/>
        </p:nvSpPr>
        <p:spPr>
          <a:xfrm>
            <a:off x="2325844" y="3609083"/>
            <a:ext cx="7325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Tempo Esgotado</a:t>
            </a:r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id="{AB7246BD-C921-42F6-AF85-72912E1D39E9}"/>
              </a:ext>
            </a:extLst>
          </p:cNvPr>
          <p:cNvSpPr/>
          <p:nvPr/>
        </p:nvSpPr>
        <p:spPr>
          <a:xfrm>
            <a:off x="417635" y="22784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4187FDF9-FF87-4F0A-91DD-708211171B56}"/>
              </a:ext>
            </a:extLst>
          </p:cNvPr>
          <p:cNvSpPr/>
          <p:nvPr/>
        </p:nvSpPr>
        <p:spPr>
          <a:xfrm>
            <a:off x="6535078" y="50151"/>
            <a:ext cx="49375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 w="0"/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Oponente Contrário</a:t>
            </a: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27F9175A-40A9-4BCA-B2CA-1B75FF1F64F3}"/>
              </a:ext>
            </a:extLst>
          </p:cNvPr>
          <p:cNvSpPr/>
          <p:nvPr/>
        </p:nvSpPr>
        <p:spPr>
          <a:xfrm>
            <a:off x="6238896" y="692470"/>
            <a:ext cx="56135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 w="0"/>
                <a:solidFill>
                  <a:srgbClr val="AE0717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PERGUNTA DA PLATEIA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DC84D6F-A205-A757-8BD8-A931E0E94942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4DD736-BF02-FFB9-A52E-7638AAA18229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2D1E9B2-FCD9-4E3A-AC5F-A8E99A69B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0F15BA60-A49E-91F1-A625-22454902969B}"/>
              </a:ext>
            </a:extLst>
          </p:cNvPr>
          <p:cNvSpPr/>
          <p:nvPr/>
        </p:nvSpPr>
        <p:spPr>
          <a:xfrm>
            <a:off x="284771" y="141308"/>
            <a:ext cx="13837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13" name="Gráfico 12" descr="Palestrante com preenchimento sólido">
            <a:extLst>
              <a:ext uri="{FF2B5EF4-FFF2-40B4-BE49-F238E27FC236}">
                <a16:creationId xmlns:a16="http://schemas.microsoft.com/office/drawing/2014/main" id="{6B38206B-6113-EA88-D1EC-F8B5A0455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2661" y="747284"/>
            <a:ext cx="1415225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2"/>
    </mc:Choice>
    <mc:Fallback xmlns="">
      <p:transition spd="slow" advTm="6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2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4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8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2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4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4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6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9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2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4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6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8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2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94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6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18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42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4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66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78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2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14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26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38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62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4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86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98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1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22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34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46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58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7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82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94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06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1800"/>
                            </p:stCondLst>
                            <p:childTnLst>
                              <p:par>
                                <p:cTn id="1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18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68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9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/>
      <p:bldP spid="1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87159" y="46395"/>
            <a:ext cx="41918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VOTAÇÃO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7662483" y="46395"/>
            <a:ext cx="16802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dirty="0">
                <a:ln w="0"/>
                <a:latin typeface="Franklin Gothic Medium" panose="020B0603020102020204" pitchFamily="34" charset="0"/>
              </a:rPr>
              <a:t>TEMA: </a:t>
            </a:r>
            <a:endParaRPr lang="pt-BR" sz="4000" b="0" cap="none" spc="0" dirty="0">
              <a:ln w="0"/>
              <a:latin typeface="Franklin Gothic Medium" panose="020B06030201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8784" y="2084478"/>
            <a:ext cx="4949753" cy="70788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0"/>
                <a:solidFill>
                  <a:schemeClr val="bg1"/>
                </a:solidFill>
                <a:latin typeface="Franklin Gothic Medium" panose="020B0603020102020204" pitchFamily="34" charset="0"/>
              </a:rPr>
              <a:t>Levante a mão quem achar que o lado que </a:t>
            </a:r>
          </a:p>
          <a:p>
            <a:pPr algn="ctr"/>
            <a:r>
              <a:rPr lang="pt-BR" sz="2000" b="1" dirty="0">
                <a:ln w="0"/>
                <a:solidFill>
                  <a:schemeClr val="bg1"/>
                </a:solidFill>
                <a:latin typeface="Franklin Gothic Medium" panose="020B0603020102020204" pitchFamily="34" charset="0"/>
              </a:rPr>
              <a:t>mais convenceu foi o FAVORÁVEL</a:t>
            </a:r>
            <a:endParaRPr lang="pt-BR" sz="2000" b="1" cap="none" spc="0" dirty="0">
              <a:ln w="0"/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142908" y="2084478"/>
            <a:ext cx="4949753" cy="70788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0"/>
                <a:solidFill>
                  <a:schemeClr val="bg1"/>
                </a:solidFill>
                <a:latin typeface="Franklin Gothic Medium" panose="020B0603020102020204" pitchFamily="34" charset="0"/>
              </a:rPr>
              <a:t>Levante a mão quem achar que o lado que </a:t>
            </a:r>
          </a:p>
          <a:p>
            <a:pPr algn="ctr"/>
            <a:r>
              <a:rPr lang="pt-BR" sz="2000" b="1" dirty="0">
                <a:ln w="0"/>
                <a:solidFill>
                  <a:schemeClr val="bg1"/>
                </a:solidFill>
                <a:latin typeface="Franklin Gothic Medium" panose="020B0603020102020204" pitchFamily="34" charset="0"/>
              </a:rPr>
              <a:t>mais convenceu foi o CONTRÁRIO</a:t>
            </a:r>
            <a:endParaRPr lang="pt-BR" sz="2000" b="1" cap="none" spc="0" dirty="0">
              <a:ln w="0"/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10" y="2938052"/>
            <a:ext cx="895350" cy="19621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5935" y="2972395"/>
            <a:ext cx="844706" cy="196215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670341C-50F0-64F0-EB06-4387564579A1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769C1D-A314-C43E-0FEB-9341DDB54E0F}"/>
              </a:ext>
            </a:extLst>
          </p:cNvPr>
          <p:cNvSpPr/>
          <p:nvPr/>
        </p:nvSpPr>
        <p:spPr>
          <a:xfrm>
            <a:off x="6602584" y="4896678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47E77F1-0B57-B105-003D-3FA356BA7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14" y="4900202"/>
            <a:ext cx="4157323" cy="12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6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843465" y="4900202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-93735" y="273364"/>
            <a:ext cx="124732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0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OBRIGADO PELA PRESENÇA!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1"/>
          <a:stretch/>
        </p:blipFill>
        <p:spPr>
          <a:xfrm>
            <a:off x="4230680" y="1432404"/>
            <a:ext cx="1702018" cy="333476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D6CAABC-7B45-4B9E-8A18-D640B4F74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1"/>
          <a:stretch/>
        </p:blipFill>
        <p:spPr>
          <a:xfrm flipH="1">
            <a:off x="6221891" y="1450084"/>
            <a:ext cx="1702017" cy="333476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CEEAD7F-0B19-374C-BEBC-E64E5200BC10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83CFA50-E89C-B3C3-B4B6-4A9ADDB93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14" y="4900202"/>
            <a:ext cx="4157323" cy="12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866910" y="5946743"/>
            <a:ext cx="23179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93600" y="0"/>
            <a:ext cx="87881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REGRAS DO DEBATE</a:t>
            </a:r>
          </a:p>
        </p:txBody>
      </p:sp>
      <p:sp>
        <p:nvSpPr>
          <p:cNvPr id="7" name="Retângulo 6"/>
          <p:cNvSpPr/>
          <p:nvPr/>
        </p:nvSpPr>
        <p:spPr>
          <a:xfrm>
            <a:off x="318405" y="944809"/>
            <a:ext cx="1170214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36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</a:t>
            </a:r>
            <a:r>
              <a:rPr lang="pt-BR" sz="3600" b="0" cap="none" spc="0" dirty="0">
                <a:ln w="0"/>
                <a:latin typeface="Franklin Gothic Medium" panose="020B0603020102020204" pitchFamily="34" charset="0"/>
              </a:rPr>
              <a:t>. </a:t>
            </a:r>
            <a:r>
              <a:rPr lang="pt-BR" sz="3600" dirty="0">
                <a:ln w="0"/>
                <a:latin typeface="Franklin Gothic Medium" panose="020B0603020102020204" pitchFamily="34" charset="0"/>
              </a:rPr>
              <a:t>Os dois alunos oponentes de cada um dos temas devem</a:t>
            </a:r>
          </a:p>
          <a:p>
            <a:pPr algn="just"/>
            <a:r>
              <a:rPr lang="pt-BR" sz="3600" dirty="0">
                <a:ln w="0"/>
                <a:latin typeface="Franklin Gothic Medium" panose="020B0603020102020204" pitchFamily="34" charset="0"/>
              </a:rPr>
              <a:t>Tirar PAR ou ÍMPAR.</a:t>
            </a:r>
          </a:p>
          <a:p>
            <a:pPr algn="just"/>
            <a:r>
              <a:rPr lang="pt-BR" sz="36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3</a:t>
            </a:r>
            <a:r>
              <a:rPr lang="pt-BR" sz="3600" b="0" cap="none" spc="0" dirty="0">
                <a:ln w="0"/>
                <a:latin typeface="Franklin Gothic Medium" panose="020B0603020102020204" pitchFamily="34" charset="0"/>
              </a:rPr>
              <a:t>. O vencedor do PAR ou </a:t>
            </a:r>
            <a:r>
              <a:rPr lang="pt-BR" sz="3600" dirty="0">
                <a:ln w="0"/>
                <a:latin typeface="Franklin Gothic Medium" panose="020B0603020102020204" pitchFamily="34" charset="0"/>
              </a:rPr>
              <a:t>Í</a:t>
            </a:r>
            <a:r>
              <a:rPr lang="pt-BR" sz="3600" b="0" cap="none" spc="0" dirty="0">
                <a:ln w="0"/>
                <a:latin typeface="Franklin Gothic Medium" panose="020B0603020102020204" pitchFamily="34" charset="0"/>
              </a:rPr>
              <a:t>MPAR escolherá no painel uma opção </a:t>
            </a:r>
            <a:r>
              <a:rPr lang="pt-BR" sz="3600" dirty="0">
                <a:ln w="0"/>
                <a:latin typeface="Franklin Gothic Medium" panose="020B0603020102020204" pitchFamily="34" charset="0"/>
              </a:rPr>
              <a:t>de 1 a 4. Essa opção definirá quem defenderá o lado FAVORÁVEL e quem defenderá o lado CONTRÁRIO ao TEMA. </a:t>
            </a:r>
            <a:endParaRPr lang="pt-BR" sz="3600" b="0" cap="none" spc="0" dirty="0">
              <a:ln w="0"/>
              <a:latin typeface="Franklin Gothic Medium" panose="020B0603020102020204" pitchFamily="34" charset="0"/>
            </a:endParaRPr>
          </a:p>
          <a:p>
            <a:pPr algn="just"/>
            <a:r>
              <a:rPr lang="pt-BR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4</a:t>
            </a:r>
            <a:r>
              <a:rPr lang="pt-BR" sz="3600" dirty="0">
                <a:ln w="0"/>
                <a:latin typeface="Franklin Gothic Medium" panose="020B0603020102020204" pitchFamily="34" charset="0"/>
              </a:rPr>
              <a:t>. O debate sempre começará pelo participante</a:t>
            </a:r>
          </a:p>
          <a:p>
            <a:pPr algn="just"/>
            <a:r>
              <a:rPr lang="pt-BR" sz="3600" dirty="0">
                <a:ln w="0"/>
                <a:latin typeface="Franklin Gothic Medium" panose="020B0603020102020204" pitchFamily="34" charset="0"/>
              </a:rPr>
              <a:t>do lado FAVORÁVEL ao tema. Em seguida, o oponente </a:t>
            </a:r>
          </a:p>
          <a:p>
            <a:pPr algn="just"/>
            <a:r>
              <a:rPr lang="pt-BR" sz="3600" dirty="0">
                <a:ln w="0"/>
                <a:latin typeface="Franklin Gothic Medium" panose="020B0603020102020204" pitchFamily="34" charset="0"/>
              </a:rPr>
              <a:t>CONTRÁRIO terá a sua fala.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84953E2-55B5-1177-F9C5-D8CDB59EC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268" y="6023122"/>
            <a:ext cx="1993686" cy="6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8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693600" y="0"/>
            <a:ext cx="87881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REGRAS DO DEBATE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8405" y="944809"/>
            <a:ext cx="117021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36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5</a:t>
            </a:r>
            <a:r>
              <a:rPr lang="pt-BR" sz="3600" b="0" cap="none" spc="0" dirty="0">
                <a:ln w="0"/>
                <a:latin typeface="Franklin Gothic Medium" panose="020B0603020102020204" pitchFamily="34" charset="0"/>
              </a:rPr>
              <a:t>. Cada um dos debatedores terá 3 minutos para apresentar a ARGUMENTAÇÃO, procurando defender o ponto de vista selecionado: favorável ou contrário ao tema. </a:t>
            </a:r>
            <a:endParaRPr lang="pt-BR" sz="3600" dirty="0">
              <a:ln w="0"/>
              <a:latin typeface="Franklin Gothic Medium" panose="020B06030201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8405" y="3253133"/>
            <a:ext cx="117021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6</a:t>
            </a:r>
            <a:r>
              <a:rPr lang="pt-BR" sz="36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. </a:t>
            </a:r>
            <a:r>
              <a:rPr lang="pt-BR" sz="3600" b="0" cap="none" spc="0" dirty="0">
                <a:ln w="0"/>
                <a:latin typeface="Franklin Gothic Medium" panose="020B0603020102020204" pitchFamily="34" charset="0"/>
              </a:rPr>
              <a:t>Cada um dos debatedores terá 3 minutos para apresentar a REFUTAÇÃO, procurando mostrar as contradições do ponto de vista do oponente.  </a:t>
            </a:r>
            <a:endParaRPr lang="pt-BR" sz="3600" dirty="0">
              <a:ln w="0"/>
              <a:latin typeface="Franklin Gothic Medium" panose="020B06030201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2B06050-234F-EAC6-BD65-92981C7FA821}"/>
              </a:ext>
            </a:extLst>
          </p:cNvPr>
          <p:cNvSpPr/>
          <p:nvPr/>
        </p:nvSpPr>
        <p:spPr>
          <a:xfrm>
            <a:off x="5866910" y="5946743"/>
            <a:ext cx="23179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BCF925C-D73A-35AA-4D33-37B4A22B7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268" y="6023122"/>
            <a:ext cx="1993686" cy="6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4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693600" y="0"/>
            <a:ext cx="87881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REGRAS DO DEBATE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8405" y="1069807"/>
            <a:ext cx="117021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36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7</a:t>
            </a:r>
            <a:r>
              <a:rPr lang="pt-BR" sz="3600" b="0" cap="none" spc="0" dirty="0">
                <a:ln w="0"/>
                <a:latin typeface="Franklin Gothic Medium" panose="020B0603020102020204" pitchFamily="34" charset="0"/>
              </a:rPr>
              <a:t>. Cada um dos debatedores terá 2 minutos para apresentar a RÉPLICA, isto é, a resposta à fala do oponente.</a:t>
            </a:r>
            <a:endParaRPr lang="pt-BR" sz="3600" dirty="0">
              <a:ln w="0"/>
              <a:latin typeface="Franklin Gothic Medium" panose="020B06030201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8405" y="2885809"/>
            <a:ext cx="117021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8</a:t>
            </a:r>
            <a:r>
              <a:rPr lang="pt-BR" sz="36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. </a:t>
            </a:r>
            <a:r>
              <a:rPr lang="pt-BR" sz="3600" b="0" cap="none" spc="0" dirty="0">
                <a:ln w="0"/>
                <a:latin typeface="Franklin Gothic Medium" panose="020B0603020102020204" pitchFamily="34" charset="0"/>
              </a:rPr>
              <a:t>Cada um dos debatedores terá 1 minuto para apresentar a TRÉPLICA, isto é, a resposta à RÉPLICA. </a:t>
            </a:r>
            <a:endParaRPr lang="pt-BR" sz="3600" dirty="0">
              <a:ln w="0"/>
              <a:latin typeface="Franklin Gothic Medium" panose="020B06030201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18405" y="4230247"/>
            <a:ext cx="117021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9</a:t>
            </a:r>
            <a:r>
              <a:rPr lang="pt-BR" sz="36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. </a:t>
            </a:r>
            <a:r>
              <a:rPr lang="pt-BR" sz="3600" dirty="0">
                <a:ln w="0"/>
                <a:latin typeface="Franklin Gothic Medium" panose="020B0603020102020204" pitchFamily="34" charset="0"/>
              </a:rPr>
              <a:t> Uma pessoa da plateia faz uma pergunta ao oponente FAVORÁVEL, que por sua vez terá 1 minuto para respondê-la.</a:t>
            </a:r>
            <a:r>
              <a:rPr lang="pt-BR" sz="3600" b="0" cap="none" spc="0" dirty="0">
                <a:ln w="0"/>
                <a:latin typeface="Franklin Gothic Medium" panose="020B0603020102020204" pitchFamily="34" charset="0"/>
              </a:rPr>
              <a:t> </a:t>
            </a:r>
            <a:endParaRPr lang="pt-BR" sz="3600" dirty="0">
              <a:ln w="0"/>
              <a:latin typeface="Franklin Gothic Medium" panose="020B06030201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25484A2-4279-815D-20FC-F9ED57DE62F1}"/>
              </a:ext>
            </a:extLst>
          </p:cNvPr>
          <p:cNvSpPr/>
          <p:nvPr/>
        </p:nvSpPr>
        <p:spPr>
          <a:xfrm>
            <a:off x="5866910" y="5946743"/>
            <a:ext cx="23179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83AE09-5667-E191-CD41-0177C93F3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268" y="6023122"/>
            <a:ext cx="1993686" cy="6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0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693600" y="0"/>
            <a:ext cx="87881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REGRAS DO DEBATE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36582" y="1410847"/>
            <a:ext cx="117021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10</a:t>
            </a:r>
            <a:r>
              <a:rPr lang="pt-BR" sz="36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. </a:t>
            </a:r>
            <a:r>
              <a:rPr lang="pt-BR" sz="3600" dirty="0">
                <a:ln w="0"/>
                <a:latin typeface="Franklin Gothic Medium" panose="020B0603020102020204" pitchFamily="34" charset="0"/>
              </a:rPr>
              <a:t> Outra pessoa da plateia faz outra pergunta ao oponente CONTRÁRIO, que por sua vez terá também 1 minuto para respondê-la.</a:t>
            </a:r>
            <a:r>
              <a:rPr lang="pt-BR" sz="3600" b="0" cap="none" spc="0" dirty="0">
                <a:ln w="0"/>
                <a:latin typeface="Franklin Gothic Medium" panose="020B0603020102020204" pitchFamily="34" charset="0"/>
              </a:rPr>
              <a:t> </a:t>
            </a:r>
            <a:endParaRPr lang="pt-BR" sz="3600" dirty="0">
              <a:ln w="0"/>
              <a:latin typeface="Franklin Gothic Medium" panose="020B06030201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36581" y="3338269"/>
            <a:ext cx="117021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just">
              <a:buAutoNum type="arabicPeriod" startAt="11"/>
            </a:pPr>
            <a:r>
              <a:rPr lang="pt-BR" sz="3600" dirty="0">
                <a:ln w="0"/>
                <a:latin typeface="Franklin Gothic Medium" panose="020B0603020102020204" pitchFamily="34" charset="0"/>
              </a:rPr>
              <a:t>Ao término do debate entre a dupla, a plateia votará. </a:t>
            </a:r>
          </a:p>
          <a:p>
            <a:pPr algn="just"/>
            <a:r>
              <a:rPr lang="pt-BR" sz="3600" dirty="0">
                <a:ln w="0"/>
                <a:latin typeface="Franklin Gothic Medium" panose="020B0603020102020204" pitchFamily="34" charset="0"/>
              </a:rPr>
              <a:t>O voto deverá ser dado para o lado (FAVORÁVEL ou CONTRÁRIO) que o público achar que mais convenceu.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0D4FFEB-3A3D-0B7A-49DA-4C523E8FB56D}"/>
              </a:ext>
            </a:extLst>
          </p:cNvPr>
          <p:cNvSpPr/>
          <p:nvPr/>
        </p:nvSpPr>
        <p:spPr>
          <a:xfrm>
            <a:off x="5866910" y="5946743"/>
            <a:ext cx="23179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E33B2C1-3244-FE8B-C8A1-4113AF3C0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268" y="6023122"/>
            <a:ext cx="1993686" cy="6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0743" y="638490"/>
            <a:ext cx="25218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TEMA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48473" y="664522"/>
            <a:ext cx="577927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500" b="0" cap="none" spc="0" dirty="0">
                <a:ln w="0"/>
                <a:latin typeface="Franklin Gothic Medium" panose="020B0603020102020204" pitchFamily="34" charset="0"/>
              </a:rPr>
              <a:t>SEU TEMA AQUI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894259" y="1585756"/>
            <a:ext cx="184217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0" b="1" cap="none" spc="0" dirty="0">
                <a:ln w="28575">
                  <a:noFill/>
                </a:ln>
                <a:solidFill>
                  <a:srgbClr val="AE0717"/>
                </a:solidFill>
                <a:latin typeface="Franklin Gothic Heavy" panose="020B0903020102020204" pitchFamily="34" charset="0"/>
              </a:rPr>
              <a:t>X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39656" y="3170805"/>
            <a:ext cx="3209148" cy="707886"/>
          </a:xfrm>
          <a:prstGeom prst="rect">
            <a:avLst/>
          </a:prstGeom>
          <a:solidFill>
            <a:srgbClr val="AE0717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bg1"/>
                </a:solidFill>
                <a:latin typeface="Franklin Gothic Heavy" panose="020B0903020102020204" pitchFamily="34" charset="0"/>
              </a:rPr>
              <a:t>FAVORÁVEIS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7963585" y="3170805"/>
            <a:ext cx="3320140" cy="707886"/>
          </a:xfrm>
          <a:prstGeom prst="rect">
            <a:avLst/>
          </a:prstGeom>
          <a:solidFill>
            <a:srgbClr val="AE0717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bg1"/>
                </a:solidFill>
                <a:latin typeface="Franklin Gothic Heavy" panose="020B0903020102020204" pitchFamily="34" charset="0"/>
              </a:rPr>
              <a:t>CONTRÁRIOS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57C8305-4D99-1B50-2CF3-5FAC0527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190" y="4389794"/>
            <a:ext cx="7065465" cy="2149706"/>
          </a:xfrm>
          <a:prstGeom prst="rect">
            <a:avLst/>
          </a:prstGeom>
        </p:spPr>
      </p:pic>
      <p:pic>
        <p:nvPicPr>
          <p:cNvPr id="13" name="Gráfico 12" descr="Palestrante com preenchimento sólido">
            <a:extLst>
              <a:ext uri="{FF2B5EF4-FFF2-40B4-BE49-F238E27FC236}">
                <a16:creationId xmlns:a16="http://schemas.microsoft.com/office/drawing/2014/main" id="{7A4B9A78-58BC-DAFE-1969-ABD6B207B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448" y="1653477"/>
            <a:ext cx="1392889" cy="1392889"/>
          </a:xfrm>
          <a:prstGeom prst="rect">
            <a:avLst/>
          </a:prstGeom>
        </p:spPr>
      </p:pic>
      <p:pic>
        <p:nvPicPr>
          <p:cNvPr id="14" name="Gráfico 13" descr="Palestrante com preenchimento sólido">
            <a:extLst>
              <a:ext uri="{FF2B5EF4-FFF2-40B4-BE49-F238E27FC236}">
                <a16:creationId xmlns:a16="http://schemas.microsoft.com/office/drawing/2014/main" id="{C135E18A-8E27-0127-DA34-3F86DF99E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1843" y="1653477"/>
            <a:ext cx="1392889" cy="13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9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407584" y="1985169"/>
            <a:ext cx="73768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ARGUMENTAÇÃO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52895" y="91594"/>
            <a:ext cx="19800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304A110-8F37-4962-B50F-F6DF0BE4C710}"/>
              </a:ext>
            </a:extLst>
          </p:cNvPr>
          <p:cNvSpPr/>
          <p:nvPr/>
        </p:nvSpPr>
        <p:spPr>
          <a:xfrm>
            <a:off x="837383" y="3105834"/>
            <a:ext cx="10517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Oponente Favorável – Tempo Máximo 3 Minutos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F7ED9C5-65F4-4D18-940E-C4FA14AF0354}"/>
              </a:ext>
            </a:extLst>
          </p:cNvPr>
          <p:cNvSpPr/>
          <p:nvPr/>
        </p:nvSpPr>
        <p:spPr>
          <a:xfrm>
            <a:off x="3429001" y="3885806"/>
            <a:ext cx="5230400" cy="646331"/>
          </a:xfrm>
          <a:prstGeom prst="rect">
            <a:avLst/>
          </a:prstGeom>
          <a:solidFill>
            <a:srgbClr val="42555E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bg1"/>
                </a:solidFill>
                <a:latin typeface="Franklin Gothic Heavy" panose="020B0903020102020204" pitchFamily="34" charset="0"/>
              </a:rPr>
              <a:t>INICIAR CRONÔMETRO</a:t>
            </a:r>
          </a:p>
        </p:txBody>
      </p:sp>
      <p:pic>
        <p:nvPicPr>
          <p:cNvPr id="3" name="Gráfico 2" descr="Palestrante com preenchimento sólido">
            <a:extLst>
              <a:ext uri="{FF2B5EF4-FFF2-40B4-BE49-F238E27FC236}">
                <a16:creationId xmlns:a16="http://schemas.microsoft.com/office/drawing/2014/main" id="{2F3D6207-891B-04B7-1D25-D646503C9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9555" y="778573"/>
            <a:ext cx="1392889" cy="139288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8DA6C17B-C932-0BFC-64BA-856FDEEF7005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DF2F7A4-ED13-55D6-F328-175D46295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0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289517" y="145489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6" name="Retângulo 5"/>
          <p:cNvSpPr/>
          <p:nvPr/>
        </p:nvSpPr>
        <p:spPr>
          <a:xfrm>
            <a:off x="2488130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8" name="Retângulo 7"/>
          <p:cNvSpPr/>
          <p:nvPr/>
        </p:nvSpPr>
        <p:spPr>
          <a:xfrm>
            <a:off x="6268563" y="135535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71220" y="135535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6247039" y="135382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6264831" y="135989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240650" y="135382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240650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247039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6266778" y="13366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255190" y="13179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276419" y="13452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2488130" y="129596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481741" y="129371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2483853" y="130643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6280861" y="13084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6276384" y="132655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6251458" y="13381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6233371" y="133211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6302385" y="13583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6252833" y="135683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6292414" y="13699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6278204" y="13705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6277612" y="131552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6269435" y="134371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6285309" y="133817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6278941" y="13693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6296613" y="13537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6269891" y="1331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6292414" y="134825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6256807" y="134431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6269856" y="138940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6279754" y="135073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6265787" y="136370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6252565" y="13268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5510108" y="1620494"/>
            <a:ext cx="71365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: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6197007" y="13624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6193275" y="1383410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6197006" y="134109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6191571" y="134366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6197225" y="1375781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6185987" y="137928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195250" y="136583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6200563" y="1366321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6185987" y="13276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79" name="Retângulo 78"/>
          <p:cNvSpPr/>
          <p:nvPr/>
        </p:nvSpPr>
        <p:spPr>
          <a:xfrm>
            <a:off x="6200344" y="134684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6236422" y="13545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81" name="Retângulo 80"/>
          <p:cNvSpPr/>
          <p:nvPr/>
        </p:nvSpPr>
        <p:spPr>
          <a:xfrm>
            <a:off x="6278169" y="134682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82" name="Retângulo 81"/>
          <p:cNvSpPr/>
          <p:nvPr/>
        </p:nvSpPr>
        <p:spPr>
          <a:xfrm>
            <a:off x="6271653" y="13538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83" name="Retângulo 82"/>
          <p:cNvSpPr/>
          <p:nvPr/>
        </p:nvSpPr>
        <p:spPr>
          <a:xfrm>
            <a:off x="6278166" y="13738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84" name="Retângulo 83"/>
          <p:cNvSpPr/>
          <p:nvPr/>
        </p:nvSpPr>
        <p:spPr>
          <a:xfrm>
            <a:off x="6259037" y="141140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6208404" y="14045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86" name="Retângulo 85"/>
          <p:cNvSpPr/>
          <p:nvPr/>
        </p:nvSpPr>
        <p:spPr>
          <a:xfrm>
            <a:off x="6294514" y="142942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87" name="Retângulo 86"/>
          <p:cNvSpPr/>
          <p:nvPr/>
        </p:nvSpPr>
        <p:spPr>
          <a:xfrm>
            <a:off x="6293521" y="14210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88" name="Retângulo 87"/>
          <p:cNvSpPr/>
          <p:nvPr/>
        </p:nvSpPr>
        <p:spPr>
          <a:xfrm>
            <a:off x="6252614" y="14204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89" name="Retângulo 88"/>
          <p:cNvSpPr/>
          <p:nvPr/>
        </p:nvSpPr>
        <p:spPr>
          <a:xfrm>
            <a:off x="6284202" y="14333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90" name="Retângulo 89"/>
          <p:cNvSpPr/>
          <p:nvPr/>
        </p:nvSpPr>
        <p:spPr>
          <a:xfrm>
            <a:off x="6325554" y="140238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91" name="Retângulo 90"/>
          <p:cNvSpPr/>
          <p:nvPr/>
        </p:nvSpPr>
        <p:spPr>
          <a:xfrm>
            <a:off x="6268774" y="13852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92" name="Retângulo 91"/>
          <p:cNvSpPr/>
          <p:nvPr/>
        </p:nvSpPr>
        <p:spPr>
          <a:xfrm>
            <a:off x="6265906" y="14287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93" name="Retângulo 92"/>
          <p:cNvSpPr/>
          <p:nvPr/>
        </p:nvSpPr>
        <p:spPr>
          <a:xfrm>
            <a:off x="6248743" y="14014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94" name="Retângulo 93"/>
          <p:cNvSpPr/>
          <p:nvPr/>
        </p:nvSpPr>
        <p:spPr>
          <a:xfrm>
            <a:off x="6298435" y="140424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95" name="Retângulo 94"/>
          <p:cNvSpPr/>
          <p:nvPr/>
        </p:nvSpPr>
        <p:spPr>
          <a:xfrm>
            <a:off x="6279571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6272427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6344727" y="13741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6325554" y="13426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6252276" y="137256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100" name="Retângulo 99">
            <a:extLst>
              <a:ext uri="{FF2B5EF4-FFF2-40B4-BE49-F238E27FC236}">
                <a16:creationId xmlns:a16="http://schemas.microsoft.com/office/drawing/2014/main" id="{C83338AF-6FEB-4956-BE5B-AA17372C58D1}"/>
              </a:ext>
            </a:extLst>
          </p:cNvPr>
          <p:cNvSpPr/>
          <p:nvPr/>
        </p:nvSpPr>
        <p:spPr>
          <a:xfrm>
            <a:off x="2429200" y="131519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1EA58ACC-1721-4AE3-9831-5C041C94DC2B}"/>
              </a:ext>
            </a:extLst>
          </p:cNvPr>
          <p:cNvSpPr/>
          <p:nvPr/>
        </p:nvSpPr>
        <p:spPr>
          <a:xfrm>
            <a:off x="6263326" y="13486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73964466-012C-4B2B-B191-AFB030ED9DC6}"/>
              </a:ext>
            </a:extLst>
          </p:cNvPr>
          <p:cNvSpPr/>
          <p:nvPr/>
        </p:nvSpPr>
        <p:spPr>
          <a:xfrm>
            <a:off x="6265983" y="134862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178B5F29-9FF3-426E-B72B-1C30166DB6B4}"/>
              </a:ext>
            </a:extLst>
          </p:cNvPr>
          <p:cNvSpPr/>
          <p:nvPr/>
        </p:nvSpPr>
        <p:spPr>
          <a:xfrm>
            <a:off x="6241802" y="13470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BE21C773-BA34-496F-B44F-E9FDE4A96D62}"/>
              </a:ext>
            </a:extLst>
          </p:cNvPr>
          <p:cNvSpPr/>
          <p:nvPr/>
        </p:nvSpPr>
        <p:spPr>
          <a:xfrm>
            <a:off x="6259594" y="135317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5E6E4A7F-EB52-4610-999A-31531BEB2483}"/>
              </a:ext>
            </a:extLst>
          </p:cNvPr>
          <p:cNvSpPr/>
          <p:nvPr/>
        </p:nvSpPr>
        <p:spPr>
          <a:xfrm>
            <a:off x="6235413" y="134709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A2FBD8A3-7D62-4317-963F-98A912845960}"/>
              </a:ext>
            </a:extLst>
          </p:cNvPr>
          <p:cNvSpPr/>
          <p:nvPr/>
        </p:nvSpPr>
        <p:spPr>
          <a:xfrm>
            <a:off x="6235413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C8872187-ABF9-402B-BCF0-D3494DB6E786}"/>
              </a:ext>
            </a:extLst>
          </p:cNvPr>
          <p:cNvSpPr/>
          <p:nvPr/>
        </p:nvSpPr>
        <p:spPr>
          <a:xfrm>
            <a:off x="6241802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AC44F894-6EF2-4307-BFBE-D3C04D072D99}"/>
              </a:ext>
            </a:extLst>
          </p:cNvPr>
          <p:cNvSpPr/>
          <p:nvPr/>
        </p:nvSpPr>
        <p:spPr>
          <a:xfrm>
            <a:off x="6261541" y="132993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109" name="Retângulo 108">
            <a:extLst>
              <a:ext uri="{FF2B5EF4-FFF2-40B4-BE49-F238E27FC236}">
                <a16:creationId xmlns:a16="http://schemas.microsoft.com/office/drawing/2014/main" id="{B5B54F99-4757-4AEA-8683-A81B267F1687}"/>
              </a:ext>
            </a:extLst>
          </p:cNvPr>
          <p:cNvSpPr/>
          <p:nvPr/>
        </p:nvSpPr>
        <p:spPr>
          <a:xfrm>
            <a:off x="6249953" y="13112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89F600DE-0271-4A39-B66C-0495BAF81DE3}"/>
              </a:ext>
            </a:extLst>
          </p:cNvPr>
          <p:cNvSpPr/>
          <p:nvPr/>
        </p:nvSpPr>
        <p:spPr>
          <a:xfrm>
            <a:off x="6271182" y="13385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D03D9282-003C-4447-9C2F-061905CD14D6}"/>
              </a:ext>
            </a:extLst>
          </p:cNvPr>
          <p:cNvSpPr/>
          <p:nvPr/>
        </p:nvSpPr>
        <p:spPr>
          <a:xfrm>
            <a:off x="6275624" y="13017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112" name="Retângulo 111">
            <a:extLst>
              <a:ext uri="{FF2B5EF4-FFF2-40B4-BE49-F238E27FC236}">
                <a16:creationId xmlns:a16="http://schemas.microsoft.com/office/drawing/2014/main" id="{39FBF182-A574-465D-8107-9D8155EED7F4}"/>
              </a:ext>
            </a:extLst>
          </p:cNvPr>
          <p:cNvSpPr/>
          <p:nvPr/>
        </p:nvSpPr>
        <p:spPr>
          <a:xfrm>
            <a:off x="6271147" y="131982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113" name="Retângulo 112">
            <a:extLst>
              <a:ext uri="{FF2B5EF4-FFF2-40B4-BE49-F238E27FC236}">
                <a16:creationId xmlns:a16="http://schemas.microsoft.com/office/drawing/2014/main" id="{8961CC52-137F-4527-9177-0D8F1E1B09FF}"/>
              </a:ext>
            </a:extLst>
          </p:cNvPr>
          <p:cNvSpPr/>
          <p:nvPr/>
        </p:nvSpPr>
        <p:spPr>
          <a:xfrm>
            <a:off x="6246221" y="133146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114" name="Retângulo 113">
            <a:extLst>
              <a:ext uri="{FF2B5EF4-FFF2-40B4-BE49-F238E27FC236}">
                <a16:creationId xmlns:a16="http://schemas.microsoft.com/office/drawing/2014/main" id="{D41D8CF4-00F6-421D-8F9E-38B9F5CA1DBF}"/>
              </a:ext>
            </a:extLst>
          </p:cNvPr>
          <p:cNvSpPr/>
          <p:nvPr/>
        </p:nvSpPr>
        <p:spPr>
          <a:xfrm>
            <a:off x="6228134" y="132539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115" name="Retângulo 114">
            <a:extLst>
              <a:ext uri="{FF2B5EF4-FFF2-40B4-BE49-F238E27FC236}">
                <a16:creationId xmlns:a16="http://schemas.microsoft.com/office/drawing/2014/main" id="{682DF893-1035-4B55-B2D8-1E2706E1A565}"/>
              </a:ext>
            </a:extLst>
          </p:cNvPr>
          <p:cNvSpPr/>
          <p:nvPr/>
        </p:nvSpPr>
        <p:spPr>
          <a:xfrm>
            <a:off x="6297148" y="135164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116" name="Retângulo 115">
            <a:extLst>
              <a:ext uri="{FF2B5EF4-FFF2-40B4-BE49-F238E27FC236}">
                <a16:creationId xmlns:a16="http://schemas.microsoft.com/office/drawing/2014/main" id="{30C88BA4-F7B8-4C34-9AAC-6D7AD3375EB4}"/>
              </a:ext>
            </a:extLst>
          </p:cNvPr>
          <p:cNvSpPr/>
          <p:nvPr/>
        </p:nvSpPr>
        <p:spPr>
          <a:xfrm>
            <a:off x="6247596" y="13501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117" name="Retângulo 116">
            <a:extLst>
              <a:ext uri="{FF2B5EF4-FFF2-40B4-BE49-F238E27FC236}">
                <a16:creationId xmlns:a16="http://schemas.microsoft.com/office/drawing/2014/main" id="{70088C58-F874-4BDA-B601-33130EFC4608}"/>
              </a:ext>
            </a:extLst>
          </p:cNvPr>
          <p:cNvSpPr/>
          <p:nvPr/>
        </p:nvSpPr>
        <p:spPr>
          <a:xfrm>
            <a:off x="6287177" y="13632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FC945971-F0B3-48E5-B987-B330039849E3}"/>
              </a:ext>
            </a:extLst>
          </p:cNvPr>
          <p:cNvSpPr/>
          <p:nvPr/>
        </p:nvSpPr>
        <p:spPr>
          <a:xfrm>
            <a:off x="6272967" y="13638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13AC5D87-DF89-4B4E-8C13-BB7DAE415EEE}"/>
              </a:ext>
            </a:extLst>
          </p:cNvPr>
          <p:cNvSpPr/>
          <p:nvPr/>
        </p:nvSpPr>
        <p:spPr>
          <a:xfrm>
            <a:off x="6272375" y="13087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120" name="Retângulo 119">
            <a:extLst>
              <a:ext uri="{FF2B5EF4-FFF2-40B4-BE49-F238E27FC236}">
                <a16:creationId xmlns:a16="http://schemas.microsoft.com/office/drawing/2014/main" id="{09F127C6-CB26-4CAE-8BAE-C7FB40613DA9}"/>
              </a:ext>
            </a:extLst>
          </p:cNvPr>
          <p:cNvSpPr/>
          <p:nvPr/>
        </p:nvSpPr>
        <p:spPr>
          <a:xfrm>
            <a:off x="6264198" y="133698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121" name="Retângulo 120">
            <a:extLst>
              <a:ext uri="{FF2B5EF4-FFF2-40B4-BE49-F238E27FC236}">
                <a16:creationId xmlns:a16="http://schemas.microsoft.com/office/drawing/2014/main" id="{E721D34B-B9A1-4C88-BA6C-F19B84F78F2B}"/>
              </a:ext>
            </a:extLst>
          </p:cNvPr>
          <p:cNvSpPr/>
          <p:nvPr/>
        </p:nvSpPr>
        <p:spPr>
          <a:xfrm>
            <a:off x="6280072" y="133144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122" name="Retângulo 121">
            <a:extLst>
              <a:ext uri="{FF2B5EF4-FFF2-40B4-BE49-F238E27FC236}">
                <a16:creationId xmlns:a16="http://schemas.microsoft.com/office/drawing/2014/main" id="{BA445601-7C63-4AD1-A73F-0AB1660CC637}"/>
              </a:ext>
            </a:extLst>
          </p:cNvPr>
          <p:cNvSpPr/>
          <p:nvPr/>
        </p:nvSpPr>
        <p:spPr>
          <a:xfrm>
            <a:off x="6273704" y="136263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123" name="Retângulo 122">
            <a:extLst>
              <a:ext uri="{FF2B5EF4-FFF2-40B4-BE49-F238E27FC236}">
                <a16:creationId xmlns:a16="http://schemas.microsoft.com/office/drawing/2014/main" id="{783205FC-B453-4266-B38F-E7E17F7A6CDB}"/>
              </a:ext>
            </a:extLst>
          </p:cNvPr>
          <p:cNvSpPr/>
          <p:nvPr/>
        </p:nvSpPr>
        <p:spPr>
          <a:xfrm>
            <a:off x="6291376" y="13470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124" name="Retângulo 123">
            <a:extLst>
              <a:ext uri="{FF2B5EF4-FFF2-40B4-BE49-F238E27FC236}">
                <a16:creationId xmlns:a16="http://schemas.microsoft.com/office/drawing/2014/main" id="{B5C116ED-F385-47E5-A972-82BA6F68CDDC}"/>
              </a:ext>
            </a:extLst>
          </p:cNvPr>
          <p:cNvSpPr/>
          <p:nvPr/>
        </p:nvSpPr>
        <p:spPr>
          <a:xfrm>
            <a:off x="6264654" y="13245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125" name="Retângulo 124">
            <a:extLst>
              <a:ext uri="{FF2B5EF4-FFF2-40B4-BE49-F238E27FC236}">
                <a16:creationId xmlns:a16="http://schemas.microsoft.com/office/drawing/2014/main" id="{2A579884-77BD-44C6-89D9-022E7CA9F5FB}"/>
              </a:ext>
            </a:extLst>
          </p:cNvPr>
          <p:cNvSpPr/>
          <p:nvPr/>
        </p:nvSpPr>
        <p:spPr>
          <a:xfrm>
            <a:off x="6287177" y="134153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126" name="Retângulo 125">
            <a:extLst>
              <a:ext uri="{FF2B5EF4-FFF2-40B4-BE49-F238E27FC236}">
                <a16:creationId xmlns:a16="http://schemas.microsoft.com/office/drawing/2014/main" id="{F3198573-E5CB-463A-9C4C-EA8379635FB8}"/>
              </a:ext>
            </a:extLst>
          </p:cNvPr>
          <p:cNvSpPr/>
          <p:nvPr/>
        </p:nvSpPr>
        <p:spPr>
          <a:xfrm>
            <a:off x="6251570" y="133758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127" name="Retângulo 126">
            <a:extLst>
              <a:ext uri="{FF2B5EF4-FFF2-40B4-BE49-F238E27FC236}">
                <a16:creationId xmlns:a16="http://schemas.microsoft.com/office/drawing/2014/main" id="{8AD852EC-DE3C-4E51-8DA2-521AAD1006EF}"/>
              </a:ext>
            </a:extLst>
          </p:cNvPr>
          <p:cNvSpPr/>
          <p:nvPr/>
        </p:nvSpPr>
        <p:spPr>
          <a:xfrm>
            <a:off x="6264619" y="138267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128" name="Retângulo 127">
            <a:extLst>
              <a:ext uri="{FF2B5EF4-FFF2-40B4-BE49-F238E27FC236}">
                <a16:creationId xmlns:a16="http://schemas.microsoft.com/office/drawing/2014/main" id="{ECF3589F-CA6A-4529-A3F2-9A8E1B702BBD}"/>
              </a:ext>
            </a:extLst>
          </p:cNvPr>
          <p:cNvSpPr/>
          <p:nvPr/>
        </p:nvSpPr>
        <p:spPr>
          <a:xfrm>
            <a:off x="6274517" y="134401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129" name="Retângulo 128">
            <a:extLst>
              <a:ext uri="{FF2B5EF4-FFF2-40B4-BE49-F238E27FC236}">
                <a16:creationId xmlns:a16="http://schemas.microsoft.com/office/drawing/2014/main" id="{14A7DE6C-7DB8-4028-92A6-B7DD17614219}"/>
              </a:ext>
            </a:extLst>
          </p:cNvPr>
          <p:cNvSpPr/>
          <p:nvPr/>
        </p:nvSpPr>
        <p:spPr>
          <a:xfrm>
            <a:off x="6260550" y="135697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130" name="Retângulo 129">
            <a:extLst>
              <a:ext uri="{FF2B5EF4-FFF2-40B4-BE49-F238E27FC236}">
                <a16:creationId xmlns:a16="http://schemas.microsoft.com/office/drawing/2014/main" id="{467826D3-99EF-48AC-936C-F23CBE2CBDB6}"/>
              </a:ext>
            </a:extLst>
          </p:cNvPr>
          <p:cNvSpPr/>
          <p:nvPr/>
        </p:nvSpPr>
        <p:spPr>
          <a:xfrm>
            <a:off x="6247328" y="132013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id="{B7583256-7005-458E-BF79-0DB27D536646}"/>
              </a:ext>
            </a:extLst>
          </p:cNvPr>
          <p:cNvSpPr/>
          <p:nvPr/>
        </p:nvSpPr>
        <p:spPr>
          <a:xfrm>
            <a:off x="6191770" y="135576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132" name="Retângulo 131">
            <a:extLst>
              <a:ext uri="{FF2B5EF4-FFF2-40B4-BE49-F238E27FC236}">
                <a16:creationId xmlns:a16="http://schemas.microsoft.com/office/drawing/2014/main" id="{9E49F4C3-878A-4D55-B6AF-C817E67C0200}"/>
              </a:ext>
            </a:extLst>
          </p:cNvPr>
          <p:cNvSpPr/>
          <p:nvPr/>
        </p:nvSpPr>
        <p:spPr>
          <a:xfrm>
            <a:off x="6188038" y="137668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133" name="Retângulo 132">
            <a:extLst>
              <a:ext uri="{FF2B5EF4-FFF2-40B4-BE49-F238E27FC236}">
                <a16:creationId xmlns:a16="http://schemas.microsoft.com/office/drawing/2014/main" id="{81A9D843-8812-46B1-95A1-0AAB90CEDAA7}"/>
              </a:ext>
            </a:extLst>
          </p:cNvPr>
          <p:cNvSpPr/>
          <p:nvPr/>
        </p:nvSpPr>
        <p:spPr>
          <a:xfrm>
            <a:off x="6191769" y="1334370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134" name="Retângulo 133">
            <a:extLst>
              <a:ext uri="{FF2B5EF4-FFF2-40B4-BE49-F238E27FC236}">
                <a16:creationId xmlns:a16="http://schemas.microsoft.com/office/drawing/2014/main" id="{6417931C-00E7-4354-92AD-A8C4E458BEE6}"/>
              </a:ext>
            </a:extLst>
          </p:cNvPr>
          <p:cNvSpPr/>
          <p:nvPr/>
        </p:nvSpPr>
        <p:spPr>
          <a:xfrm>
            <a:off x="6186334" y="133693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135" name="Retângulo 134">
            <a:extLst>
              <a:ext uri="{FF2B5EF4-FFF2-40B4-BE49-F238E27FC236}">
                <a16:creationId xmlns:a16="http://schemas.microsoft.com/office/drawing/2014/main" id="{E1C30894-DFE3-4520-982C-E2EFBA6EDCBD}"/>
              </a:ext>
            </a:extLst>
          </p:cNvPr>
          <p:cNvSpPr/>
          <p:nvPr/>
        </p:nvSpPr>
        <p:spPr>
          <a:xfrm>
            <a:off x="6191988" y="136905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136" name="Retângulo 135">
            <a:extLst>
              <a:ext uri="{FF2B5EF4-FFF2-40B4-BE49-F238E27FC236}">
                <a16:creationId xmlns:a16="http://schemas.microsoft.com/office/drawing/2014/main" id="{CA99B8AA-9C52-455D-A297-264E43EBE2D5}"/>
              </a:ext>
            </a:extLst>
          </p:cNvPr>
          <p:cNvSpPr/>
          <p:nvPr/>
        </p:nvSpPr>
        <p:spPr>
          <a:xfrm>
            <a:off x="6180750" y="137255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137" name="Retângulo 136">
            <a:extLst>
              <a:ext uri="{FF2B5EF4-FFF2-40B4-BE49-F238E27FC236}">
                <a16:creationId xmlns:a16="http://schemas.microsoft.com/office/drawing/2014/main" id="{CB42CD11-A014-48EA-AFC0-C9638FCEE337}"/>
              </a:ext>
            </a:extLst>
          </p:cNvPr>
          <p:cNvSpPr/>
          <p:nvPr/>
        </p:nvSpPr>
        <p:spPr>
          <a:xfrm>
            <a:off x="6190013" y="135910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138" name="Retângulo 137">
            <a:extLst>
              <a:ext uri="{FF2B5EF4-FFF2-40B4-BE49-F238E27FC236}">
                <a16:creationId xmlns:a16="http://schemas.microsoft.com/office/drawing/2014/main" id="{30F85665-D1C5-456E-9294-5A932326B0A8}"/>
              </a:ext>
            </a:extLst>
          </p:cNvPr>
          <p:cNvSpPr/>
          <p:nvPr/>
        </p:nvSpPr>
        <p:spPr>
          <a:xfrm>
            <a:off x="6195326" y="1359594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139" name="Retângulo 138">
            <a:extLst>
              <a:ext uri="{FF2B5EF4-FFF2-40B4-BE49-F238E27FC236}">
                <a16:creationId xmlns:a16="http://schemas.microsoft.com/office/drawing/2014/main" id="{26827096-AAF2-401B-B0B3-6B917AD5DD42}"/>
              </a:ext>
            </a:extLst>
          </p:cNvPr>
          <p:cNvSpPr/>
          <p:nvPr/>
        </p:nvSpPr>
        <p:spPr>
          <a:xfrm>
            <a:off x="6180750" y="132096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140" name="Retângulo 139">
            <a:extLst>
              <a:ext uri="{FF2B5EF4-FFF2-40B4-BE49-F238E27FC236}">
                <a16:creationId xmlns:a16="http://schemas.microsoft.com/office/drawing/2014/main" id="{8BEB4F1C-166C-422B-A711-A211EC914272}"/>
              </a:ext>
            </a:extLst>
          </p:cNvPr>
          <p:cNvSpPr/>
          <p:nvPr/>
        </p:nvSpPr>
        <p:spPr>
          <a:xfrm>
            <a:off x="6195107" y="1340117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141" name="Retângulo 140">
            <a:extLst>
              <a:ext uri="{FF2B5EF4-FFF2-40B4-BE49-F238E27FC236}">
                <a16:creationId xmlns:a16="http://schemas.microsoft.com/office/drawing/2014/main" id="{36A504D0-5732-46BA-8DAC-F727FD0138A7}"/>
              </a:ext>
            </a:extLst>
          </p:cNvPr>
          <p:cNvSpPr/>
          <p:nvPr/>
        </p:nvSpPr>
        <p:spPr>
          <a:xfrm>
            <a:off x="6231185" y="134781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142" name="Retângulo 141">
            <a:extLst>
              <a:ext uri="{FF2B5EF4-FFF2-40B4-BE49-F238E27FC236}">
                <a16:creationId xmlns:a16="http://schemas.microsoft.com/office/drawing/2014/main" id="{56C51A7E-B9D4-40A6-B6F6-AB0F01A9B5AC}"/>
              </a:ext>
            </a:extLst>
          </p:cNvPr>
          <p:cNvSpPr/>
          <p:nvPr/>
        </p:nvSpPr>
        <p:spPr>
          <a:xfrm>
            <a:off x="6272932" y="13400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143" name="Retângulo 142">
            <a:extLst>
              <a:ext uri="{FF2B5EF4-FFF2-40B4-BE49-F238E27FC236}">
                <a16:creationId xmlns:a16="http://schemas.microsoft.com/office/drawing/2014/main" id="{C881D949-EFD5-4714-A6AD-23226DFBF0B5}"/>
              </a:ext>
            </a:extLst>
          </p:cNvPr>
          <p:cNvSpPr/>
          <p:nvPr/>
        </p:nvSpPr>
        <p:spPr>
          <a:xfrm>
            <a:off x="6266416" y="13471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144" name="Retângulo 143">
            <a:extLst>
              <a:ext uri="{FF2B5EF4-FFF2-40B4-BE49-F238E27FC236}">
                <a16:creationId xmlns:a16="http://schemas.microsoft.com/office/drawing/2014/main" id="{F56A97B0-F1E8-4CB4-8FEE-3562D6313EBD}"/>
              </a:ext>
            </a:extLst>
          </p:cNvPr>
          <p:cNvSpPr/>
          <p:nvPr/>
        </p:nvSpPr>
        <p:spPr>
          <a:xfrm>
            <a:off x="6272929" y="136716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145" name="Retângulo 144">
            <a:extLst>
              <a:ext uri="{FF2B5EF4-FFF2-40B4-BE49-F238E27FC236}">
                <a16:creationId xmlns:a16="http://schemas.microsoft.com/office/drawing/2014/main" id="{2E4ED88B-61F2-4380-B41C-6026EE9B3BD6}"/>
              </a:ext>
            </a:extLst>
          </p:cNvPr>
          <p:cNvSpPr/>
          <p:nvPr/>
        </p:nvSpPr>
        <p:spPr>
          <a:xfrm>
            <a:off x="6253800" y="140467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146" name="Retângulo 145">
            <a:extLst>
              <a:ext uri="{FF2B5EF4-FFF2-40B4-BE49-F238E27FC236}">
                <a16:creationId xmlns:a16="http://schemas.microsoft.com/office/drawing/2014/main" id="{AA2156A7-945C-4F12-9542-A1D17FBE0FBE}"/>
              </a:ext>
            </a:extLst>
          </p:cNvPr>
          <p:cNvSpPr/>
          <p:nvPr/>
        </p:nvSpPr>
        <p:spPr>
          <a:xfrm>
            <a:off x="6203167" y="13977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147" name="Retângulo 146">
            <a:extLst>
              <a:ext uri="{FF2B5EF4-FFF2-40B4-BE49-F238E27FC236}">
                <a16:creationId xmlns:a16="http://schemas.microsoft.com/office/drawing/2014/main" id="{27F4ECBB-4AD0-480B-97C9-DF08EEFD1A8D}"/>
              </a:ext>
            </a:extLst>
          </p:cNvPr>
          <p:cNvSpPr/>
          <p:nvPr/>
        </p:nvSpPr>
        <p:spPr>
          <a:xfrm>
            <a:off x="6289277" y="142270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148" name="Retângulo 147">
            <a:extLst>
              <a:ext uri="{FF2B5EF4-FFF2-40B4-BE49-F238E27FC236}">
                <a16:creationId xmlns:a16="http://schemas.microsoft.com/office/drawing/2014/main" id="{374D3340-3FF0-4211-8F36-5FBCA5D1D2C5}"/>
              </a:ext>
            </a:extLst>
          </p:cNvPr>
          <p:cNvSpPr/>
          <p:nvPr/>
        </p:nvSpPr>
        <p:spPr>
          <a:xfrm>
            <a:off x="6288284" y="14143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149" name="Retângulo 148">
            <a:extLst>
              <a:ext uri="{FF2B5EF4-FFF2-40B4-BE49-F238E27FC236}">
                <a16:creationId xmlns:a16="http://schemas.microsoft.com/office/drawing/2014/main" id="{D37F7057-76DD-4A66-8718-6BD3BFEA570C}"/>
              </a:ext>
            </a:extLst>
          </p:cNvPr>
          <p:cNvSpPr/>
          <p:nvPr/>
        </p:nvSpPr>
        <p:spPr>
          <a:xfrm>
            <a:off x="6247377" y="141368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150" name="Retângulo 149">
            <a:extLst>
              <a:ext uri="{FF2B5EF4-FFF2-40B4-BE49-F238E27FC236}">
                <a16:creationId xmlns:a16="http://schemas.microsoft.com/office/drawing/2014/main" id="{35EED8E1-12BE-403A-ADEA-0DC034154377}"/>
              </a:ext>
            </a:extLst>
          </p:cNvPr>
          <p:cNvSpPr/>
          <p:nvPr/>
        </p:nvSpPr>
        <p:spPr>
          <a:xfrm>
            <a:off x="6278965" y="14266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151" name="Retângulo 150">
            <a:extLst>
              <a:ext uri="{FF2B5EF4-FFF2-40B4-BE49-F238E27FC236}">
                <a16:creationId xmlns:a16="http://schemas.microsoft.com/office/drawing/2014/main" id="{B7C6147C-CF90-4EB1-9C64-31118FBB5695}"/>
              </a:ext>
            </a:extLst>
          </p:cNvPr>
          <p:cNvSpPr/>
          <p:nvPr/>
        </p:nvSpPr>
        <p:spPr>
          <a:xfrm>
            <a:off x="6320317" y="13956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152" name="Retângulo 151">
            <a:extLst>
              <a:ext uri="{FF2B5EF4-FFF2-40B4-BE49-F238E27FC236}">
                <a16:creationId xmlns:a16="http://schemas.microsoft.com/office/drawing/2014/main" id="{EAC093AF-8950-4B19-93A6-8593697956EE}"/>
              </a:ext>
            </a:extLst>
          </p:cNvPr>
          <p:cNvSpPr/>
          <p:nvPr/>
        </p:nvSpPr>
        <p:spPr>
          <a:xfrm>
            <a:off x="6263537" y="13785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153" name="Retângulo 152">
            <a:extLst>
              <a:ext uri="{FF2B5EF4-FFF2-40B4-BE49-F238E27FC236}">
                <a16:creationId xmlns:a16="http://schemas.microsoft.com/office/drawing/2014/main" id="{BBBF34F5-A02E-4774-B4FB-37D6566C51FF}"/>
              </a:ext>
            </a:extLst>
          </p:cNvPr>
          <p:cNvSpPr/>
          <p:nvPr/>
        </p:nvSpPr>
        <p:spPr>
          <a:xfrm>
            <a:off x="6260669" y="14220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154" name="Retângulo 153">
            <a:extLst>
              <a:ext uri="{FF2B5EF4-FFF2-40B4-BE49-F238E27FC236}">
                <a16:creationId xmlns:a16="http://schemas.microsoft.com/office/drawing/2014/main" id="{C16553C0-EB31-45CD-9FFC-5AEFF388BE31}"/>
              </a:ext>
            </a:extLst>
          </p:cNvPr>
          <p:cNvSpPr/>
          <p:nvPr/>
        </p:nvSpPr>
        <p:spPr>
          <a:xfrm>
            <a:off x="6243506" y="139468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155" name="Retângulo 154">
            <a:extLst>
              <a:ext uri="{FF2B5EF4-FFF2-40B4-BE49-F238E27FC236}">
                <a16:creationId xmlns:a16="http://schemas.microsoft.com/office/drawing/2014/main" id="{28FF2950-EE31-43BD-A1F2-5BE305E89395}"/>
              </a:ext>
            </a:extLst>
          </p:cNvPr>
          <p:cNvSpPr/>
          <p:nvPr/>
        </p:nvSpPr>
        <p:spPr>
          <a:xfrm>
            <a:off x="6293198" y="139751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156" name="Retângulo 155">
            <a:extLst>
              <a:ext uri="{FF2B5EF4-FFF2-40B4-BE49-F238E27FC236}">
                <a16:creationId xmlns:a16="http://schemas.microsoft.com/office/drawing/2014/main" id="{2C1AE0B1-10FD-46FF-BAAC-952DFC27AEBF}"/>
              </a:ext>
            </a:extLst>
          </p:cNvPr>
          <p:cNvSpPr/>
          <p:nvPr/>
        </p:nvSpPr>
        <p:spPr>
          <a:xfrm>
            <a:off x="6274334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157" name="Retângulo 156">
            <a:extLst>
              <a:ext uri="{FF2B5EF4-FFF2-40B4-BE49-F238E27FC236}">
                <a16:creationId xmlns:a16="http://schemas.microsoft.com/office/drawing/2014/main" id="{F9AFA5DC-398F-4714-8B16-515C303FD183}"/>
              </a:ext>
            </a:extLst>
          </p:cNvPr>
          <p:cNvSpPr/>
          <p:nvPr/>
        </p:nvSpPr>
        <p:spPr>
          <a:xfrm>
            <a:off x="6267190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158" name="Retângulo 157">
            <a:extLst>
              <a:ext uri="{FF2B5EF4-FFF2-40B4-BE49-F238E27FC236}">
                <a16:creationId xmlns:a16="http://schemas.microsoft.com/office/drawing/2014/main" id="{44FA1AAE-8639-45E4-A4A4-9084AC72A53C}"/>
              </a:ext>
            </a:extLst>
          </p:cNvPr>
          <p:cNvSpPr/>
          <p:nvPr/>
        </p:nvSpPr>
        <p:spPr>
          <a:xfrm>
            <a:off x="6339490" y="13673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159" name="Retângulo 158">
            <a:extLst>
              <a:ext uri="{FF2B5EF4-FFF2-40B4-BE49-F238E27FC236}">
                <a16:creationId xmlns:a16="http://schemas.microsoft.com/office/drawing/2014/main" id="{A0681A9B-1848-46F3-A66C-CC7BF80F6A35}"/>
              </a:ext>
            </a:extLst>
          </p:cNvPr>
          <p:cNvSpPr/>
          <p:nvPr/>
        </p:nvSpPr>
        <p:spPr>
          <a:xfrm>
            <a:off x="6320317" y="13359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160" name="Retângulo 159">
            <a:extLst>
              <a:ext uri="{FF2B5EF4-FFF2-40B4-BE49-F238E27FC236}">
                <a16:creationId xmlns:a16="http://schemas.microsoft.com/office/drawing/2014/main" id="{B058ABBC-4F54-45C0-AEBD-A22F904EE287}"/>
              </a:ext>
            </a:extLst>
          </p:cNvPr>
          <p:cNvSpPr/>
          <p:nvPr/>
        </p:nvSpPr>
        <p:spPr>
          <a:xfrm>
            <a:off x="6247039" y="13658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161" name="Retângulo 160">
            <a:extLst>
              <a:ext uri="{FF2B5EF4-FFF2-40B4-BE49-F238E27FC236}">
                <a16:creationId xmlns:a16="http://schemas.microsoft.com/office/drawing/2014/main" id="{516F078C-F9C2-4731-A84C-EC7F8927F8AD}"/>
              </a:ext>
            </a:extLst>
          </p:cNvPr>
          <p:cNvSpPr/>
          <p:nvPr/>
        </p:nvSpPr>
        <p:spPr>
          <a:xfrm>
            <a:off x="2494494" y="13366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162" name="Retângulo 161">
            <a:extLst>
              <a:ext uri="{FF2B5EF4-FFF2-40B4-BE49-F238E27FC236}">
                <a16:creationId xmlns:a16="http://schemas.microsoft.com/office/drawing/2014/main" id="{C8F5BB57-FD2E-482C-8D14-F554CF7F3088}"/>
              </a:ext>
            </a:extLst>
          </p:cNvPr>
          <p:cNvSpPr/>
          <p:nvPr/>
        </p:nvSpPr>
        <p:spPr>
          <a:xfrm>
            <a:off x="6263326" y="13620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163" name="Retângulo 162">
            <a:extLst>
              <a:ext uri="{FF2B5EF4-FFF2-40B4-BE49-F238E27FC236}">
                <a16:creationId xmlns:a16="http://schemas.microsoft.com/office/drawing/2014/main" id="{43DA2A02-D0E6-486E-93CC-6F16F2F32CDC}"/>
              </a:ext>
            </a:extLst>
          </p:cNvPr>
          <p:cNvSpPr/>
          <p:nvPr/>
        </p:nvSpPr>
        <p:spPr>
          <a:xfrm>
            <a:off x="6265983" y="136207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164" name="Retângulo 163">
            <a:extLst>
              <a:ext uri="{FF2B5EF4-FFF2-40B4-BE49-F238E27FC236}">
                <a16:creationId xmlns:a16="http://schemas.microsoft.com/office/drawing/2014/main" id="{D0E7F5B0-0889-4162-8FF1-BE13D78F94D4}"/>
              </a:ext>
            </a:extLst>
          </p:cNvPr>
          <p:cNvSpPr/>
          <p:nvPr/>
        </p:nvSpPr>
        <p:spPr>
          <a:xfrm>
            <a:off x="6241802" y="13605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165" name="Retângulo 164">
            <a:extLst>
              <a:ext uri="{FF2B5EF4-FFF2-40B4-BE49-F238E27FC236}">
                <a16:creationId xmlns:a16="http://schemas.microsoft.com/office/drawing/2014/main" id="{42FD6184-BD62-4D86-9251-4C134A688A0A}"/>
              </a:ext>
            </a:extLst>
          </p:cNvPr>
          <p:cNvSpPr/>
          <p:nvPr/>
        </p:nvSpPr>
        <p:spPr>
          <a:xfrm>
            <a:off x="6259594" y="136662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166" name="Retângulo 165">
            <a:extLst>
              <a:ext uri="{FF2B5EF4-FFF2-40B4-BE49-F238E27FC236}">
                <a16:creationId xmlns:a16="http://schemas.microsoft.com/office/drawing/2014/main" id="{688D9357-ABBB-4E92-A22C-02383073E630}"/>
              </a:ext>
            </a:extLst>
          </p:cNvPr>
          <p:cNvSpPr/>
          <p:nvPr/>
        </p:nvSpPr>
        <p:spPr>
          <a:xfrm>
            <a:off x="6235413" y="136054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167" name="Retângulo 166">
            <a:extLst>
              <a:ext uri="{FF2B5EF4-FFF2-40B4-BE49-F238E27FC236}">
                <a16:creationId xmlns:a16="http://schemas.microsoft.com/office/drawing/2014/main" id="{94BC11CB-550D-4489-BE6F-EBF22F8279B3}"/>
              </a:ext>
            </a:extLst>
          </p:cNvPr>
          <p:cNvSpPr/>
          <p:nvPr/>
        </p:nvSpPr>
        <p:spPr>
          <a:xfrm>
            <a:off x="6235413" y="13519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168" name="Retângulo 167">
            <a:extLst>
              <a:ext uri="{FF2B5EF4-FFF2-40B4-BE49-F238E27FC236}">
                <a16:creationId xmlns:a16="http://schemas.microsoft.com/office/drawing/2014/main" id="{7298518B-35DC-4F27-81BC-60A62C1E905C}"/>
              </a:ext>
            </a:extLst>
          </p:cNvPr>
          <p:cNvSpPr/>
          <p:nvPr/>
        </p:nvSpPr>
        <p:spPr>
          <a:xfrm>
            <a:off x="6241802" y="13519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169" name="Retângulo 168">
            <a:extLst>
              <a:ext uri="{FF2B5EF4-FFF2-40B4-BE49-F238E27FC236}">
                <a16:creationId xmlns:a16="http://schemas.microsoft.com/office/drawing/2014/main" id="{EE7670C3-6BA6-4E8D-B336-77D63210B533}"/>
              </a:ext>
            </a:extLst>
          </p:cNvPr>
          <p:cNvSpPr/>
          <p:nvPr/>
        </p:nvSpPr>
        <p:spPr>
          <a:xfrm>
            <a:off x="6261541" y="134338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170" name="Retângulo 169">
            <a:extLst>
              <a:ext uri="{FF2B5EF4-FFF2-40B4-BE49-F238E27FC236}">
                <a16:creationId xmlns:a16="http://schemas.microsoft.com/office/drawing/2014/main" id="{5D9AE931-BCA2-44D9-B57E-F9753D6BF8EB}"/>
              </a:ext>
            </a:extLst>
          </p:cNvPr>
          <p:cNvSpPr/>
          <p:nvPr/>
        </p:nvSpPr>
        <p:spPr>
          <a:xfrm>
            <a:off x="6249953" y="13246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171" name="Retângulo 170">
            <a:extLst>
              <a:ext uri="{FF2B5EF4-FFF2-40B4-BE49-F238E27FC236}">
                <a16:creationId xmlns:a16="http://schemas.microsoft.com/office/drawing/2014/main" id="{931C751B-BC1D-431B-8D26-D97A34D62F44}"/>
              </a:ext>
            </a:extLst>
          </p:cNvPr>
          <p:cNvSpPr/>
          <p:nvPr/>
        </p:nvSpPr>
        <p:spPr>
          <a:xfrm>
            <a:off x="6271182" y="13519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172" name="Retângulo 171">
            <a:extLst>
              <a:ext uri="{FF2B5EF4-FFF2-40B4-BE49-F238E27FC236}">
                <a16:creationId xmlns:a16="http://schemas.microsoft.com/office/drawing/2014/main" id="{C5722C81-C00A-4764-9A47-368BA4655223}"/>
              </a:ext>
            </a:extLst>
          </p:cNvPr>
          <p:cNvSpPr/>
          <p:nvPr/>
        </p:nvSpPr>
        <p:spPr>
          <a:xfrm>
            <a:off x="6275624" y="131519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173" name="Retângulo 172">
            <a:extLst>
              <a:ext uri="{FF2B5EF4-FFF2-40B4-BE49-F238E27FC236}">
                <a16:creationId xmlns:a16="http://schemas.microsoft.com/office/drawing/2014/main" id="{C6A409C1-C382-43BF-B528-82DC0FB0D12E}"/>
              </a:ext>
            </a:extLst>
          </p:cNvPr>
          <p:cNvSpPr/>
          <p:nvPr/>
        </p:nvSpPr>
        <p:spPr>
          <a:xfrm>
            <a:off x="6271147" y="133327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174" name="Retângulo 173">
            <a:extLst>
              <a:ext uri="{FF2B5EF4-FFF2-40B4-BE49-F238E27FC236}">
                <a16:creationId xmlns:a16="http://schemas.microsoft.com/office/drawing/2014/main" id="{2E88C7EE-E15F-441A-8490-AB0ED6A1CBD5}"/>
              </a:ext>
            </a:extLst>
          </p:cNvPr>
          <p:cNvSpPr/>
          <p:nvPr/>
        </p:nvSpPr>
        <p:spPr>
          <a:xfrm>
            <a:off x="6246221" y="13449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175" name="Retângulo 174">
            <a:extLst>
              <a:ext uri="{FF2B5EF4-FFF2-40B4-BE49-F238E27FC236}">
                <a16:creationId xmlns:a16="http://schemas.microsoft.com/office/drawing/2014/main" id="{A320AE87-BA24-4A87-901D-BC97587FAD28}"/>
              </a:ext>
            </a:extLst>
          </p:cNvPr>
          <p:cNvSpPr/>
          <p:nvPr/>
        </p:nvSpPr>
        <p:spPr>
          <a:xfrm>
            <a:off x="6228134" y="133883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176" name="Retângulo 175">
            <a:extLst>
              <a:ext uri="{FF2B5EF4-FFF2-40B4-BE49-F238E27FC236}">
                <a16:creationId xmlns:a16="http://schemas.microsoft.com/office/drawing/2014/main" id="{8AD6CB36-8443-4C7F-8709-81C53CFA4F68}"/>
              </a:ext>
            </a:extLst>
          </p:cNvPr>
          <p:cNvSpPr/>
          <p:nvPr/>
        </p:nvSpPr>
        <p:spPr>
          <a:xfrm>
            <a:off x="6297148" y="136508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177" name="Retângulo 176">
            <a:extLst>
              <a:ext uri="{FF2B5EF4-FFF2-40B4-BE49-F238E27FC236}">
                <a16:creationId xmlns:a16="http://schemas.microsoft.com/office/drawing/2014/main" id="{987CB461-E651-461E-A40A-49A057487E25}"/>
              </a:ext>
            </a:extLst>
          </p:cNvPr>
          <p:cNvSpPr/>
          <p:nvPr/>
        </p:nvSpPr>
        <p:spPr>
          <a:xfrm>
            <a:off x="6247596" y="13635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178" name="Retângulo 177">
            <a:extLst>
              <a:ext uri="{FF2B5EF4-FFF2-40B4-BE49-F238E27FC236}">
                <a16:creationId xmlns:a16="http://schemas.microsoft.com/office/drawing/2014/main" id="{F0C6CE0A-C862-47C7-BB72-21FC92444B70}"/>
              </a:ext>
            </a:extLst>
          </p:cNvPr>
          <p:cNvSpPr/>
          <p:nvPr/>
        </p:nvSpPr>
        <p:spPr>
          <a:xfrm>
            <a:off x="6287177" y="13766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179" name="Retângulo 178">
            <a:extLst>
              <a:ext uri="{FF2B5EF4-FFF2-40B4-BE49-F238E27FC236}">
                <a16:creationId xmlns:a16="http://schemas.microsoft.com/office/drawing/2014/main" id="{F58BF9AF-079D-4E22-959A-7F5C2B1788D3}"/>
              </a:ext>
            </a:extLst>
          </p:cNvPr>
          <p:cNvSpPr/>
          <p:nvPr/>
        </p:nvSpPr>
        <p:spPr>
          <a:xfrm>
            <a:off x="6272967" y="137728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180" name="Retângulo 179">
            <a:extLst>
              <a:ext uri="{FF2B5EF4-FFF2-40B4-BE49-F238E27FC236}">
                <a16:creationId xmlns:a16="http://schemas.microsoft.com/office/drawing/2014/main" id="{A09BA5F4-4BE0-48E7-BBA8-0E8F83736EF4}"/>
              </a:ext>
            </a:extLst>
          </p:cNvPr>
          <p:cNvSpPr/>
          <p:nvPr/>
        </p:nvSpPr>
        <p:spPr>
          <a:xfrm>
            <a:off x="6272375" y="132224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181" name="Retângulo 180">
            <a:extLst>
              <a:ext uri="{FF2B5EF4-FFF2-40B4-BE49-F238E27FC236}">
                <a16:creationId xmlns:a16="http://schemas.microsoft.com/office/drawing/2014/main" id="{9EEFD33C-F089-4A2D-AFC3-3EC0458C9C83}"/>
              </a:ext>
            </a:extLst>
          </p:cNvPr>
          <p:cNvSpPr/>
          <p:nvPr/>
        </p:nvSpPr>
        <p:spPr>
          <a:xfrm>
            <a:off x="6264198" y="135043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182" name="Retângulo 181">
            <a:extLst>
              <a:ext uri="{FF2B5EF4-FFF2-40B4-BE49-F238E27FC236}">
                <a16:creationId xmlns:a16="http://schemas.microsoft.com/office/drawing/2014/main" id="{653E5CE2-DE90-499A-8F96-34B4C0C5A456}"/>
              </a:ext>
            </a:extLst>
          </p:cNvPr>
          <p:cNvSpPr/>
          <p:nvPr/>
        </p:nvSpPr>
        <p:spPr>
          <a:xfrm>
            <a:off x="6280072" y="13448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183" name="Retângulo 182">
            <a:extLst>
              <a:ext uri="{FF2B5EF4-FFF2-40B4-BE49-F238E27FC236}">
                <a16:creationId xmlns:a16="http://schemas.microsoft.com/office/drawing/2014/main" id="{355AC576-87CA-45B7-A9FD-1BF503650791}"/>
              </a:ext>
            </a:extLst>
          </p:cNvPr>
          <p:cNvSpPr/>
          <p:nvPr/>
        </p:nvSpPr>
        <p:spPr>
          <a:xfrm>
            <a:off x="6273704" y="13760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184" name="Retângulo 183">
            <a:extLst>
              <a:ext uri="{FF2B5EF4-FFF2-40B4-BE49-F238E27FC236}">
                <a16:creationId xmlns:a16="http://schemas.microsoft.com/office/drawing/2014/main" id="{CB4E3CC4-C4F1-4755-8C23-DD934618EAC5}"/>
              </a:ext>
            </a:extLst>
          </p:cNvPr>
          <p:cNvSpPr/>
          <p:nvPr/>
        </p:nvSpPr>
        <p:spPr>
          <a:xfrm>
            <a:off x="6291376" y="136049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185" name="Retângulo 184">
            <a:extLst>
              <a:ext uri="{FF2B5EF4-FFF2-40B4-BE49-F238E27FC236}">
                <a16:creationId xmlns:a16="http://schemas.microsoft.com/office/drawing/2014/main" id="{5F94BC9B-9122-4937-B31F-80A3E5E8DD67}"/>
              </a:ext>
            </a:extLst>
          </p:cNvPr>
          <p:cNvSpPr/>
          <p:nvPr/>
        </p:nvSpPr>
        <p:spPr>
          <a:xfrm>
            <a:off x="6264654" y="133800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186" name="Retângulo 185">
            <a:extLst>
              <a:ext uri="{FF2B5EF4-FFF2-40B4-BE49-F238E27FC236}">
                <a16:creationId xmlns:a16="http://schemas.microsoft.com/office/drawing/2014/main" id="{9C25D5C6-E2AB-4A39-AA18-A650D805F330}"/>
              </a:ext>
            </a:extLst>
          </p:cNvPr>
          <p:cNvSpPr/>
          <p:nvPr/>
        </p:nvSpPr>
        <p:spPr>
          <a:xfrm>
            <a:off x="6287177" y="135497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187" name="Retângulo 186">
            <a:extLst>
              <a:ext uri="{FF2B5EF4-FFF2-40B4-BE49-F238E27FC236}">
                <a16:creationId xmlns:a16="http://schemas.microsoft.com/office/drawing/2014/main" id="{0DFA72E2-E8F9-400D-8FD1-860DB67DD855}"/>
              </a:ext>
            </a:extLst>
          </p:cNvPr>
          <p:cNvSpPr/>
          <p:nvPr/>
        </p:nvSpPr>
        <p:spPr>
          <a:xfrm>
            <a:off x="6251570" y="135103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188" name="Retângulo 187">
            <a:extLst>
              <a:ext uri="{FF2B5EF4-FFF2-40B4-BE49-F238E27FC236}">
                <a16:creationId xmlns:a16="http://schemas.microsoft.com/office/drawing/2014/main" id="{742B1B12-250A-4A39-90A3-5239823E0DA3}"/>
              </a:ext>
            </a:extLst>
          </p:cNvPr>
          <p:cNvSpPr/>
          <p:nvPr/>
        </p:nvSpPr>
        <p:spPr>
          <a:xfrm>
            <a:off x="6264619" y="139612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189" name="Retângulo 188">
            <a:extLst>
              <a:ext uri="{FF2B5EF4-FFF2-40B4-BE49-F238E27FC236}">
                <a16:creationId xmlns:a16="http://schemas.microsoft.com/office/drawing/2014/main" id="{67E6F5E3-024E-47DB-98A0-150AB5511A20}"/>
              </a:ext>
            </a:extLst>
          </p:cNvPr>
          <p:cNvSpPr/>
          <p:nvPr/>
        </p:nvSpPr>
        <p:spPr>
          <a:xfrm>
            <a:off x="6274517" y="135746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190" name="Retângulo 189">
            <a:extLst>
              <a:ext uri="{FF2B5EF4-FFF2-40B4-BE49-F238E27FC236}">
                <a16:creationId xmlns:a16="http://schemas.microsoft.com/office/drawing/2014/main" id="{C25748B2-15E6-4F83-804F-DF3F48EC42E5}"/>
              </a:ext>
            </a:extLst>
          </p:cNvPr>
          <p:cNvSpPr/>
          <p:nvPr/>
        </p:nvSpPr>
        <p:spPr>
          <a:xfrm>
            <a:off x="6260550" y="137042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191" name="Retângulo 190">
            <a:extLst>
              <a:ext uri="{FF2B5EF4-FFF2-40B4-BE49-F238E27FC236}">
                <a16:creationId xmlns:a16="http://schemas.microsoft.com/office/drawing/2014/main" id="{AEF83A12-9DC1-4692-A0A1-E63027365E9B}"/>
              </a:ext>
            </a:extLst>
          </p:cNvPr>
          <p:cNvSpPr/>
          <p:nvPr/>
        </p:nvSpPr>
        <p:spPr>
          <a:xfrm>
            <a:off x="6247328" y="133358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192" name="Retângulo 191">
            <a:extLst>
              <a:ext uri="{FF2B5EF4-FFF2-40B4-BE49-F238E27FC236}">
                <a16:creationId xmlns:a16="http://schemas.microsoft.com/office/drawing/2014/main" id="{B45B6AC9-10FB-430E-BE4B-D6013712B050}"/>
              </a:ext>
            </a:extLst>
          </p:cNvPr>
          <p:cNvSpPr/>
          <p:nvPr/>
        </p:nvSpPr>
        <p:spPr>
          <a:xfrm>
            <a:off x="6191770" y="136921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193" name="Retângulo 192">
            <a:extLst>
              <a:ext uri="{FF2B5EF4-FFF2-40B4-BE49-F238E27FC236}">
                <a16:creationId xmlns:a16="http://schemas.microsoft.com/office/drawing/2014/main" id="{D1863717-F1E3-4597-9BE7-703BBF4E82B9}"/>
              </a:ext>
            </a:extLst>
          </p:cNvPr>
          <p:cNvSpPr/>
          <p:nvPr/>
        </p:nvSpPr>
        <p:spPr>
          <a:xfrm>
            <a:off x="6188038" y="1390132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194" name="Retângulo 193">
            <a:extLst>
              <a:ext uri="{FF2B5EF4-FFF2-40B4-BE49-F238E27FC236}">
                <a16:creationId xmlns:a16="http://schemas.microsoft.com/office/drawing/2014/main" id="{7F4E429D-5D8F-4C7E-AACE-E2E63435E1F5}"/>
              </a:ext>
            </a:extLst>
          </p:cNvPr>
          <p:cNvSpPr/>
          <p:nvPr/>
        </p:nvSpPr>
        <p:spPr>
          <a:xfrm>
            <a:off x="6191769" y="134781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195" name="Retângulo 194">
            <a:extLst>
              <a:ext uri="{FF2B5EF4-FFF2-40B4-BE49-F238E27FC236}">
                <a16:creationId xmlns:a16="http://schemas.microsoft.com/office/drawing/2014/main" id="{953C3BE7-750A-4FB2-B8BC-181EDD52C869}"/>
              </a:ext>
            </a:extLst>
          </p:cNvPr>
          <p:cNvSpPr/>
          <p:nvPr/>
        </p:nvSpPr>
        <p:spPr>
          <a:xfrm>
            <a:off x="6186334" y="135038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196" name="Retângulo 195">
            <a:extLst>
              <a:ext uri="{FF2B5EF4-FFF2-40B4-BE49-F238E27FC236}">
                <a16:creationId xmlns:a16="http://schemas.microsoft.com/office/drawing/2014/main" id="{374E0E3A-0008-44A3-8A9E-120663F8C400}"/>
              </a:ext>
            </a:extLst>
          </p:cNvPr>
          <p:cNvSpPr/>
          <p:nvPr/>
        </p:nvSpPr>
        <p:spPr>
          <a:xfrm>
            <a:off x="6191988" y="138250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197" name="Retângulo 196">
            <a:extLst>
              <a:ext uri="{FF2B5EF4-FFF2-40B4-BE49-F238E27FC236}">
                <a16:creationId xmlns:a16="http://schemas.microsoft.com/office/drawing/2014/main" id="{F3302361-C0DD-4890-BE87-9F1BD15B26B4}"/>
              </a:ext>
            </a:extLst>
          </p:cNvPr>
          <p:cNvSpPr/>
          <p:nvPr/>
        </p:nvSpPr>
        <p:spPr>
          <a:xfrm>
            <a:off x="6180750" y="1386005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198" name="Retângulo 197">
            <a:extLst>
              <a:ext uri="{FF2B5EF4-FFF2-40B4-BE49-F238E27FC236}">
                <a16:creationId xmlns:a16="http://schemas.microsoft.com/office/drawing/2014/main" id="{E3696463-028F-46B6-8D95-69FEA2327597}"/>
              </a:ext>
            </a:extLst>
          </p:cNvPr>
          <p:cNvSpPr/>
          <p:nvPr/>
        </p:nvSpPr>
        <p:spPr>
          <a:xfrm>
            <a:off x="6190013" y="137255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199" name="Retângulo 198">
            <a:extLst>
              <a:ext uri="{FF2B5EF4-FFF2-40B4-BE49-F238E27FC236}">
                <a16:creationId xmlns:a16="http://schemas.microsoft.com/office/drawing/2014/main" id="{19D16F1E-D364-46DE-A708-8AC3D354F589}"/>
              </a:ext>
            </a:extLst>
          </p:cNvPr>
          <p:cNvSpPr/>
          <p:nvPr/>
        </p:nvSpPr>
        <p:spPr>
          <a:xfrm>
            <a:off x="6195326" y="1373043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200" name="Retângulo 199">
            <a:extLst>
              <a:ext uri="{FF2B5EF4-FFF2-40B4-BE49-F238E27FC236}">
                <a16:creationId xmlns:a16="http://schemas.microsoft.com/office/drawing/2014/main" id="{892D6CBF-609F-4E51-962A-BC49B081A589}"/>
              </a:ext>
            </a:extLst>
          </p:cNvPr>
          <p:cNvSpPr/>
          <p:nvPr/>
        </p:nvSpPr>
        <p:spPr>
          <a:xfrm>
            <a:off x="6180750" y="133441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201" name="Retângulo 200">
            <a:extLst>
              <a:ext uri="{FF2B5EF4-FFF2-40B4-BE49-F238E27FC236}">
                <a16:creationId xmlns:a16="http://schemas.microsoft.com/office/drawing/2014/main" id="{49242E6B-2CB7-4AC6-9AF4-57E23C3D15F3}"/>
              </a:ext>
            </a:extLst>
          </p:cNvPr>
          <p:cNvSpPr/>
          <p:nvPr/>
        </p:nvSpPr>
        <p:spPr>
          <a:xfrm>
            <a:off x="6195107" y="135356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202" name="Retângulo 201">
            <a:extLst>
              <a:ext uri="{FF2B5EF4-FFF2-40B4-BE49-F238E27FC236}">
                <a16:creationId xmlns:a16="http://schemas.microsoft.com/office/drawing/2014/main" id="{0BC0CA15-C91F-41D9-9677-BBCA7C95E873}"/>
              </a:ext>
            </a:extLst>
          </p:cNvPr>
          <p:cNvSpPr/>
          <p:nvPr/>
        </p:nvSpPr>
        <p:spPr>
          <a:xfrm>
            <a:off x="6231185" y="136126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203" name="Retângulo 202">
            <a:extLst>
              <a:ext uri="{FF2B5EF4-FFF2-40B4-BE49-F238E27FC236}">
                <a16:creationId xmlns:a16="http://schemas.microsoft.com/office/drawing/2014/main" id="{3CD765D1-A67A-4708-ABA1-5056DCBB8617}"/>
              </a:ext>
            </a:extLst>
          </p:cNvPr>
          <p:cNvSpPr/>
          <p:nvPr/>
        </p:nvSpPr>
        <p:spPr>
          <a:xfrm>
            <a:off x="6272932" y="135354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204" name="Retângulo 203">
            <a:extLst>
              <a:ext uri="{FF2B5EF4-FFF2-40B4-BE49-F238E27FC236}">
                <a16:creationId xmlns:a16="http://schemas.microsoft.com/office/drawing/2014/main" id="{EFBA866A-439E-45B0-91C2-96EB1DF0C498}"/>
              </a:ext>
            </a:extLst>
          </p:cNvPr>
          <p:cNvSpPr/>
          <p:nvPr/>
        </p:nvSpPr>
        <p:spPr>
          <a:xfrm>
            <a:off x="6266416" y="136058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205" name="Retângulo 204">
            <a:extLst>
              <a:ext uri="{FF2B5EF4-FFF2-40B4-BE49-F238E27FC236}">
                <a16:creationId xmlns:a16="http://schemas.microsoft.com/office/drawing/2014/main" id="{0E9A45D8-A305-4B8A-BB96-29F8C8E74032}"/>
              </a:ext>
            </a:extLst>
          </p:cNvPr>
          <p:cNvSpPr/>
          <p:nvPr/>
        </p:nvSpPr>
        <p:spPr>
          <a:xfrm>
            <a:off x="6272929" y="13806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206" name="Retângulo 205">
            <a:extLst>
              <a:ext uri="{FF2B5EF4-FFF2-40B4-BE49-F238E27FC236}">
                <a16:creationId xmlns:a16="http://schemas.microsoft.com/office/drawing/2014/main" id="{594828A1-386F-451C-9416-B27462E3422F}"/>
              </a:ext>
            </a:extLst>
          </p:cNvPr>
          <p:cNvSpPr/>
          <p:nvPr/>
        </p:nvSpPr>
        <p:spPr>
          <a:xfrm>
            <a:off x="6253800" y="141812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207" name="Retângulo 206">
            <a:extLst>
              <a:ext uri="{FF2B5EF4-FFF2-40B4-BE49-F238E27FC236}">
                <a16:creationId xmlns:a16="http://schemas.microsoft.com/office/drawing/2014/main" id="{3D97BD90-A9B3-42D9-A513-BA3AEA3D28FC}"/>
              </a:ext>
            </a:extLst>
          </p:cNvPr>
          <p:cNvSpPr/>
          <p:nvPr/>
        </p:nvSpPr>
        <p:spPr>
          <a:xfrm>
            <a:off x="6203167" y="141122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208" name="Retângulo 207">
            <a:extLst>
              <a:ext uri="{FF2B5EF4-FFF2-40B4-BE49-F238E27FC236}">
                <a16:creationId xmlns:a16="http://schemas.microsoft.com/office/drawing/2014/main" id="{E5C4788A-BA0F-4818-8A75-7CA5E011ADD3}"/>
              </a:ext>
            </a:extLst>
          </p:cNvPr>
          <p:cNvSpPr/>
          <p:nvPr/>
        </p:nvSpPr>
        <p:spPr>
          <a:xfrm>
            <a:off x="6289277" y="143615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209" name="Retângulo 208">
            <a:extLst>
              <a:ext uri="{FF2B5EF4-FFF2-40B4-BE49-F238E27FC236}">
                <a16:creationId xmlns:a16="http://schemas.microsoft.com/office/drawing/2014/main" id="{566EF56A-412B-42BE-AF34-648455E0AD83}"/>
              </a:ext>
            </a:extLst>
          </p:cNvPr>
          <p:cNvSpPr/>
          <p:nvPr/>
        </p:nvSpPr>
        <p:spPr>
          <a:xfrm>
            <a:off x="6288284" y="14278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210" name="Retângulo 209">
            <a:extLst>
              <a:ext uri="{FF2B5EF4-FFF2-40B4-BE49-F238E27FC236}">
                <a16:creationId xmlns:a16="http://schemas.microsoft.com/office/drawing/2014/main" id="{3854BA8B-F3A6-4F92-A507-5B3B9F3B1787}"/>
              </a:ext>
            </a:extLst>
          </p:cNvPr>
          <p:cNvSpPr/>
          <p:nvPr/>
        </p:nvSpPr>
        <p:spPr>
          <a:xfrm>
            <a:off x="6247377" y="14271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211" name="Retângulo 210">
            <a:extLst>
              <a:ext uri="{FF2B5EF4-FFF2-40B4-BE49-F238E27FC236}">
                <a16:creationId xmlns:a16="http://schemas.microsoft.com/office/drawing/2014/main" id="{86ABF209-8B79-4238-A1C7-8B5C771EB848}"/>
              </a:ext>
            </a:extLst>
          </p:cNvPr>
          <p:cNvSpPr/>
          <p:nvPr/>
        </p:nvSpPr>
        <p:spPr>
          <a:xfrm>
            <a:off x="6278965" y="144011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212" name="Retângulo 211">
            <a:extLst>
              <a:ext uri="{FF2B5EF4-FFF2-40B4-BE49-F238E27FC236}">
                <a16:creationId xmlns:a16="http://schemas.microsoft.com/office/drawing/2014/main" id="{205F4079-BE69-4D3B-8F18-0B1918DD3F4A}"/>
              </a:ext>
            </a:extLst>
          </p:cNvPr>
          <p:cNvSpPr/>
          <p:nvPr/>
        </p:nvSpPr>
        <p:spPr>
          <a:xfrm>
            <a:off x="6320317" y="14091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213" name="Retângulo 212">
            <a:extLst>
              <a:ext uri="{FF2B5EF4-FFF2-40B4-BE49-F238E27FC236}">
                <a16:creationId xmlns:a16="http://schemas.microsoft.com/office/drawing/2014/main" id="{955B5FF5-24F4-428A-8B05-F25F0D5C579C}"/>
              </a:ext>
            </a:extLst>
          </p:cNvPr>
          <p:cNvSpPr/>
          <p:nvPr/>
        </p:nvSpPr>
        <p:spPr>
          <a:xfrm>
            <a:off x="6263537" y="13919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214" name="Retângulo 213">
            <a:extLst>
              <a:ext uri="{FF2B5EF4-FFF2-40B4-BE49-F238E27FC236}">
                <a16:creationId xmlns:a16="http://schemas.microsoft.com/office/drawing/2014/main" id="{F3C2AA4C-5393-49CB-AB59-9B4A6418FA06}"/>
              </a:ext>
            </a:extLst>
          </p:cNvPr>
          <p:cNvSpPr/>
          <p:nvPr/>
        </p:nvSpPr>
        <p:spPr>
          <a:xfrm>
            <a:off x="6260669" y="14355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215" name="Retângulo 214">
            <a:extLst>
              <a:ext uri="{FF2B5EF4-FFF2-40B4-BE49-F238E27FC236}">
                <a16:creationId xmlns:a16="http://schemas.microsoft.com/office/drawing/2014/main" id="{D0BE9E1C-371A-4430-B8B5-2047F5F989FA}"/>
              </a:ext>
            </a:extLst>
          </p:cNvPr>
          <p:cNvSpPr/>
          <p:nvPr/>
        </p:nvSpPr>
        <p:spPr>
          <a:xfrm>
            <a:off x="6243506" y="140813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216" name="Retângulo 215">
            <a:extLst>
              <a:ext uri="{FF2B5EF4-FFF2-40B4-BE49-F238E27FC236}">
                <a16:creationId xmlns:a16="http://schemas.microsoft.com/office/drawing/2014/main" id="{8939F780-32BD-41C9-89ED-35DDACBE3680}"/>
              </a:ext>
            </a:extLst>
          </p:cNvPr>
          <p:cNvSpPr/>
          <p:nvPr/>
        </p:nvSpPr>
        <p:spPr>
          <a:xfrm>
            <a:off x="6293198" y="141096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217" name="Retângulo 216">
            <a:extLst>
              <a:ext uri="{FF2B5EF4-FFF2-40B4-BE49-F238E27FC236}">
                <a16:creationId xmlns:a16="http://schemas.microsoft.com/office/drawing/2014/main" id="{A04E0FC5-69BF-4788-BD86-1B5CB556131D}"/>
              </a:ext>
            </a:extLst>
          </p:cNvPr>
          <p:cNvSpPr/>
          <p:nvPr/>
        </p:nvSpPr>
        <p:spPr>
          <a:xfrm>
            <a:off x="6274334" y="1379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218" name="Retângulo 217">
            <a:extLst>
              <a:ext uri="{FF2B5EF4-FFF2-40B4-BE49-F238E27FC236}">
                <a16:creationId xmlns:a16="http://schemas.microsoft.com/office/drawing/2014/main" id="{6B563144-12A0-4105-A502-C327ADBC734D}"/>
              </a:ext>
            </a:extLst>
          </p:cNvPr>
          <p:cNvSpPr/>
          <p:nvPr/>
        </p:nvSpPr>
        <p:spPr>
          <a:xfrm>
            <a:off x="6267190" y="1379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219" name="Retângulo 218">
            <a:extLst>
              <a:ext uri="{FF2B5EF4-FFF2-40B4-BE49-F238E27FC236}">
                <a16:creationId xmlns:a16="http://schemas.microsoft.com/office/drawing/2014/main" id="{F8530FBE-32A8-436A-9078-096A3DACCA32}"/>
              </a:ext>
            </a:extLst>
          </p:cNvPr>
          <p:cNvSpPr/>
          <p:nvPr/>
        </p:nvSpPr>
        <p:spPr>
          <a:xfrm>
            <a:off x="6339490" y="138082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220" name="Retângulo 219">
            <a:extLst>
              <a:ext uri="{FF2B5EF4-FFF2-40B4-BE49-F238E27FC236}">
                <a16:creationId xmlns:a16="http://schemas.microsoft.com/office/drawing/2014/main" id="{81E74B24-F216-4933-9DFC-862E8D865113}"/>
              </a:ext>
            </a:extLst>
          </p:cNvPr>
          <p:cNvSpPr/>
          <p:nvPr/>
        </p:nvSpPr>
        <p:spPr>
          <a:xfrm>
            <a:off x="6320317" y="134936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221" name="Retângulo 220">
            <a:extLst>
              <a:ext uri="{FF2B5EF4-FFF2-40B4-BE49-F238E27FC236}">
                <a16:creationId xmlns:a16="http://schemas.microsoft.com/office/drawing/2014/main" id="{B44CCC6D-D3F4-4C83-AF27-584AD297CC3D}"/>
              </a:ext>
            </a:extLst>
          </p:cNvPr>
          <p:cNvSpPr/>
          <p:nvPr/>
        </p:nvSpPr>
        <p:spPr>
          <a:xfrm>
            <a:off x="6247039" y="137928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222" name="Retângulo 221">
            <a:extLst>
              <a:ext uri="{FF2B5EF4-FFF2-40B4-BE49-F238E27FC236}">
                <a16:creationId xmlns:a16="http://schemas.microsoft.com/office/drawing/2014/main" id="{111BE6F4-A8D9-4342-B25B-7F16C8BB1B76}"/>
              </a:ext>
            </a:extLst>
          </p:cNvPr>
          <p:cNvSpPr/>
          <p:nvPr/>
        </p:nvSpPr>
        <p:spPr>
          <a:xfrm>
            <a:off x="6258089" y="13553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59</a:t>
            </a:r>
          </a:p>
        </p:txBody>
      </p:sp>
      <p:sp>
        <p:nvSpPr>
          <p:cNvPr id="223" name="Retângulo 222">
            <a:extLst>
              <a:ext uri="{FF2B5EF4-FFF2-40B4-BE49-F238E27FC236}">
                <a16:creationId xmlns:a16="http://schemas.microsoft.com/office/drawing/2014/main" id="{94C170A3-FE4B-4969-AEBE-DEFB4EA56996}"/>
              </a:ext>
            </a:extLst>
          </p:cNvPr>
          <p:cNvSpPr/>
          <p:nvPr/>
        </p:nvSpPr>
        <p:spPr>
          <a:xfrm>
            <a:off x="6260746" y="135534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58</a:t>
            </a:r>
          </a:p>
        </p:txBody>
      </p:sp>
      <p:sp>
        <p:nvSpPr>
          <p:cNvPr id="224" name="Retângulo 223">
            <a:extLst>
              <a:ext uri="{FF2B5EF4-FFF2-40B4-BE49-F238E27FC236}">
                <a16:creationId xmlns:a16="http://schemas.microsoft.com/office/drawing/2014/main" id="{6FDB4566-0059-4AB1-B3AC-12A23483C43C}"/>
              </a:ext>
            </a:extLst>
          </p:cNvPr>
          <p:cNvSpPr/>
          <p:nvPr/>
        </p:nvSpPr>
        <p:spPr>
          <a:xfrm>
            <a:off x="6236565" y="13538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57</a:t>
            </a:r>
          </a:p>
        </p:txBody>
      </p:sp>
      <p:sp>
        <p:nvSpPr>
          <p:cNvPr id="225" name="Retângulo 224">
            <a:extLst>
              <a:ext uri="{FF2B5EF4-FFF2-40B4-BE49-F238E27FC236}">
                <a16:creationId xmlns:a16="http://schemas.microsoft.com/office/drawing/2014/main" id="{E29E86CD-87A3-4F11-8AD1-3A125C5C3DF4}"/>
              </a:ext>
            </a:extLst>
          </p:cNvPr>
          <p:cNvSpPr/>
          <p:nvPr/>
        </p:nvSpPr>
        <p:spPr>
          <a:xfrm>
            <a:off x="6254357" y="135989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56</a:t>
            </a:r>
          </a:p>
        </p:txBody>
      </p:sp>
      <p:sp>
        <p:nvSpPr>
          <p:cNvPr id="226" name="Retângulo 225">
            <a:extLst>
              <a:ext uri="{FF2B5EF4-FFF2-40B4-BE49-F238E27FC236}">
                <a16:creationId xmlns:a16="http://schemas.microsoft.com/office/drawing/2014/main" id="{29AC099A-2F34-46D8-8C61-801AECA73A8E}"/>
              </a:ext>
            </a:extLst>
          </p:cNvPr>
          <p:cNvSpPr/>
          <p:nvPr/>
        </p:nvSpPr>
        <p:spPr>
          <a:xfrm>
            <a:off x="6230176" y="135381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55</a:t>
            </a:r>
          </a:p>
        </p:txBody>
      </p:sp>
      <p:sp>
        <p:nvSpPr>
          <p:cNvPr id="227" name="Retângulo 226">
            <a:extLst>
              <a:ext uri="{FF2B5EF4-FFF2-40B4-BE49-F238E27FC236}">
                <a16:creationId xmlns:a16="http://schemas.microsoft.com/office/drawing/2014/main" id="{E9716907-44B8-4484-9C0D-C9B2405C2554}"/>
              </a:ext>
            </a:extLst>
          </p:cNvPr>
          <p:cNvSpPr/>
          <p:nvPr/>
        </p:nvSpPr>
        <p:spPr>
          <a:xfrm>
            <a:off x="6230176" y="13452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54</a:t>
            </a:r>
          </a:p>
        </p:txBody>
      </p:sp>
      <p:sp>
        <p:nvSpPr>
          <p:cNvPr id="228" name="Retângulo 227">
            <a:extLst>
              <a:ext uri="{FF2B5EF4-FFF2-40B4-BE49-F238E27FC236}">
                <a16:creationId xmlns:a16="http://schemas.microsoft.com/office/drawing/2014/main" id="{3322841F-EC1C-42A5-B9F1-DE8A720AEEB0}"/>
              </a:ext>
            </a:extLst>
          </p:cNvPr>
          <p:cNvSpPr/>
          <p:nvPr/>
        </p:nvSpPr>
        <p:spPr>
          <a:xfrm>
            <a:off x="6236565" y="13452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53</a:t>
            </a:r>
          </a:p>
        </p:txBody>
      </p:sp>
      <p:sp>
        <p:nvSpPr>
          <p:cNvPr id="229" name="Retângulo 228">
            <a:extLst>
              <a:ext uri="{FF2B5EF4-FFF2-40B4-BE49-F238E27FC236}">
                <a16:creationId xmlns:a16="http://schemas.microsoft.com/office/drawing/2014/main" id="{E545D092-D23F-4684-9831-CA5240A63218}"/>
              </a:ext>
            </a:extLst>
          </p:cNvPr>
          <p:cNvSpPr/>
          <p:nvPr/>
        </p:nvSpPr>
        <p:spPr>
          <a:xfrm>
            <a:off x="6256304" y="133665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52</a:t>
            </a:r>
          </a:p>
        </p:txBody>
      </p:sp>
      <p:sp>
        <p:nvSpPr>
          <p:cNvPr id="230" name="Retângulo 229">
            <a:extLst>
              <a:ext uri="{FF2B5EF4-FFF2-40B4-BE49-F238E27FC236}">
                <a16:creationId xmlns:a16="http://schemas.microsoft.com/office/drawing/2014/main" id="{A19EAB81-2C69-41B7-8D82-C8572ED39F8F}"/>
              </a:ext>
            </a:extLst>
          </p:cNvPr>
          <p:cNvSpPr/>
          <p:nvPr/>
        </p:nvSpPr>
        <p:spPr>
          <a:xfrm>
            <a:off x="6244716" y="13179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51</a:t>
            </a:r>
          </a:p>
        </p:txBody>
      </p:sp>
      <p:sp>
        <p:nvSpPr>
          <p:cNvPr id="231" name="Retângulo 230">
            <a:extLst>
              <a:ext uri="{FF2B5EF4-FFF2-40B4-BE49-F238E27FC236}">
                <a16:creationId xmlns:a16="http://schemas.microsoft.com/office/drawing/2014/main" id="{AED2BB9D-F221-47C1-BFE0-DF2D0E1C0CF8}"/>
              </a:ext>
            </a:extLst>
          </p:cNvPr>
          <p:cNvSpPr/>
          <p:nvPr/>
        </p:nvSpPr>
        <p:spPr>
          <a:xfrm>
            <a:off x="6265945" y="134523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50</a:t>
            </a:r>
          </a:p>
        </p:txBody>
      </p:sp>
      <p:sp>
        <p:nvSpPr>
          <p:cNvPr id="232" name="Retângulo 231">
            <a:extLst>
              <a:ext uri="{FF2B5EF4-FFF2-40B4-BE49-F238E27FC236}">
                <a16:creationId xmlns:a16="http://schemas.microsoft.com/office/drawing/2014/main" id="{A59DEE82-ED92-440C-9925-7CD013AF8AD6}"/>
              </a:ext>
            </a:extLst>
          </p:cNvPr>
          <p:cNvSpPr/>
          <p:nvPr/>
        </p:nvSpPr>
        <p:spPr>
          <a:xfrm>
            <a:off x="6270387" y="130847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49</a:t>
            </a:r>
          </a:p>
        </p:txBody>
      </p:sp>
      <p:sp>
        <p:nvSpPr>
          <p:cNvPr id="233" name="Retângulo 232">
            <a:extLst>
              <a:ext uri="{FF2B5EF4-FFF2-40B4-BE49-F238E27FC236}">
                <a16:creationId xmlns:a16="http://schemas.microsoft.com/office/drawing/2014/main" id="{79955042-EAE7-4116-9476-5A532DCBBA3A}"/>
              </a:ext>
            </a:extLst>
          </p:cNvPr>
          <p:cNvSpPr/>
          <p:nvPr/>
        </p:nvSpPr>
        <p:spPr>
          <a:xfrm>
            <a:off x="6265910" y="132654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48</a:t>
            </a:r>
          </a:p>
        </p:txBody>
      </p:sp>
      <p:sp>
        <p:nvSpPr>
          <p:cNvPr id="234" name="Retângulo 233">
            <a:extLst>
              <a:ext uri="{FF2B5EF4-FFF2-40B4-BE49-F238E27FC236}">
                <a16:creationId xmlns:a16="http://schemas.microsoft.com/office/drawing/2014/main" id="{0A727C5F-90C7-4ECD-BDA2-C105A6EC3A1A}"/>
              </a:ext>
            </a:extLst>
          </p:cNvPr>
          <p:cNvSpPr/>
          <p:nvPr/>
        </p:nvSpPr>
        <p:spPr>
          <a:xfrm>
            <a:off x="6240984" y="133818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47</a:t>
            </a:r>
          </a:p>
        </p:txBody>
      </p:sp>
      <p:sp>
        <p:nvSpPr>
          <p:cNvPr id="235" name="Retângulo 234">
            <a:extLst>
              <a:ext uri="{FF2B5EF4-FFF2-40B4-BE49-F238E27FC236}">
                <a16:creationId xmlns:a16="http://schemas.microsoft.com/office/drawing/2014/main" id="{5983F749-8B69-4CD9-8B55-202C92A45E73}"/>
              </a:ext>
            </a:extLst>
          </p:cNvPr>
          <p:cNvSpPr/>
          <p:nvPr/>
        </p:nvSpPr>
        <p:spPr>
          <a:xfrm>
            <a:off x="6222897" y="133211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46</a:t>
            </a:r>
          </a:p>
        </p:txBody>
      </p:sp>
      <p:sp>
        <p:nvSpPr>
          <p:cNvPr id="236" name="Retângulo 235">
            <a:extLst>
              <a:ext uri="{FF2B5EF4-FFF2-40B4-BE49-F238E27FC236}">
                <a16:creationId xmlns:a16="http://schemas.microsoft.com/office/drawing/2014/main" id="{C69A5E06-B6D9-48D8-AED1-B38EC3FFDB4A}"/>
              </a:ext>
            </a:extLst>
          </p:cNvPr>
          <p:cNvSpPr/>
          <p:nvPr/>
        </p:nvSpPr>
        <p:spPr>
          <a:xfrm>
            <a:off x="6291911" y="135836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45</a:t>
            </a:r>
          </a:p>
        </p:txBody>
      </p:sp>
      <p:sp>
        <p:nvSpPr>
          <p:cNvPr id="237" name="Retângulo 236">
            <a:extLst>
              <a:ext uri="{FF2B5EF4-FFF2-40B4-BE49-F238E27FC236}">
                <a16:creationId xmlns:a16="http://schemas.microsoft.com/office/drawing/2014/main" id="{C1485853-821E-4C27-87B6-5BE291FFA458}"/>
              </a:ext>
            </a:extLst>
          </p:cNvPr>
          <p:cNvSpPr/>
          <p:nvPr/>
        </p:nvSpPr>
        <p:spPr>
          <a:xfrm>
            <a:off x="6242359" y="135683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44</a:t>
            </a:r>
          </a:p>
        </p:txBody>
      </p:sp>
      <p:sp>
        <p:nvSpPr>
          <p:cNvPr id="238" name="Retângulo 237">
            <a:extLst>
              <a:ext uri="{FF2B5EF4-FFF2-40B4-BE49-F238E27FC236}">
                <a16:creationId xmlns:a16="http://schemas.microsoft.com/office/drawing/2014/main" id="{7E460C3A-A9A2-47C1-9446-5298E691C5BC}"/>
              </a:ext>
            </a:extLst>
          </p:cNvPr>
          <p:cNvSpPr/>
          <p:nvPr/>
        </p:nvSpPr>
        <p:spPr>
          <a:xfrm>
            <a:off x="6281940" y="13699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43</a:t>
            </a:r>
          </a:p>
        </p:txBody>
      </p:sp>
      <p:sp>
        <p:nvSpPr>
          <p:cNvPr id="239" name="Retângulo 238">
            <a:extLst>
              <a:ext uri="{FF2B5EF4-FFF2-40B4-BE49-F238E27FC236}">
                <a16:creationId xmlns:a16="http://schemas.microsoft.com/office/drawing/2014/main" id="{0C1E7ACD-92FF-40F1-8A47-C40CA608AFB5}"/>
              </a:ext>
            </a:extLst>
          </p:cNvPr>
          <p:cNvSpPr/>
          <p:nvPr/>
        </p:nvSpPr>
        <p:spPr>
          <a:xfrm>
            <a:off x="6267730" y="137055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42</a:t>
            </a:r>
          </a:p>
        </p:txBody>
      </p:sp>
      <p:sp>
        <p:nvSpPr>
          <p:cNvPr id="240" name="Retângulo 239">
            <a:extLst>
              <a:ext uri="{FF2B5EF4-FFF2-40B4-BE49-F238E27FC236}">
                <a16:creationId xmlns:a16="http://schemas.microsoft.com/office/drawing/2014/main" id="{362926A7-7300-4235-9DDA-C7DA48F86F9D}"/>
              </a:ext>
            </a:extLst>
          </p:cNvPr>
          <p:cNvSpPr/>
          <p:nvPr/>
        </p:nvSpPr>
        <p:spPr>
          <a:xfrm>
            <a:off x="6267138" y="131551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41</a:t>
            </a:r>
          </a:p>
        </p:txBody>
      </p:sp>
      <p:sp>
        <p:nvSpPr>
          <p:cNvPr id="241" name="Retângulo 240">
            <a:extLst>
              <a:ext uri="{FF2B5EF4-FFF2-40B4-BE49-F238E27FC236}">
                <a16:creationId xmlns:a16="http://schemas.microsoft.com/office/drawing/2014/main" id="{04F8A5B5-3494-464B-9C9D-B20A723569D6}"/>
              </a:ext>
            </a:extLst>
          </p:cNvPr>
          <p:cNvSpPr/>
          <p:nvPr/>
        </p:nvSpPr>
        <p:spPr>
          <a:xfrm>
            <a:off x="6258961" y="134370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40</a:t>
            </a:r>
          </a:p>
        </p:txBody>
      </p:sp>
      <p:sp>
        <p:nvSpPr>
          <p:cNvPr id="242" name="Retângulo 241">
            <a:extLst>
              <a:ext uri="{FF2B5EF4-FFF2-40B4-BE49-F238E27FC236}">
                <a16:creationId xmlns:a16="http://schemas.microsoft.com/office/drawing/2014/main" id="{A7D26DB5-5556-46D2-8E0D-5BA5B6371818}"/>
              </a:ext>
            </a:extLst>
          </p:cNvPr>
          <p:cNvSpPr/>
          <p:nvPr/>
        </p:nvSpPr>
        <p:spPr>
          <a:xfrm>
            <a:off x="6274835" y="133816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39</a:t>
            </a:r>
          </a:p>
        </p:txBody>
      </p:sp>
      <p:sp>
        <p:nvSpPr>
          <p:cNvPr id="243" name="Retângulo 242">
            <a:extLst>
              <a:ext uri="{FF2B5EF4-FFF2-40B4-BE49-F238E27FC236}">
                <a16:creationId xmlns:a16="http://schemas.microsoft.com/office/drawing/2014/main" id="{DFBC0A95-6D37-4214-A5E2-58A0601B88B4}"/>
              </a:ext>
            </a:extLst>
          </p:cNvPr>
          <p:cNvSpPr/>
          <p:nvPr/>
        </p:nvSpPr>
        <p:spPr>
          <a:xfrm>
            <a:off x="6268467" y="136935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38</a:t>
            </a:r>
          </a:p>
        </p:txBody>
      </p:sp>
      <p:sp>
        <p:nvSpPr>
          <p:cNvPr id="244" name="Retângulo 243">
            <a:extLst>
              <a:ext uri="{FF2B5EF4-FFF2-40B4-BE49-F238E27FC236}">
                <a16:creationId xmlns:a16="http://schemas.microsoft.com/office/drawing/2014/main" id="{27D2618B-8051-4CC8-BFBC-BFD700DD68A4}"/>
              </a:ext>
            </a:extLst>
          </p:cNvPr>
          <p:cNvSpPr/>
          <p:nvPr/>
        </p:nvSpPr>
        <p:spPr>
          <a:xfrm>
            <a:off x="6286139" y="135376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37</a:t>
            </a:r>
          </a:p>
        </p:txBody>
      </p:sp>
      <p:sp>
        <p:nvSpPr>
          <p:cNvPr id="245" name="Retângulo 244">
            <a:extLst>
              <a:ext uri="{FF2B5EF4-FFF2-40B4-BE49-F238E27FC236}">
                <a16:creationId xmlns:a16="http://schemas.microsoft.com/office/drawing/2014/main" id="{B1AA351A-ADB7-4BAE-BED5-3ED9D3C37454}"/>
              </a:ext>
            </a:extLst>
          </p:cNvPr>
          <p:cNvSpPr/>
          <p:nvPr/>
        </p:nvSpPr>
        <p:spPr>
          <a:xfrm>
            <a:off x="6259417" y="133127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36</a:t>
            </a:r>
          </a:p>
        </p:txBody>
      </p:sp>
      <p:sp>
        <p:nvSpPr>
          <p:cNvPr id="246" name="Retângulo 245">
            <a:extLst>
              <a:ext uri="{FF2B5EF4-FFF2-40B4-BE49-F238E27FC236}">
                <a16:creationId xmlns:a16="http://schemas.microsoft.com/office/drawing/2014/main" id="{FF9BC9D9-1E45-4AD6-92AF-9CA58157F48D}"/>
              </a:ext>
            </a:extLst>
          </p:cNvPr>
          <p:cNvSpPr/>
          <p:nvPr/>
        </p:nvSpPr>
        <p:spPr>
          <a:xfrm>
            <a:off x="6281940" y="134825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35</a:t>
            </a:r>
          </a:p>
        </p:txBody>
      </p:sp>
      <p:sp>
        <p:nvSpPr>
          <p:cNvPr id="247" name="Retângulo 246">
            <a:extLst>
              <a:ext uri="{FF2B5EF4-FFF2-40B4-BE49-F238E27FC236}">
                <a16:creationId xmlns:a16="http://schemas.microsoft.com/office/drawing/2014/main" id="{03954CB7-F86A-4A57-8FBF-66DE277B422D}"/>
              </a:ext>
            </a:extLst>
          </p:cNvPr>
          <p:cNvSpPr/>
          <p:nvPr/>
        </p:nvSpPr>
        <p:spPr>
          <a:xfrm>
            <a:off x="6246333" y="134430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34</a:t>
            </a:r>
          </a:p>
        </p:txBody>
      </p:sp>
      <p:sp>
        <p:nvSpPr>
          <p:cNvPr id="248" name="Retângulo 247">
            <a:extLst>
              <a:ext uri="{FF2B5EF4-FFF2-40B4-BE49-F238E27FC236}">
                <a16:creationId xmlns:a16="http://schemas.microsoft.com/office/drawing/2014/main" id="{B236F527-8DBE-4BDB-8DF3-D6D4CF018A83}"/>
              </a:ext>
            </a:extLst>
          </p:cNvPr>
          <p:cNvSpPr/>
          <p:nvPr/>
        </p:nvSpPr>
        <p:spPr>
          <a:xfrm>
            <a:off x="6259382" y="138939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33</a:t>
            </a:r>
          </a:p>
        </p:txBody>
      </p:sp>
      <p:sp>
        <p:nvSpPr>
          <p:cNvPr id="249" name="Retângulo 248">
            <a:extLst>
              <a:ext uri="{FF2B5EF4-FFF2-40B4-BE49-F238E27FC236}">
                <a16:creationId xmlns:a16="http://schemas.microsoft.com/office/drawing/2014/main" id="{9676C1D0-C878-410F-9C56-D90EFED74E86}"/>
              </a:ext>
            </a:extLst>
          </p:cNvPr>
          <p:cNvSpPr/>
          <p:nvPr/>
        </p:nvSpPr>
        <p:spPr>
          <a:xfrm>
            <a:off x="6269280" y="1350733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32</a:t>
            </a:r>
          </a:p>
        </p:txBody>
      </p:sp>
      <p:sp>
        <p:nvSpPr>
          <p:cNvPr id="250" name="Retângulo 249">
            <a:extLst>
              <a:ext uri="{FF2B5EF4-FFF2-40B4-BE49-F238E27FC236}">
                <a16:creationId xmlns:a16="http://schemas.microsoft.com/office/drawing/2014/main" id="{8F616416-4B43-4B90-82FD-4FF193DD8D6C}"/>
              </a:ext>
            </a:extLst>
          </p:cNvPr>
          <p:cNvSpPr/>
          <p:nvPr/>
        </p:nvSpPr>
        <p:spPr>
          <a:xfrm>
            <a:off x="6255313" y="136369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31</a:t>
            </a:r>
          </a:p>
        </p:txBody>
      </p:sp>
      <p:sp>
        <p:nvSpPr>
          <p:cNvPr id="251" name="Retângulo 250">
            <a:extLst>
              <a:ext uri="{FF2B5EF4-FFF2-40B4-BE49-F238E27FC236}">
                <a16:creationId xmlns:a16="http://schemas.microsoft.com/office/drawing/2014/main" id="{6B267B8C-0697-464D-8776-613EB7F7CEF5}"/>
              </a:ext>
            </a:extLst>
          </p:cNvPr>
          <p:cNvSpPr/>
          <p:nvPr/>
        </p:nvSpPr>
        <p:spPr>
          <a:xfrm>
            <a:off x="6242091" y="132685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30</a:t>
            </a:r>
          </a:p>
        </p:txBody>
      </p:sp>
      <p:sp>
        <p:nvSpPr>
          <p:cNvPr id="252" name="Retângulo 251">
            <a:extLst>
              <a:ext uri="{FF2B5EF4-FFF2-40B4-BE49-F238E27FC236}">
                <a16:creationId xmlns:a16="http://schemas.microsoft.com/office/drawing/2014/main" id="{D1697676-02B7-432F-8519-F238A0C7C0F8}"/>
              </a:ext>
            </a:extLst>
          </p:cNvPr>
          <p:cNvSpPr/>
          <p:nvPr/>
        </p:nvSpPr>
        <p:spPr>
          <a:xfrm>
            <a:off x="6186533" y="136248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29</a:t>
            </a:r>
          </a:p>
        </p:txBody>
      </p:sp>
      <p:sp>
        <p:nvSpPr>
          <p:cNvPr id="253" name="Retângulo 252">
            <a:extLst>
              <a:ext uri="{FF2B5EF4-FFF2-40B4-BE49-F238E27FC236}">
                <a16:creationId xmlns:a16="http://schemas.microsoft.com/office/drawing/2014/main" id="{F1C1B26E-E496-4743-8263-B110D27A1DA6}"/>
              </a:ext>
            </a:extLst>
          </p:cNvPr>
          <p:cNvSpPr/>
          <p:nvPr/>
        </p:nvSpPr>
        <p:spPr>
          <a:xfrm>
            <a:off x="6182801" y="1383405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28</a:t>
            </a:r>
          </a:p>
        </p:txBody>
      </p:sp>
      <p:sp>
        <p:nvSpPr>
          <p:cNvPr id="254" name="Retângulo 253">
            <a:extLst>
              <a:ext uri="{FF2B5EF4-FFF2-40B4-BE49-F238E27FC236}">
                <a16:creationId xmlns:a16="http://schemas.microsoft.com/office/drawing/2014/main" id="{1DC17468-A162-4AAA-B801-D4441C2E8B7E}"/>
              </a:ext>
            </a:extLst>
          </p:cNvPr>
          <p:cNvSpPr/>
          <p:nvPr/>
        </p:nvSpPr>
        <p:spPr>
          <a:xfrm>
            <a:off x="6186532" y="1341092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27</a:t>
            </a:r>
          </a:p>
        </p:txBody>
      </p:sp>
      <p:sp>
        <p:nvSpPr>
          <p:cNvPr id="255" name="Retângulo 254">
            <a:extLst>
              <a:ext uri="{FF2B5EF4-FFF2-40B4-BE49-F238E27FC236}">
                <a16:creationId xmlns:a16="http://schemas.microsoft.com/office/drawing/2014/main" id="{897B397F-1BDF-4B95-B2BB-9A572F39DBEB}"/>
              </a:ext>
            </a:extLst>
          </p:cNvPr>
          <p:cNvSpPr/>
          <p:nvPr/>
        </p:nvSpPr>
        <p:spPr>
          <a:xfrm>
            <a:off x="6181097" y="134365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26</a:t>
            </a:r>
          </a:p>
        </p:txBody>
      </p:sp>
      <p:sp>
        <p:nvSpPr>
          <p:cNvPr id="256" name="Retângulo 255">
            <a:extLst>
              <a:ext uri="{FF2B5EF4-FFF2-40B4-BE49-F238E27FC236}">
                <a16:creationId xmlns:a16="http://schemas.microsoft.com/office/drawing/2014/main" id="{5DBB29F6-107A-45D1-AECD-FB53A0E57EC7}"/>
              </a:ext>
            </a:extLst>
          </p:cNvPr>
          <p:cNvSpPr/>
          <p:nvPr/>
        </p:nvSpPr>
        <p:spPr>
          <a:xfrm>
            <a:off x="6186751" y="137577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25</a:t>
            </a:r>
          </a:p>
        </p:txBody>
      </p:sp>
      <p:sp>
        <p:nvSpPr>
          <p:cNvPr id="257" name="Retângulo 256">
            <a:extLst>
              <a:ext uri="{FF2B5EF4-FFF2-40B4-BE49-F238E27FC236}">
                <a16:creationId xmlns:a16="http://schemas.microsoft.com/office/drawing/2014/main" id="{DD041D24-F50F-4A4B-B0D2-ED8D75452A57}"/>
              </a:ext>
            </a:extLst>
          </p:cNvPr>
          <p:cNvSpPr/>
          <p:nvPr/>
        </p:nvSpPr>
        <p:spPr>
          <a:xfrm>
            <a:off x="6175513" y="1379278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24</a:t>
            </a:r>
          </a:p>
        </p:txBody>
      </p:sp>
      <p:sp>
        <p:nvSpPr>
          <p:cNvPr id="258" name="Retângulo 257">
            <a:extLst>
              <a:ext uri="{FF2B5EF4-FFF2-40B4-BE49-F238E27FC236}">
                <a16:creationId xmlns:a16="http://schemas.microsoft.com/office/drawing/2014/main" id="{5BBB0C15-BA0F-462A-85E5-AC05174006D9}"/>
              </a:ext>
            </a:extLst>
          </p:cNvPr>
          <p:cNvSpPr/>
          <p:nvPr/>
        </p:nvSpPr>
        <p:spPr>
          <a:xfrm>
            <a:off x="6184776" y="136582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23</a:t>
            </a:r>
          </a:p>
        </p:txBody>
      </p:sp>
      <p:sp>
        <p:nvSpPr>
          <p:cNvPr id="259" name="Retângulo 258">
            <a:extLst>
              <a:ext uri="{FF2B5EF4-FFF2-40B4-BE49-F238E27FC236}">
                <a16:creationId xmlns:a16="http://schemas.microsoft.com/office/drawing/2014/main" id="{55CF94F5-5370-464D-BA02-0883B3AD993A}"/>
              </a:ext>
            </a:extLst>
          </p:cNvPr>
          <p:cNvSpPr/>
          <p:nvPr/>
        </p:nvSpPr>
        <p:spPr>
          <a:xfrm>
            <a:off x="6190089" y="1366316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22</a:t>
            </a:r>
          </a:p>
        </p:txBody>
      </p:sp>
      <p:sp>
        <p:nvSpPr>
          <p:cNvPr id="260" name="Retângulo 259">
            <a:extLst>
              <a:ext uri="{FF2B5EF4-FFF2-40B4-BE49-F238E27FC236}">
                <a16:creationId xmlns:a16="http://schemas.microsoft.com/office/drawing/2014/main" id="{A15B1527-11E7-45C9-A17F-63E20BCDDF3B}"/>
              </a:ext>
            </a:extLst>
          </p:cNvPr>
          <p:cNvSpPr/>
          <p:nvPr/>
        </p:nvSpPr>
        <p:spPr>
          <a:xfrm>
            <a:off x="6175513" y="132768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21</a:t>
            </a:r>
          </a:p>
        </p:txBody>
      </p:sp>
      <p:sp>
        <p:nvSpPr>
          <p:cNvPr id="261" name="Retângulo 260">
            <a:extLst>
              <a:ext uri="{FF2B5EF4-FFF2-40B4-BE49-F238E27FC236}">
                <a16:creationId xmlns:a16="http://schemas.microsoft.com/office/drawing/2014/main" id="{0C93869C-B1D8-4B40-BF7C-960C3D864E6E}"/>
              </a:ext>
            </a:extLst>
          </p:cNvPr>
          <p:cNvSpPr/>
          <p:nvPr/>
        </p:nvSpPr>
        <p:spPr>
          <a:xfrm>
            <a:off x="6189870" y="1346839"/>
            <a:ext cx="3265965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20</a:t>
            </a:r>
          </a:p>
        </p:txBody>
      </p:sp>
      <p:sp>
        <p:nvSpPr>
          <p:cNvPr id="262" name="Retângulo 261">
            <a:extLst>
              <a:ext uri="{FF2B5EF4-FFF2-40B4-BE49-F238E27FC236}">
                <a16:creationId xmlns:a16="http://schemas.microsoft.com/office/drawing/2014/main" id="{23508168-6DF2-43C3-AF9A-D19B0021149C}"/>
              </a:ext>
            </a:extLst>
          </p:cNvPr>
          <p:cNvSpPr/>
          <p:nvPr/>
        </p:nvSpPr>
        <p:spPr>
          <a:xfrm>
            <a:off x="6225948" y="135453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19</a:t>
            </a:r>
          </a:p>
        </p:txBody>
      </p:sp>
      <p:sp>
        <p:nvSpPr>
          <p:cNvPr id="263" name="Retângulo 262">
            <a:extLst>
              <a:ext uri="{FF2B5EF4-FFF2-40B4-BE49-F238E27FC236}">
                <a16:creationId xmlns:a16="http://schemas.microsoft.com/office/drawing/2014/main" id="{F33D2CE4-A503-4D81-9AB1-6C4E0792D81F}"/>
              </a:ext>
            </a:extLst>
          </p:cNvPr>
          <p:cNvSpPr/>
          <p:nvPr/>
        </p:nvSpPr>
        <p:spPr>
          <a:xfrm>
            <a:off x="6267695" y="134681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18</a:t>
            </a:r>
          </a:p>
        </p:txBody>
      </p:sp>
      <p:sp>
        <p:nvSpPr>
          <p:cNvPr id="264" name="Retângulo 263">
            <a:extLst>
              <a:ext uri="{FF2B5EF4-FFF2-40B4-BE49-F238E27FC236}">
                <a16:creationId xmlns:a16="http://schemas.microsoft.com/office/drawing/2014/main" id="{1C1813BB-EED7-41F9-BFDE-C101DFD94FDF}"/>
              </a:ext>
            </a:extLst>
          </p:cNvPr>
          <p:cNvSpPr/>
          <p:nvPr/>
        </p:nvSpPr>
        <p:spPr>
          <a:xfrm>
            <a:off x="6261179" y="135385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17</a:t>
            </a:r>
          </a:p>
        </p:txBody>
      </p:sp>
      <p:sp>
        <p:nvSpPr>
          <p:cNvPr id="265" name="Retângulo 264">
            <a:extLst>
              <a:ext uri="{FF2B5EF4-FFF2-40B4-BE49-F238E27FC236}">
                <a16:creationId xmlns:a16="http://schemas.microsoft.com/office/drawing/2014/main" id="{E752AE0F-C9A6-4C33-93BF-322DC259ACE9}"/>
              </a:ext>
            </a:extLst>
          </p:cNvPr>
          <p:cNvSpPr/>
          <p:nvPr/>
        </p:nvSpPr>
        <p:spPr>
          <a:xfrm>
            <a:off x="6267692" y="137388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16</a:t>
            </a:r>
          </a:p>
        </p:txBody>
      </p:sp>
      <p:sp>
        <p:nvSpPr>
          <p:cNvPr id="266" name="Retângulo 265">
            <a:extLst>
              <a:ext uri="{FF2B5EF4-FFF2-40B4-BE49-F238E27FC236}">
                <a16:creationId xmlns:a16="http://schemas.microsoft.com/office/drawing/2014/main" id="{C1A64EB8-E8F9-491E-A0F3-D90C2AC5EC97}"/>
              </a:ext>
            </a:extLst>
          </p:cNvPr>
          <p:cNvSpPr/>
          <p:nvPr/>
        </p:nvSpPr>
        <p:spPr>
          <a:xfrm>
            <a:off x="6248563" y="1411395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15</a:t>
            </a:r>
          </a:p>
        </p:txBody>
      </p:sp>
      <p:sp>
        <p:nvSpPr>
          <p:cNvPr id="267" name="Retângulo 266">
            <a:extLst>
              <a:ext uri="{FF2B5EF4-FFF2-40B4-BE49-F238E27FC236}">
                <a16:creationId xmlns:a16="http://schemas.microsoft.com/office/drawing/2014/main" id="{39E680C9-2297-4CB5-B8C1-5474CF993724}"/>
              </a:ext>
            </a:extLst>
          </p:cNvPr>
          <p:cNvSpPr/>
          <p:nvPr/>
        </p:nvSpPr>
        <p:spPr>
          <a:xfrm>
            <a:off x="6197930" y="140450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14</a:t>
            </a:r>
          </a:p>
        </p:txBody>
      </p:sp>
      <p:sp>
        <p:nvSpPr>
          <p:cNvPr id="268" name="Retângulo 267">
            <a:extLst>
              <a:ext uri="{FF2B5EF4-FFF2-40B4-BE49-F238E27FC236}">
                <a16:creationId xmlns:a16="http://schemas.microsoft.com/office/drawing/2014/main" id="{68784E21-ECD3-4F2D-90A1-870CB855BB95}"/>
              </a:ext>
            </a:extLst>
          </p:cNvPr>
          <p:cNvSpPr/>
          <p:nvPr/>
        </p:nvSpPr>
        <p:spPr>
          <a:xfrm>
            <a:off x="6284040" y="142942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13</a:t>
            </a:r>
          </a:p>
        </p:txBody>
      </p:sp>
      <p:sp>
        <p:nvSpPr>
          <p:cNvPr id="269" name="Retângulo 268">
            <a:extLst>
              <a:ext uri="{FF2B5EF4-FFF2-40B4-BE49-F238E27FC236}">
                <a16:creationId xmlns:a16="http://schemas.microsoft.com/office/drawing/2014/main" id="{AC067788-A7ED-4CB1-B0E8-8F46C316C814}"/>
              </a:ext>
            </a:extLst>
          </p:cNvPr>
          <p:cNvSpPr/>
          <p:nvPr/>
        </p:nvSpPr>
        <p:spPr>
          <a:xfrm>
            <a:off x="6283047" y="142108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12</a:t>
            </a:r>
          </a:p>
        </p:txBody>
      </p:sp>
      <p:sp>
        <p:nvSpPr>
          <p:cNvPr id="270" name="Retângulo 269">
            <a:extLst>
              <a:ext uri="{FF2B5EF4-FFF2-40B4-BE49-F238E27FC236}">
                <a16:creationId xmlns:a16="http://schemas.microsoft.com/office/drawing/2014/main" id="{27914B76-FF6C-43F8-99E6-427E1A957C28}"/>
              </a:ext>
            </a:extLst>
          </p:cNvPr>
          <p:cNvSpPr/>
          <p:nvPr/>
        </p:nvSpPr>
        <p:spPr>
          <a:xfrm>
            <a:off x="6242140" y="142041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11</a:t>
            </a:r>
          </a:p>
        </p:txBody>
      </p:sp>
      <p:sp>
        <p:nvSpPr>
          <p:cNvPr id="271" name="Retângulo 270">
            <a:extLst>
              <a:ext uri="{FF2B5EF4-FFF2-40B4-BE49-F238E27FC236}">
                <a16:creationId xmlns:a16="http://schemas.microsoft.com/office/drawing/2014/main" id="{114A2CB7-A415-450B-BA58-594885B214E5}"/>
              </a:ext>
            </a:extLst>
          </p:cNvPr>
          <p:cNvSpPr/>
          <p:nvPr/>
        </p:nvSpPr>
        <p:spPr>
          <a:xfrm>
            <a:off x="6273728" y="1433391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10</a:t>
            </a:r>
          </a:p>
        </p:txBody>
      </p:sp>
      <p:sp>
        <p:nvSpPr>
          <p:cNvPr id="272" name="Retângulo 271">
            <a:extLst>
              <a:ext uri="{FF2B5EF4-FFF2-40B4-BE49-F238E27FC236}">
                <a16:creationId xmlns:a16="http://schemas.microsoft.com/office/drawing/2014/main" id="{8D6ABB73-7086-4FE0-8A62-E2156971AF5A}"/>
              </a:ext>
            </a:extLst>
          </p:cNvPr>
          <p:cNvSpPr/>
          <p:nvPr/>
        </p:nvSpPr>
        <p:spPr>
          <a:xfrm>
            <a:off x="6315080" y="1402380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09</a:t>
            </a:r>
          </a:p>
        </p:txBody>
      </p:sp>
      <p:sp>
        <p:nvSpPr>
          <p:cNvPr id="273" name="Retângulo 272">
            <a:extLst>
              <a:ext uri="{FF2B5EF4-FFF2-40B4-BE49-F238E27FC236}">
                <a16:creationId xmlns:a16="http://schemas.microsoft.com/office/drawing/2014/main" id="{8FEFC893-CDC4-4046-838D-EA33D308D284}"/>
              </a:ext>
            </a:extLst>
          </p:cNvPr>
          <p:cNvSpPr/>
          <p:nvPr/>
        </p:nvSpPr>
        <p:spPr>
          <a:xfrm>
            <a:off x="6258300" y="138526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08</a:t>
            </a:r>
          </a:p>
        </p:txBody>
      </p:sp>
      <p:sp>
        <p:nvSpPr>
          <p:cNvPr id="274" name="Retângulo 273">
            <a:extLst>
              <a:ext uri="{FF2B5EF4-FFF2-40B4-BE49-F238E27FC236}">
                <a16:creationId xmlns:a16="http://schemas.microsoft.com/office/drawing/2014/main" id="{15AD04C7-2D98-4F21-8C5C-BD7767BE00AD}"/>
              </a:ext>
            </a:extLst>
          </p:cNvPr>
          <p:cNvSpPr/>
          <p:nvPr/>
        </p:nvSpPr>
        <p:spPr>
          <a:xfrm>
            <a:off x="6255432" y="142878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07</a:t>
            </a:r>
          </a:p>
        </p:txBody>
      </p:sp>
      <p:sp>
        <p:nvSpPr>
          <p:cNvPr id="275" name="Retângulo 274">
            <a:extLst>
              <a:ext uri="{FF2B5EF4-FFF2-40B4-BE49-F238E27FC236}">
                <a16:creationId xmlns:a16="http://schemas.microsoft.com/office/drawing/2014/main" id="{DF6C2D1B-B8C2-4BFC-ADBA-4E4AB984C130}"/>
              </a:ext>
            </a:extLst>
          </p:cNvPr>
          <p:cNvSpPr/>
          <p:nvPr/>
        </p:nvSpPr>
        <p:spPr>
          <a:xfrm>
            <a:off x="6238269" y="1401407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06</a:t>
            </a:r>
          </a:p>
        </p:txBody>
      </p:sp>
      <p:sp>
        <p:nvSpPr>
          <p:cNvPr id="276" name="Retângulo 275">
            <a:extLst>
              <a:ext uri="{FF2B5EF4-FFF2-40B4-BE49-F238E27FC236}">
                <a16:creationId xmlns:a16="http://schemas.microsoft.com/office/drawing/2014/main" id="{89701395-9C75-4009-ABB5-F9147547B0F7}"/>
              </a:ext>
            </a:extLst>
          </p:cNvPr>
          <p:cNvSpPr/>
          <p:nvPr/>
        </p:nvSpPr>
        <p:spPr>
          <a:xfrm>
            <a:off x="6287961" y="1404239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05</a:t>
            </a:r>
          </a:p>
        </p:txBody>
      </p:sp>
      <p:sp>
        <p:nvSpPr>
          <p:cNvPr id="277" name="Retângulo 276">
            <a:extLst>
              <a:ext uri="{FF2B5EF4-FFF2-40B4-BE49-F238E27FC236}">
                <a16:creationId xmlns:a16="http://schemas.microsoft.com/office/drawing/2014/main" id="{582B34BD-9774-4CAC-9748-9134E27CDD47}"/>
              </a:ext>
            </a:extLst>
          </p:cNvPr>
          <p:cNvSpPr/>
          <p:nvPr/>
        </p:nvSpPr>
        <p:spPr>
          <a:xfrm>
            <a:off x="6269097" y="13725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04</a:t>
            </a:r>
          </a:p>
        </p:txBody>
      </p:sp>
      <p:sp>
        <p:nvSpPr>
          <p:cNvPr id="278" name="Retângulo 277">
            <a:extLst>
              <a:ext uri="{FF2B5EF4-FFF2-40B4-BE49-F238E27FC236}">
                <a16:creationId xmlns:a16="http://schemas.microsoft.com/office/drawing/2014/main" id="{B847A6B7-ED89-4B10-8FFE-FD831182A606}"/>
              </a:ext>
            </a:extLst>
          </p:cNvPr>
          <p:cNvSpPr/>
          <p:nvPr/>
        </p:nvSpPr>
        <p:spPr>
          <a:xfrm>
            <a:off x="6261953" y="1372556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03</a:t>
            </a:r>
          </a:p>
        </p:txBody>
      </p:sp>
      <p:sp>
        <p:nvSpPr>
          <p:cNvPr id="279" name="Retângulo 278">
            <a:extLst>
              <a:ext uri="{FF2B5EF4-FFF2-40B4-BE49-F238E27FC236}">
                <a16:creationId xmlns:a16="http://schemas.microsoft.com/office/drawing/2014/main" id="{C8934D1A-2DB8-46E6-B855-9552E04969E7}"/>
              </a:ext>
            </a:extLst>
          </p:cNvPr>
          <p:cNvSpPr/>
          <p:nvPr/>
        </p:nvSpPr>
        <p:spPr>
          <a:xfrm>
            <a:off x="6334253" y="1374102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280" name="Retângulo 279">
            <a:extLst>
              <a:ext uri="{FF2B5EF4-FFF2-40B4-BE49-F238E27FC236}">
                <a16:creationId xmlns:a16="http://schemas.microsoft.com/office/drawing/2014/main" id="{DCE67BDF-9579-49C7-9C44-AD96870CD163}"/>
              </a:ext>
            </a:extLst>
          </p:cNvPr>
          <p:cNvSpPr/>
          <p:nvPr/>
        </p:nvSpPr>
        <p:spPr>
          <a:xfrm>
            <a:off x="6315080" y="1342638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281" name="Retângulo 280">
            <a:extLst>
              <a:ext uri="{FF2B5EF4-FFF2-40B4-BE49-F238E27FC236}">
                <a16:creationId xmlns:a16="http://schemas.microsoft.com/office/drawing/2014/main" id="{3768BB79-2F87-40B4-8CF2-0EF69C7F81A0}"/>
              </a:ext>
            </a:extLst>
          </p:cNvPr>
          <p:cNvSpPr/>
          <p:nvPr/>
        </p:nvSpPr>
        <p:spPr>
          <a:xfrm>
            <a:off x="6164003" y="1372014"/>
            <a:ext cx="3149600" cy="330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0" dirty="0">
                <a:solidFill>
                  <a:srgbClr val="AE0717"/>
                </a:solidFill>
                <a:latin typeface="Franklin Gothic Heavy" panose="020B0903020102020204" pitchFamily="34" charset="0"/>
              </a:rPr>
              <a:t>00</a:t>
            </a:r>
          </a:p>
        </p:txBody>
      </p:sp>
      <p:sp>
        <p:nvSpPr>
          <p:cNvPr id="282" name="Retângulo 281">
            <a:extLst>
              <a:ext uri="{FF2B5EF4-FFF2-40B4-BE49-F238E27FC236}">
                <a16:creationId xmlns:a16="http://schemas.microsoft.com/office/drawing/2014/main" id="{EA2B0AEA-6D3C-4D25-837B-F00562681430}"/>
              </a:ext>
            </a:extLst>
          </p:cNvPr>
          <p:cNvSpPr/>
          <p:nvPr/>
        </p:nvSpPr>
        <p:spPr>
          <a:xfrm>
            <a:off x="2325844" y="3609083"/>
            <a:ext cx="7325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latin typeface="Franklin Gothic Heavy" panose="020B0903020102020204" pitchFamily="34" charset="0"/>
              </a:rPr>
              <a:t>Tempo Esgotado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49D39F0-DF65-489F-9443-3AE7F665407D}"/>
              </a:ext>
            </a:extLst>
          </p:cNvPr>
          <p:cNvSpPr/>
          <p:nvPr/>
        </p:nvSpPr>
        <p:spPr>
          <a:xfrm>
            <a:off x="417635" y="22784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3" name="Retângulo 282">
            <a:extLst>
              <a:ext uri="{FF2B5EF4-FFF2-40B4-BE49-F238E27FC236}">
                <a16:creationId xmlns:a16="http://schemas.microsoft.com/office/drawing/2014/main" id="{F0584DB3-708C-4C44-AA02-7C554D265543}"/>
              </a:ext>
            </a:extLst>
          </p:cNvPr>
          <p:cNvSpPr/>
          <p:nvPr/>
        </p:nvSpPr>
        <p:spPr>
          <a:xfrm>
            <a:off x="6955236" y="692470"/>
            <a:ext cx="41808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ARGUMENTAÇÃO</a:t>
            </a:r>
          </a:p>
        </p:txBody>
      </p:sp>
      <p:sp>
        <p:nvSpPr>
          <p:cNvPr id="286" name="Retângulo 285">
            <a:extLst>
              <a:ext uri="{FF2B5EF4-FFF2-40B4-BE49-F238E27FC236}">
                <a16:creationId xmlns:a16="http://schemas.microsoft.com/office/drawing/2014/main" id="{BDAECF98-F3C2-47F7-BB61-06E3A8B8CD50}"/>
              </a:ext>
            </a:extLst>
          </p:cNvPr>
          <p:cNvSpPr/>
          <p:nvPr/>
        </p:nvSpPr>
        <p:spPr>
          <a:xfrm>
            <a:off x="6509554" y="50151"/>
            <a:ext cx="49886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Oponente Favorável</a:t>
            </a:r>
          </a:p>
        </p:txBody>
      </p:sp>
      <p:sp>
        <p:nvSpPr>
          <p:cNvPr id="287" name="Elipse 286">
            <a:extLst>
              <a:ext uri="{FF2B5EF4-FFF2-40B4-BE49-F238E27FC236}">
                <a16:creationId xmlns:a16="http://schemas.microsoft.com/office/drawing/2014/main" id="{4C3B7CE1-416D-4007-B476-E6BA534109B2}"/>
              </a:ext>
            </a:extLst>
          </p:cNvPr>
          <p:cNvSpPr/>
          <p:nvPr/>
        </p:nvSpPr>
        <p:spPr>
          <a:xfrm>
            <a:off x="570035" y="24308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Elipse 287">
            <a:extLst>
              <a:ext uri="{FF2B5EF4-FFF2-40B4-BE49-F238E27FC236}">
                <a16:creationId xmlns:a16="http://schemas.microsoft.com/office/drawing/2014/main" id="{4C3B7CE1-416D-4007-B476-E6BA534109B2}"/>
              </a:ext>
            </a:extLst>
          </p:cNvPr>
          <p:cNvSpPr/>
          <p:nvPr/>
        </p:nvSpPr>
        <p:spPr>
          <a:xfrm>
            <a:off x="722435" y="25832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90F096-CF21-A71F-8C4B-3A4B7C8916F9}"/>
              </a:ext>
            </a:extLst>
          </p:cNvPr>
          <p:cNvSpPr txBox="1"/>
          <p:nvPr/>
        </p:nvSpPr>
        <p:spPr>
          <a:xfrm>
            <a:off x="1993952" y="6390640"/>
            <a:ext cx="8297913" cy="369332"/>
          </a:xfrm>
          <a:prstGeom prst="rect">
            <a:avLst/>
          </a:prstGeom>
          <a:solidFill>
            <a:srgbClr val="42555E"/>
          </a:solidFill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 Professora Marinês Teodoro de Freitas Almeida – Novo Horizonte/SP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648A920-49CD-2450-5C95-1276DA42F5D7}"/>
              </a:ext>
            </a:extLst>
          </p:cNvPr>
          <p:cNvSpPr/>
          <p:nvPr/>
        </p:nvSpPr>
        <p:spPr>
          <a:xfrm>
            <a:off x="6458788" y="5084564"/>
            <a:ext cx="403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>
                <a:ln w="0"/>
                <a:solidFill>
                  <a:srgbClr val="AE0717"/>
                </a:solidFill>
                <a:latin typeface="Franklin Gothic Heavy" panose="020B0903020102020204" pitchFamily="34" charset="0"/>
              </a:rPr>
              <a:t>DEBATES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BED651F-A9F6-C6A5-7483-A9F943FE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278" y="5025230"/>
            <a:ext cx="4157323" cy="1266209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8344562B-10B0-D52D-D504-EFD4AD435661}"/>
              </a:ext>
            </a:extLst>
          </p:cNvPr>
          <p:cNvSpPr/>
          <p:nvPr/>
        </p:nvSpPr>
        <p:spPr>
          <a:xfrm>
            <a:off x="284771" y="141308"/>
            <a:ext cx="13837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latin typeface="Franklin Gothic Medium" panose="020B0603020102020204" pitchFamily="34" charset="0"/>
              </a:rPr>
              <a:t>TEMA: </a:t>
            </a:r>
          </a:p>
        </p:txBody>
      </p:sp>
      <p:pic>
        <p:nvPicPr>
          <p:cNvPr id="15" name="Gráfico 14" descr="Palestrante com preenchimento sólido">
            <a:extLst>
              <a:ext uri="{FF2B5EF4-FFF2-40B4-BE49-F238E27FC236}">
                <a16:creationId xmlns:a16="http://schemas.microsoft.com/office/drawing/2014/main" id="{81752037-4D91-8163-6639-188769098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2661" y="747284"/>
            <a:ext cx="1415225" cy="1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2"/>
    </mc:Choice>
    <mc:Fallback xmlns="">
      <p:transition spd="slow" advTm="6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2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4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8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2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4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4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6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9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2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4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6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8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2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94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6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18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42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4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66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78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2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14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26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38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62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4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86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98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1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22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34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46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58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7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82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94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06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2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6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8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7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2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94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6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18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2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4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66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78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2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14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6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38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62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74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86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98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22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34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6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58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82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94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06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18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42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54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66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8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2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14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26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38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5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62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74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86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98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61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622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634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646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658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7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682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694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706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718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728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40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752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764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776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788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12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824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836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848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860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872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884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896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908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920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932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944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956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968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980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992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004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016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028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052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64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076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088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112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124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136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148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172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184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196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208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232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44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256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268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280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292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304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316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328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340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352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364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376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388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400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412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424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43600"/>
                            </p:stCondLst>
                            <p:childTnLst>
                              <p:par>
                                <p:cTn id="5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48600"/>
                            </p:stCondLst>
                            <p:childTnLst>
                              <p:par>
                                <p:cTn id="5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207600"/>
                            </p:stCondLst>
                            <p:childTnLst>
                              <p:par>
                                <p:cTn id="5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9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266600"/>
                            </p:stCondLst>
                            <p:childTnLst>
                              <p:par>
                                <p:cTn id="5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9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000"/>
                            </p:stCondLst>
                            <p:childTnLst>
                              <p:par>
                                <p:cTn id="57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2200"/>
                            </p:stCondLst>
                            <p:childTnLst>
                              <p:par>
                                <p:cTn id="57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3400"/>
                            </p:stCondLst>
                            <p:childTnLst>
                              <p:par>
                                <p:cTn id="5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4600"/>
                            </p:stCondLst>
                            <p:childTnLst>
                              <p:par>
                                <p:cTn id="58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58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7000"/>
                            </p:stCondLst>
                            <p:childTnLst>
                              <p:par>
                                <p:cTn id="58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8200"/>
                            </p:stCondLst>
                            <p:childTnLst>
                              <p:par>
                                <p:cTn id="59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9400"/>
                            </p:stCondLst>
                            <p:childTnLst>
                              <p:par>
                                <p:cTn id="59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0600"/>
                            </p:stCondLst>
                            <p:childTnLst>
                              <p:par>
                                <p:cTn id="59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1800"/>
                            </p:stCondLst>
                            <p:childTnLst>
                              <p:par>
                                <p:cTn id="59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4200"/>
                            </p:stCondLst>
                            <p:childTnLst>
                              <p:par>
                                <p:cTn id="60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5400"/>
                            </p:stCondLst>
                            <p:childTnLst>
                              <p:par>
                                <p:cTn id="60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6600"/>
                            </p:stCondLst>
                            <p:childTnLst>
                              <p:par>
                                <p:cTn id="6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78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200"/>
                            </p:stCondLst>
                            <p:childTnLst>
                              <p:par>
                                <p:cTn id="6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1400"/>
                            </p:stCondLst>
                            <p:childTnLst>
                              <p:par>
                                <p:cTn id="6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2600"/>
                            </p:stCondLst>
                            <p:childTnLst>
                              <p:par>
                                <p:cTn id="6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3800"/>
                            </p:stCondLst>
                            <p:childTnLst>
                              <p:par>
                                <p:cTn id="6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6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6200"/>
                            </p:stCondLst>
                            <p:childTnLst>
                              <p:par>
                                <p:cTn id="6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7400"/>
                            </p:stCondLst>
                            <p:childTnLst>
                              <p:par>
                                <p:cTn id="6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8600"/>
                            </p:stCondLst>
                            <p:childTnLst>
                              <p:par>
                                <p:cTn id="6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9800"/>
                            </p:stCondLst>
                            <p:childTnLst>
                              <p:par>
                                <p:cTn id="6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31000"/>
                            </p:stCondLst>
                            <p:childTnLst>
                              <p:par>
                                <p:cTn id="6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32200"/>
                            </p:stCondLst>
                            <p:childTnLst>
                              <p:par>
                                <p:cTn id="6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33400"/>
                            </p:stCondLst>
                            <p:childTnLst>
                              <p:par>
                                <p:cTn id="6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34600"/>
                            </p:stCondLst>
                            <p:childTnLst>
                              <p:par>
                                <p:cTn id="6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35800"/>
                            </p:stCondLst>
                            <p:childTnLst>
                              <p:par>
                                <p:cTn id="6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37000"/>
                            </p:stCondLst>
                            <p:childTnLst>
                              <p:par>
                                <p:cTn id="6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38200"/>
                            </p:stCondLst>
                            <p:childTnLst>
                              <p:par>
                                <p:cTn id="6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39400"/>
                            </p:stCondLst>
                            <p:childTnLst>
                              <p:par>
                                <p:cTn id="6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40600"/>
                            </p:stCondLst>
                            <p:childTnLst>
                              <p:par>
                                <p:cTn id="6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41800"/>
                            </p:stCondLst>
                            <p:childTnLst>
                              <p:par>
                                <p:cTn id="6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43000"/>
                            </p:stCondLst>
                            <p:childTnLst>
                              <p:par>
                                <p:cTn id="6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44200"/>
                            </p:stCondLst>
                            <p:childTnLst>
                              <p:par>
                                <p:cTn id="6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45400"/>
                            </p:stCondLst>
                            <p:childTnLst>
                              <p:par>
                                <p:cTn id="68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46600"/>
                            </p:stCondLst>
                            <p:childTnLst>
                              <p:par>
                                <p:cTn id="6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47800"/>
                            </p:stCondLst>
                            <p:childTnLst>
                              <p:par>
                                <p:cTn id="68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49000"/>
                            </p:stCondLst>
                            <p:childTnLst>
                              <p:par>
                                <p:cTn id="69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50200"/>
                            </p:stCondLst>
                            <p:childTnLst>
                              <p:par>
                                <p:cTn id="69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51400"/>
                            </p:stCondLst>
                            <p:childTnLst>
                              <p:par>
                                <p:cTn id="69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52600"/>
                            </p:stCondLst>
                            <p:childTnLst>
                              <p:par>
                                <p:cTn id="70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53800"/>
                            </p:stCondLst>
                            <p:childTnLst>
                              <p:par>
                                <p:cTn id="70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55000"/>
                            </p:stCondLst>
                            <p:childTnLst>
                              <p:par>
                                <p:cTn id="70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56200"/>
                            </p:stCondLst>
                            <p:childTnLst>
                              <p:par>
                                <p:cTn id="7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57400"/>
                            </p:stCondLst>
                            <p:childTnLst>
                              <p:par>
                                <p:cTn id="7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58600"/>
                            </p:stCondLst>
                            <p:childTnLst>
                              <p:par>
                                <p:cTn id="7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59800"/>
                            </p:stCondLst>
                            <p:childTnLst>
                              <p:par>
                                <p:cTn id="7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61000"/>
                            </p:stCondLst>
                            <p:childTnLst>
                              <p:par>
                                <p:cTn id="7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62200"/>
                            </p:stCondLst>
                            <p:childTnLst>
                              <p:par>
                                <p:cTn id="7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63400"/>
                            </p:stCondLst>
                            <p:childTnLst>
                              <p:par>
                                <p:cTn id="7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64600"/>
                            </p:stCondLst>
                            <p:childTnLst>
                              <p:par>
                                <p:cTn id="7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65800"/>
                            </p:stCondLst>
                            <p:childTnLst>
                              <p:par>
                                <p:cTn id="7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67000"/>
                            </p:stCondLst>
                            <p:childTnLst>
                              <p:par>
                                <p:cTn id="7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68200"/>
                            </p:stCondLst>
                            <p:childTnLst>
                              <p:par>
                                <p:cTn id="7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69400"/>
                            </p:stCondLst>
                            <p:childTnLst>
                              <p:par>
                                <p:cTn id="7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70600"/>
                            </p:stCondLst>
                            <p:childTnLst>
                              <p:par>
                                <p:cTn id="7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/>
      <p:bldP spid="2" grpId="0" animBg="1"/>
      <p:bldP spid="287" grpId="0" animBg="1"/>
      <p:bldP spid="28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2358</Words>
  <Application>Microsoft Office PowerPoint</Application>
  <PresentationFormat>Widescreen</PresentationFormat>
  <Paragraphs>1680</Paragraphs>
  <Slides>29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Franklin Gothic Heavy</vt:lpstr>
      <vt:lpstr>Franklin Gothic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e212dir - Etec Prof. Marines Teodoro de Freitas Almeida</dc:creator>
  <cp:lastModifiedBy>ABNER FORTUNATO BATISTA</cp:lastModifiedBy>
  <cp:revision>57</cp:revision>
  <dcterms:created xsi:type="dcterms:W3CDTF">2019-09-17T17:38:38Z</dcterms:created>
  <dcterms:modified xsi:type="dcterms:W3CDTF">2025-09-19T00:03:15Z</dcterms:modified>
</cp:coreProperties>
</file>