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embeddedFontLst>
    <p:embeddedFont>
      <p:font typeface="Aptos ExtraBold" panose="020B0004020202020204" pitchFamily="34" charset="0"/>
      <p:bold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20"/>
    <a:srgbClr val="03E56D"/>
    <a:srgbClr val="2A3130"/>
    <a:srgbClr val="434BE1"/>
    <a:srgbClr val="456AF3"/>
    <a:srgbClr val="85D5FF"/>
    <a:srgbClr val="233131"/>
    <a:srgbClr val="486EFF"/>
    <a:srgbClr val="06CE7B"/>
    <a:srgbClr val="1F2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5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020E5-724A-3AEC-A3E5-FCAB5910F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FF317D-F7CE-692D-4B3F-1579EE27A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EEEF5E-0E5C-C14F-4363-B83FA48D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05E5BD-7A59-6055-85D7-0B05E58CE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4B283-1E27-EAB3-94A8-B5914427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47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51EB9-271E-C574-DF5C-FABC21323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B8B6A9-302A-8226-64B4-92B6B25E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D04080-3464-12DF-0F18-421A1D20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1D7271-9090-ED24-737F-350B15E6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108708-812C-7813-521D-CA78BBF7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04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C146CA0-64E4-E13E-DDED-7B07B009E4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30EF8D-39F4-C925-B53D-F758EC5AA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4C874B-3288-C26C-E0D8-981E3289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2913DB-26C4-51D3-AC11-1AE889C0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6A5B2E-FF71-D4F5-21F4-70959A9B3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42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DB453-64E2-8D52-653B-D428C67A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9F1B4D-223F-EA90-6CE8-3A79823D2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EE1A34-5358-8D9D-FB3E-3E6BB52E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CF3C7D-E1D6-086F-779D-F5B326C3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E37B8D-9FD3-CFBE-A629-E99139BB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3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F22E6-8D49-E867-81B5-CEB1675B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413932-A714-6AB5-F29C-AEA747958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D27F68-D18C-B87E-AF91-019AA660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87F8FD-50F2-6945-473D-68395DC4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700923-D48C-5FF6-A1FA-C8DA6913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81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0571E-CB91-FBD6-C1AA-BC76CD3C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4032EE-1BAA-4559-0B96-71895A75D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BE03FD-6B99-079A-C3FF-2269D620C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48BE52-1DF5-30E5-0DC7-FCBCEC127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3E8A651-85D4-6D89-9B88-040741E6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30448C-81E4-B590-006D-9FD72481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55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BC7FD-F448-F766-21F9-CC81671D4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943FAA-9F5B-FC95-70D5-E003E8ABA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914346-618A-9BC9-2794-65D862C52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F3D8F8-27DA-F1C3-2D08-AF37585C9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03539AA-DD04-BB45-E990-0AEBC7E73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8675B9B-0F7D-83D8-ECDB-D415EE64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5014C41-A440-5BB3-94CB-0956D93B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A4066EC-6261-B779-7C86-FDE6A28D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33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FB077-8983-3BE6-DB55-CE5A6080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59019A-BA6B-A62E-AB13-6F0569B3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3A027A1-8E34-5E52-0BFC-4E1075E1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9F200C-BEE2-EC4A-8ACA-F2B2CA72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3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2A074A4-DADC-804F-613E-0C45E974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086DEF0-4BF5-A50F-3893-D4DF8C29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5FF1BB-BB60-1AF2-3D2A-8A98B45B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43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B5EF4-0AAF-24C8-F47F-ACC9FF5D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4B2B1F-9EB6-BAE3-1048-9E65C3DDA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E34EF1-2728-C52C-ABEC-2DCCEF78B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865F18-18E7-58FF-5506-1C522F4E8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758D49-4B31-DC9A-6ADD-AAFFE485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A9E7B1-FA67-9E5E-3D44-9CE58D50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02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1F4D1-0CDA-F504-D414-3100E435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3EF6D2-B6A5-49BD-5957-FE44D82AD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697E46-D12B-2E1F-F135-48C39457C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94C67C-0704-D65B-A5BA-04D731C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1130EC-82D4-A049-F757-B802AF86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7A5FA0-ED4B-86E5-4B84-4B19A213D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0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703C221-4AE4-31B0-C034-F26D8F09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7145C8-DC7E-C3F8-4A7B-ACC17B7D8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AAE6B5-DD95-2CE7-9E34-FC3E4BFFE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355334-66D9-487D-B4E1-05693E4EBDB4}" type="datetimeFigureOut">
              <a:rPr lang="pt-BR" smtClean="0"/>
              <a:t>26/03/2025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269F35-1DD1-5262-86BE-62D74FAD8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C5951A-B897-57A4-A2A4-784411EEB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EBDA3A-292A-47AE-9E89-0893552C9E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9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0.xml"/><Relationship Id="rId4" Type="http://schemas.openxmlformats.org/officeDocument/2006/relationships/audio" Target="../media/media3.mp3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w do Milhão - Completo   Programa Silvio Santos (15 09 24) - Trim">
            <a:hlinkClick r:id="" action="ppaction://media"/>
            <a:extLst>
              <a:ext uri="{FF2B5EF4-FFF2-40B4-BE49-F238E27FC236}">
                <a16:creationId xmlns:a16="http://schemas.microsoft.com/office/drawing/2014/main" id="{8795E5E1-27A2-CE32-B51E-1793239D0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8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V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 - CORRETA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15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6F5F87E4-963D-C247-839F-A0B8A8BB5A6F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9A67ED2C-D29A-B47C-D90B-D96C4A2CD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FFFF4DCA-4709-4DD0-CE4B-8C7C076A7D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46C0DA4-E246-69BD-D382-FF7CDFE7972A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 - CORRETA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E56849E8-3E26-DEC9-A76F-C1CE2D5030EF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63FA0354-9D92-0916-76C6-20FDE9F6B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6C9C1C54-89B2-36EF-3CCE-88515F6B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CCCC0B7-0567-0144-A4F5-8A576247DC0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 - CORRETA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25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60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AED30B45-70C5-E51F-C78B-A3962BB2EB6A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B4A78306-C338-4190-B063-4FC322033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8F6CA9BA-3AC2-7F30-7F0A-2AABF16E7F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F89EE36-B65A-9ADD-1CF2-F424E9A85ED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 - CORRETA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60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80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72E12446-9372-5A58-AC24-CDEDA73F60B6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611884AD-8674-F6A8-456D-5A1D1D80F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6B872BA1-40B3-0884-208D-E44366E3D1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614CB7F-02AE-0C87-3841-50EA5A801C49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 A - CORRETA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80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0BE1F6D8-3C0C-B1A3-39A8-87D96A0ADA6E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6A69036B-A312-533D-654A-ADD6218F4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1D990451-81FB-DDC4-680B-794A04E2B7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89421DF-17C0-9359-F32A-5829F985B985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 - CORRETA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A788909F-03DB-242F-043D-291546A9DA6F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12FC16A0-AB1F-7EE0-FE7F-04C827ECE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75CF7368-21D8-018B-5D20-DDECC17BD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BEA6849-088C-E00E-87A9-B22E681AD50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 - CORRETA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100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8F2D64BB-576C-A5DF-DE07-761E63158518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A55F27F4-15EF-B3B7-FD97-6BB33509E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68C60F05-5250-A2F4-322C-26D6637267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5431414-493F-23B3-42AF-6DB156A6A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 - CORRETA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150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4734F84E-F525-B5BA-B071-AAD593DC017C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2BA1178D-09F0-D9E2-F770-3B48DB188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EF7C56E3-A69C-0809-FB7B-1666C97066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31D1912-7539-C44C-D83C-557BEFD2EB96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 - CORRETA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A92DDC1B-C8A8-C4FE-0C22-E38F57C6D471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DA2EF65C-BC03-3C6D-B9FB-556A6BDA7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1B3058AB-86BE-A1B7-A13D-8C605B2742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832123B-4038-73E5-DBBF-D5B5E31670D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 - CORRETA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0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500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 MILHÃO</a:t>
            </a:r>
            <a:endParaRPr lang="pt-BR" sz="2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20" name="Retângulo 19">
            <a:hlinkClick r:id="rId10" action="ppaction://hlinksldjump"/>
            <a:extLst>
              <a:ext uri="{FF2B5EF4-FFF2-40B4-BE49-F238E27FC236}">
                <a16:creationId xmlns:a16="http://schemas.microsoft.com/office/drawing/2014/main" id="{558C834A-4C15-BC85-83EA-BF1E0A3081DF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3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6271F616-8844-D032-735C-5EA151F74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2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0044CA80-C8D4-A1DA-4079-3A40E8E3CC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4AC747A-E778-ED3E-36E3-37A414CC3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 - CORRETA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A20838B8-7BD3-9199-982D-335D2565808F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E9A8BE5D-BBEE-734D-E16C-51EF9E916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BD3BF510-BBF6-07F4-AC47-8F9645E3F3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7D4CF65-46B2-64D5-0F96-29C4C4C74288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11C2B3-3D10-9FB2-9B64-4D37C87923AA}"/>
              </a:ext>
            </a:extLst>
          </p:cNvPr>
          <p:cNvSpPr txBox="1"/>
          <p:nvPr/>
        </p:nvSpPr>
        <p:spPr>
          <a:xfrm>
            <a:off x="9361216" y="6489195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 b="1" dirty="0">
                <a:solidFill>
                  <a:schemeClr val="bg1"/>
                </a:solidFill>
              </a:rPr>
              <a:t>Desenvolvido por:</a:t>
            </a:r>
          </a:p>
          <a:p>
            <a:pPr algn="ctr"/>
            <a:r>
              <a:rPr lang="pt-BR" sz="800" b="1" dirty="0">
                <a:solidFill>
                  <a:schemeClr val="bg1"/>
                </a:solidFill>
              </a:rPr>
              <a:t>@profabnerfortunato</a:t>
            </a:r>
          </a:p>
        </p:txBody>
      </p:sp>
    </p:spTree>
    <p:extLst>
      <p:ext uri="{BB962C8B-B14F-4D97-AF65-F5344CB8AC3E}">
        <p14:creationId xmlns:p14="http://schemas.microsoft.com/office/powerpoint/2010/main" val="35909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6CE7B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6CE7B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8" grpId="0" animBg="1"/>
      <p:bldP spid="38" grpId="0" animBg="1"/>
      <p:bldP spid="63" grpId="0"/>
      <p:bldP spid="72" grpId="0" animBg="1"/>
      <p:bldP spid="72" grpId="1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5835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1543753" y="222562"/>
            <a:ext cx="3731584" cy="2014800"/>
          </a:xfrm>
          <a:prstGeom prst="rect">
            <a:avLst/>
          </a:prstGeom>
        </p:spPr>
      </p:pic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RTAS">
            <a:extLst>
              <a:ext uri="{FF2B5EF4-FFF2-40B4-BE49-F238E27FC236}">
                <a16:creationId xmlns:a16="http://schemas.microsoft.com/office/drawing/2014/main" id="{FFD48B02-33B1-F1BE-98FB-48ECDFAACFC0}"/>
              </a:ext>
            </a:extLst>
          </p:cNvPr>
          <p:cNvSpPr/>
          <p:nvPr/>
        </p:nvSpPr>
        <p:spPr>
          <a:xfrm>
            <a:off x="382076" y="5088712"/>
            <a:ext cx="1801601" cy="1425864"/>
          </a:xfrm>
          <a:prstGeom prst="snip1Rect">
            <a:avLst>
              <a:gd name="adj" fmla="val 39581"/>
            </a:avLst>
          </a:prstGeom>
          <a:blipFill>
            <a:blip r:embed="rId5"/>
            <a:stretch>
              <a:fillRect/>
            </a:stretch>
          </a:blipFill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UNIVERSITÁRIOS">
            <a:extLst>
              <a:ext uri="{FF2B5EF4-FFF2-40B4-BE49-F238E27FC236}">
                <a16:creationId xmlns:a16="http://schemas.microsoft.com/office/drawing/2014/main" id="{074D10C5-EB13-5A9C-F729-0D57C8339E09}"/>
              </a:ext>
            </a:extLst>
          </p:cNvPr>
          <p:cNvSpPr/>
          <p:nvPr/>
        </p:nvSpPr>
        <p:spPr>
          <a:xfrm>
            <a:off x="2673527" y="5088712"/>
            <a:ext cx="1801601" cy="1425864"/>
          </a:xfrm>
          <a:prstGeom prst="snip1Rect">
            <a:avLst>
              <a:gd name="adj" fmla="val 39581"/>
            </a:avLst>
          </a:prstGeom>
          <a:blipFill>
            <a:blip r:embed="rId6"/>
            <a:stretch>
              <a:fillRect/>
            </a:stretch>
          </a:blipFill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CHAT GPT">
            <a:extLst>
              <a:ext uri="{FF2B5EF4-FFF2-40B4-BE49-F238E27FC236}">
                <a16:creationId xmlns:a16="http://schemas.microsoft.com/office/drawing/2014/main" id="{FA6B1487-36EE-2A9C-C9D3-E8B5F84FFB4B}"/>
              </a:ext>
            </a:extLst>
          </p:cNvPr>
          <p:cNvSpPr/>
          <p:nvPr/>
        </p:nvSpPr>
        <p:spPr>
          <a:xfrm>
            <a:off x="4883611" y="5080716"/>
            <a:ext cx="1801601" cy="1425864"/>
          </a:xfrm>
          <a:prstGeom prst="snip1Rect">
            <a:avLst>
              <a:gd name="adj" fmla="val 39581"/>
            </a:avLst>
          </a:prstGeom>
          <a:blipFill>
            <a:blip r:embed="rId7"/>
            <a:stretch>
              <a:fillRect/>
            </a:stretch>
          </a:blipFill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Retângulo: Único Canto Recortado 14">
            <a:extLst>
              <a:ext uri="{FF2B5EF4-FFF2-40B4-BE49-F238E27FC236}">
                <a16:creationId xmlns:a16="http://schemas.microsoft.com/office/drawing/2014/main" id="{EB423A65-3462-D444-A9B8-54F8F0DE0A97}"/>
              </a:ext>
            </a:extLst>
          </p:cNvPr>
          <p:cNvSpPr/>
          <p:nvPr/>
        </p:nvSpPr>
        <p:spPr>
          <a:xfrm>
            <a:off x="382076" y="3341231"/>
            <a:ext cx="1801601" cy="142586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Retângulo: Único Canto Recortado 16">
            <a:extLst>
              <a:ext uri="{FF2B5EF4-FFF2-40B4-BE49-F238E27FC236}">
                <a16:creationId xmlns:a16="http://schemas.microsoft.com/office/drawing/2014/main" id="{79BD60DC-3E1C-F18C-237C-95A4E59C0471}"/>
              </a:ext>
            </a:extLst>
          </p:cNvPr>
          <p:cNvSpPr/>
          <p:nvPr/>
        </p:nvSpPr>
        <p:spPr>
          <a:xfrm>
            <a:off x="2673527" y="3341231"/>
            <a:ext cx="1801601" cy="142586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Retângulo: Único Canto Recortado 17">
            <a:extLst>
              <a:ext uri="{FF2B5EF4-FFF2-40B4-BE49-F238E27FC236}">
                <a16:creationId xmlns:a16="http://schemas.microsoft.com/office/drawing/2014/main" id="{63787058-7AFF-B0CE-28C2-7B29D28EA1D8}"/>
              </a:ext>
            </a:extLst>
          </p:cNvPr>
          <p:cNvSpPr/>
          <p:nvPr/>
        </p:nvSpPr>
        <p:spPr>
          <a:xfrm>
            <a:off x="4883611" y="3333235"/>
            <a:ext cx="1801601" cy="142586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Botão de Ação: Voltar ou Anterior 1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44763242-6ADA-4622-A43C-5319FC384B65}"/>
              </a:ext>
            </a:extLst>
          </p:cNvPr>
          <p:cNvSpPr/>
          <p:nvPr/>
        </p:nvSpPr>
        <p:spPr>
          <a:xfrm>
            <a:off x="382076" y="743733"/>
            <a:ext cx="1031604" cy="972457"/>
          </a:xfrm>
          <a:prstGeom prst="actionButtonBackPrevious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VOLTAR</a:t>
            </a:r>
          </a:p>
        </p:txBody>
      </p:sp>
      <p:pic>
        <p:nvPicPr>
          <p:cNvPr id="6" name="PULO 1">
            <a:extLst>
              <a:ext uri="{FF2B5EF4-FFF2-40B4-BE49-F238E27FC236}">
                <a16:creationId xmlns:a16="http://schemas.microsoft.com/office/drawing/2014/main" id="{5A419769-16BC-DFA4-39FB-3DA4CAA4F4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15" y="3434836"/>
            <a:ext cx="1537672" cy="1304618"/>
          </a:xfrm>
          <a:prstGeom prst="rect">
            <a:avLst/>
          </a:prstGeom>
        </p:spPr>
      </p:pic>
      <p:pic>
        <p:nvPicPr>
          <p:cNvPr id="8" name="PULO 2">
            <a:extLst>
              <a:ext uri="{FF2B5EF4-FFF2-40B4-BE49-F238E27FC236}">
                <a16:creationId xmlns:a16="http://schemas.microsoft.com/office/drawing/2014/main" id="{4E1A79D4-E0D4-291B-6C0F-FE9AD54F3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181" y="3434836"/>
            <a:ext cx="1537672" cy="1304618"/>
          </a:xfrm>
          <a:prstGeom prst="rect">
            <a:avLst/>
          </a:prstGeom>
        </p:spPr>
      </p:pic>
      <p:pic>
        <p:nvPicPr>
          <p:cNvPr id="9" name="PULO 3">
            <a:extLst>
              <a:ext uri="{FF2B5EF4-FFF2-40B4-BE49-F238E27FC236}">
                <a16:creationId xmlns:a16="http://schemas.microsoft.com/office/drawing/2014/main" id="{516D154E-B6FD-4E24-5CAE-DAB5EB4DA6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78" y="3423166"/>
            <a:ext cx="1537672" cy="1304618"/>
          </a:xfrm>
          <a:prstGeom prst="rect">
            <a:avLst/>
          </a:prstGeom>
        </p:spPr>
      </p:pic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0204E141-A1D9-3C69-24D2-A181747323FD}"/>
              </a:ext>
            </a:extLst>
          </p:cNvPr>
          <p:cNvSpPr/>
          <p:nvPr/>
        </p:nvSpPr>
        <p:spPr>
          <a:xfrm>
            <a:off x="202617" y="2762950"/>
            <a:ext cx="2220685" cy="2582426"/>
          </a:xfrm>
          <a:prstGeom prst="mathMultiply">
            <a:avLst>
              <a:gd name="adj1" fmla="val 153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inal de Multiplicação 19">
            <a:extLst>
              <a:ext uri="{FF2B5EF4-FFF2-40B4-BE49-F238E27FC236}">
                <a16:creationId xmlns:a16="http://schemas.microsoft.com/office/drawing/2014/main" id="{E478A71D-4685-30A8-8D54-2C8AFBFD3B36}"/>
              </a:ext>
            </a:extLst>
          </p:cNvPr>
          <p:cNvSpPr/>
          <p:nvPr/>
        </p:nvSpPr>
        <p:spPr>
          <a:xfrm>
            <a:off x="2423302" y="2784262"/>
            <a:ext cx="2220685" cy="2582426"/>
          </a:xfrm>
          <a:prstGeom prst="mathMultiply">
            <a:avLst>
              <a:gd name="adj1" fmla="val 153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inal de Multiplicação 21">
            <a:extLst>
              <a:ext uri="{FF2B5EF4-FFF2-40B4-BE49-F238E27FC236}">
                <a16:creationId xmlns:a16="http://schemas.microsoft.com/office/drawing/2014/main" id="{02E91C75-91F3-8326-EBE9-50361D101085}"/>
              </a:ext>
            </a:extLst>
          </p:cNvPr>
          <p:cNvSpPr/>
          <p:nvPr/>
        </p:nvSpPr>
        <p:spPr>
          <a:xfrm>
            <a:off x="4643987" y="2784262"/>
            <a:ext cx="2220685" cy="2582426"/>
          </a:xfrm>
          <a:prstGeom prst="mathMultiply">
            <a:avLst>
              <a:gd name="adj1" fmla="val 153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inal de Multiplicação 22">
            <a:extLst>
              <a:ext uri="{FF2B5EF4-FFF2-40B4-BE49-F238E27FC236}">
                <a16:creationId xmlns:a16="http://schemas.microsoft.com/office/drawing/2014/main" id="{A54573D8-B08A-6C15-D7FA-30D0FC9B20B9}"/>
              </a:ext>
            </a:extLst>
          </p:cNvPr>
          <p:cNvSpPr/>
          <p:nvPr/>
        </p:nvSpPr>
        <p:spPr>
          <a:xfrm>
            <a:off x="208069" y="4502435"/>
            <a:ext cx="2220685" cy="2582426"/>
          </a:xfrm>
          <a:prstGeom prst="mathMultiply">
            <a:avLst>
              <a:gd name="adj1" fmla="val 153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inal de Multiplicação 23">
            <a:extLst>
              <a:ext uri="{FF2B5EF4-FFF2-40B4-BE49-F238E27FC236}">
                <a16:creationId xmlns:a16="http://schemas.microsoft.com/office/drawing/2014/main" id="{900EC8AB-67B1-4C08-2ADA-FFAB5F95D1F0}"/>
              </a:ext>
            </a:extLst>
          </p:cNvPr>
          <p:cNvSpPr/>
          <p:nvPr/>
        </p:nvSpPr>
        <p:spPr>
          <a:xfrm>
            <a:off x="2483466" y="4502435"/>
            <a:ext cx="2220685" cy="2582426"/>
          </a:xfrm>
          <a:prstGeom prst="mathMultiply">
            <a:avLst>
              <a:gd name="adj1" fmla="val 153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inal de Multiplicação 24">
            <a:extLst>
              <a:ext uri="{FF2B5EF4-FFF2-40B4-BE49-F238E27FC236}">
                <a16:creationId xmlns:a16="http://schemas.microsoft.com/office/drawing/2014/main" id="{CEE5D9A3-8257-E9E6-73E2-91D3BC8E1E13}"/>
              </a:ext>
            </a:extLst>
          </p:cNvPr>
          <p:cNvSpPr/>
          <p:nvPr/>
        </p:nvSpPr>
        <p:spPr>
          <a:xfrm>
            <a:off x="4649439" y="4502435"/>
            <a:ext cx="2220685" cy="2582426"/>
          </a:xfrm>
          <a:prstGeom prst="mathMultiply">
            <a:avLst>
              <a:gd name="adj1" fmla="val 1537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C32B960-5073-4484-C1EA-7525FA8FC22F}"/>
              </a:ext>
            </a:extLst>
          </p:cNvPr>
          <p:cNvSpPr/>
          <p:nvPr/>
        </p:nvSpPr>
        <p:spPr>
          <a:xfrm>
            <a:off x="774243" y="2064282"/>
            <a:ext cx="597714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CLIQUE NO PULO OU NA AJUDA</a:t>
            </a:r>
          </a:p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CONFORME A ESCOLHA DO ALUNO.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5D8C8A6-E0E5-D44C-34FB-D4ADCB855249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1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 - CORRETA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500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8EC52544-6F2B-E0EE-73F2-469B5FACB6E3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97ED64D1-D86C-B9F8-87B6-7636F32F5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64AA5634-40F6-C80C-D024-103697126E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038B9B7-226A-5F95-6BBD-0E0776241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 - CORRETA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5782D363-F156-C216-B740-98D8415CE919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7356138F-A25E-CDB3-11E3-5BE911895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5B9E5C49-DE25-9695-097D-14A748E14D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D2D0E7A-2A8C-077E-4F61-90EC1CE66BC6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7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 - CORRETA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1500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AEC56E9B-C2EF-5252-1FEC-C46B7B37A826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8882146E-9C75-EDC2-26A2-7220E6AF3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943B8C26-7BC2-F108-7DB3-149CCFBC13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1433C97-25E7-1DA1-1EBF-A45B4198A1FC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 - CORRETA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C1B641C3-C35B-E27A-5D64-AA95F0D41BC4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DFBB9BE9-F064-71D3-3B36-C283D6656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5268611A-5FDD-8F9F-A8F1-0BA2D1765D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F115262-7FC0-79CB-53F2-76E1B7BE3B19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 - CORRETA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2500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25B1BF68-5C33-13EE-9C10-3151D6C897B8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F1436751-2920-9334-87E1-CC1A81665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F1A99C96-8943-0F58-B1BB-F2426989AA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51AD394-F6CA-34BB-F5CC-C273C081ABD0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 - CORRETA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5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B593AFAA-E4AD-8942-519B-B5B6F5F82855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63359C31-0FBB-AF2F-58C7-15B4F2E5D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94B7E91D-4F9C-3848-9AD0-0164B77060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F246443-7F6A-D259-9CA5-4D04ACD09FFD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A0B9C4E-8C3A-B6AE-DCD7-6407211A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932" r="16950"/>
          <a:stretch/>
        </p:blipFill>
        <p:spPr>
          <a:xfrm>
            <a:off x="6374853" y="5835"/>
            <a:ext cx="738145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9C874A2-C6DE-8B86-603E-8CDC3BA75947}"/>
              </a:ext>
            </a:extLst>
          </p:cNvPr>
          <p:cNvSpPr/>
          <p:nvPr/>
        </p:nvSpPr>
        <p:spPr>
          <a:xfrm>
            <a:off x="0" y="-2980"/>
            <a:ext cx="6990734" cy="6858000"/>
          </a:xfrm>
          <a:prstGeom prst="rect">
            <a:avLst/>
          </a:prstGeom>
          <a:gradFill flip="none" rotWithShape="1">
            <a:gsLst>
              <a:gs pos="0">
                <a:srgbClr val="26302F"/>
              </a:gs>
              <a:gs pos="49000">
                <a:srgbClr val="1F2928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Fluxograma: Entrada Manual 5">
            <a:extLst>
              <a:ext uri="{FF2B5EF4-FFF2-40B4-BE49-F238E27FC236}">
                <a16:creationId xmlns:a16="http://schemas.microsoft.com/office/drawing/2014/main" id="{65D7B729-B1DA-CC36-06BD-20D00989E2A7}"/>
              </a:ext>
            </a:extLst>
          </p:cNvPr>
          <p:cNvSpPr/>
          <p:nvPr/>
        </p:nvSpPr>
        <p:spPr>
          <a:xfrm rot="16200000" flipV="1">
            <a:off x="4885564" y="-1347594"/>
            <a:ext cx="1440867" cy="57196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  <a:gd name="connsiteX0" fmla="*/ 176 w 10000"/>
              <a:gd name="connsiteY0" fmla="*/ 10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76 w 10000"/>
              <a:gd name="connsiteY4" fmla="*/ 1044 h 10000"/>
              <a:gd name="connsiteX0" fmla="*/ 270 w 10000"/>
              <a:gd name="connsiteY0" fmla="*/ 116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164 h 10000"/>
              <a:gd name="connsiteX0" fmla="*/ 270 w 10000"/>
              <a:gd name="connsiteY0" fmla="*/ 107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70 w 10000"/>
              <a:gd name="connsiteY4" fmla="*/ 107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270" y="107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239" y="4025"/>
                  <a:pt x="270" y="1071"/>
                </a:cubicBezTo>
                <a:close/>
              </a:path>
            </a:pathLst>
          </a:custGeom>
          <a:noFill/>
          <a:ln>
            <a:solidFill>
              <a:srgbClr val="06CE7B"/>
            </a:solidFill>
          </a:ln>
          <a:effectLst>
            <a:glow rad="101600">
              <a:srgbClr val="06CE7B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A2AC20-C386-C93F-D7A9-2E5E8EC80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845" y="-7902117"/>
            <a:ext cx="12285284" cy="6879759"/>
          </a:xfrm>
          <a:prstGeom prst="rect">
            <a:avLst/>
          </a:prstGeom>
        </p:spPr>
      </p:pic>
      <p:sp>
        <p:nvSpPr>
          <p:cNvPr id="8" name="AutoShape 2" descr="Show do Milhão – Wikipédia, a enciclopédia livre">
            <a:extLst>
              <a:ext uri="{FF2B5EF4-FFF2-40B4-BE49-F238E27FC236}">
                <a16:creationId xmlns:a16="http://schemas.microsoft.com/office/drawing/2014/main" id="{8C5F833D-4B29-E3E4-BBC0-858D7D25CB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5859" y="3276599"/>
            <a:ext cx="2952541" cy="29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luxograma: Entrada Manual 5">
            <a:extLst>
              <a:ext uri="{FF2B5EF4-FFF2-40B4-BE49-F238E27FC236}">
                <a16:creationId xmlns:a16="http://schemas.microsoft.com/office/drawing/2014/main" id="{9FE8E02E-6176-E24B-73BD-3C4E0D6CE81D}"/>
              </a:ext>
            </a:extLst>
          </p:cNvPr>
          <p:cNvSpPr/>
          <p:nvPr/>
        </p:nvSpPr>
        <p:spPr>
          <a:xfrm rot="16200000" flipV="1">
            <a:off x="3520766" y="-2656667"/>
            <a:ext cx="1288551" cy="833008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94 w 10000"/>
              <a:gd name="connsiteY0" fmla="*/ 113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138 h 10000"/>
              <a:gd name="connsiteX0" fmla="*/ 94 w 10000"/>
              <a:gd name="connsiteY0" fmla="*/ 102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1023 h 10000"/>
              <a:gd name="connsiteX0" fmla="*/ 94 w 10000"/>
              <a:gd name="connsiteY0" fmla="*/ 78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782 h 10000"/>
              <a:gd name="connsiteX0" fmla="*/ 94 w 10000"/>
              <a:gd name="connsiteY0" fmla="*/ 68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94 w 10000"/>
              <a:gd name="connsiteY4" fmla="*/ 68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4" y="681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1" y="7046"/>
                  <a:pt x="63" y="3635"/>
                  <a:pt x="94" y="681"/>
                </a:cubicBezTo>
                <a:close/>
              </a:path>
            </a:pathLst>
          </a:custGeom>
          <a:solidFill>
            <a:srgbClr val="06CE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AC88EC-59C7-6652-A371-77011C42F5E4}"/>
              </a:ext>
            </a:extLst>
          </p:cNvPr>
          <p:cNvSpPr txBox="1"/>
          <p:nvPr/>
        </p:nvSpPr>
        <p:spPr>
          <a:xfrm>
            <a:off x="3881438" y="3053834"/>
            <a:ext cx="776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7B97301-4262-6997-D5B4-58FC39FE7EA8}"/>
              </a:ext>
            </a:extLst>
          </p:cNvPr>
          <p:cNvSpPr txBox="1"/>
          <p:nvPr/>
        </p:nvSpPr>
        <p:spPr>
          <a:xfrm>
            <a:off x="3879850" y="2990334"/>
            <a:ext cx="7759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9" name="Imagem 18" descr="Logotipo&#10;&#10;O conteúdo gerado por IA pode estar incorreto.">
            <a:extLst>
              <a:ext uri="{FF2B5EF4-FFF2-40B4-BE49-F238E27FC236}">
                <a16:creationId xmlns:a16="http://schemas.microsoft.com/office/drawing/2014/main" id="{B0010A86-D1C4-7B7F-DC2B-638D5308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9332" r="6887" b="36973"/>
          <a:stretch/>
        </p:blipFill>
        <p:spPr>
          <a:xfrm>
            <a:off x="514350" y="-123011"/>
            <a:ext cx="2781510" cy="1501825"/>
          </a:xfrm>
          <a:prstGeom prst="rect">
            <a:avLst/>
          </a:prstGeom>
        </p:spPr>
      </p:pic>
      <p:sp>
        <p:nvSpPr>
          <p:cNvPr id="26" name="Retângulo: Único Canto Recortado 25">
            <a:extLst>
              <a:ext uri="{FF2B5EF4-FFF2-40B4-BE49-F238E27FC236}">
                <a16:creationId xmlns:a16="http://schemas.microsoft.com/office/drawing/2014/main" id="{17B957BE-5322-ACA9-4343-3968C386069B}"/>
              </a:ext>
            </a:extLst>
          </p:cNvPr>
          <p:cNvSpPr/>
          <p:nvPr/>
        </p:nvSpPr>
        <p:spPr>
          <a:xfrm>
            <a:off x="687599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Retângulo: Único Canto Recortado 26">
            <a:extLst>
              <a:ext uri="{FF2B5EF4-FFF2-40B4-BE49-F238E27FC236}">
                <a16:creationId xmlns:a16="http://schemas.microsoft.com/office/drawing/2014/main" id="{A7930290-1052-1AE6-EE16-F8358F60A0C5}"/>
              </a:ext>
            </a:extLst>
          </p:cNvPr>
          <p:cNvSpPr/>
          <p:nvPr/>
        </p:nvSpPr>
        <p:spPr>
          <a:xfrm>
            <a:off x="2792225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: Único Canto Recortado 27">
            <a:extLst>
              <a:ext uri="{FF2B5EF4-FFF2-40B4-BE49-F238E27FC236}">
                <a16:creationId xmlns:a16="http://schemas.microsoft.com/office/drawing/2014/main" id="{A33A2F85-7BBA-771F-E42C-26E6DBE147D6}"/>
              </a:ext>
            </a:extLst>
          </p:cNvPr>
          <p:cNvSpPr/>
          <p:nvPr/>
        </p:nvSpPr>
        <p:spPr>
          <a:xfrm>
            <a:off x="4896851" y="5690830"/>
            <a:ext cx="1600992" cy="637234"/>
          </a:xfrm>
          <a:prstGeom prst="snip1Rect">
            <a:avLst>
              <a:gd name="adj" fmla="val 39581"/>
            </a:avLst>
          </a:prstGeom>
          <a:noFill/>
          <a:ln w="28575">
            <a:solidFill>
              <a:srgbClr val="06CE7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Paralelogramo 30">
            <a:extLst>
              <a:ext uri="{FF2B5EF4-FFF2-40B4-BE49-F238E27FC236}">
                <a16:creationId xmlns:a16="http://schemas.microsoft.com/office/drawing/2014/main" id="{646E6636-731D-65F1-6280-E2EA60460F72}"/>
              </a:ext>
            </a:extLst>
          </p:cNvPr>
          <p:cNvSpPr/>
          <p:nvPr/>
        </p:nvSpPr>
        <p:spPr>
          <a:xfrm flipH="1">
            <a:off x="4040742" y="-1308939"/>
            <a:ext cx="2101940" cy="944985"/>
          </a:xfrm>
          <a:prstGeom prst="parallelogram">
            <a:avLst>
              <a:gd name="adj" fmla="val 5902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Paralelogramo 31">
            <a:extLst>
              <a:ext uri="{FF2B5EF4-FFF2-40B4-BE49-F238E27FC236}">
                <a16:creationId xmlns:a16="http://schemas.microsoft.com/office/drawing/2014/main" id="{3D4044A3-BD46-C5FA-A404-411868A9AF71}"/>
              </a:ext>
            </a:extLst>
          </p:cNvPr>
          <p:cNvSpPr/>
          <p:nvPr/>
        </p:nvSpPr>
        <p:spPr>
          <a:xfrm flipH="1">
            <a:off x="5589905" y="-1308940"/>
            <a:ext cx="676911" cy="933091"/>
          </a:xfrm>
          <a:prstGeom prst="parallelogram">
            <a:avLst>
              <a:gd name="adj" fmla="val 81331"/>
            </a:avLst>
          </a:prstGeom>
          <a:solidFill>
            <a:srgbClr val="85D5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A">
            <a:extLst>
              <a:ext uri="{FF2B5EF4-FFF2-40B4-BE49-F238E27FC236}">
                <a16:creationId xmlns:a16="http://schemas.microsoft.com/office/drawing/2014/main" id="{A70DEBC7-6DDE-57A8-3854-41213AC4E30E}"/>
              </a:ext>
            </a:extLst>
          </p:cNvPr>
          <p:cNvSpPr/>
          <p:nvPr/>
        </p:nvSpPr>
        <p:spPr>
          <a:xfrm>
            <a:off x="267745" y="2402443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A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AA8B4F6-EF16-E09C-70AF-8D41BB81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103" y="2340112"/>
            <a:ext cx="1515989" cy="792164"/>
          </a:xfrm>
          <a:prstGeom prst="rect">
            <a:avLst/>
          </a:prstGeom>
        </p:spPr>
      </p:pic>
      <p:sp>
        <p:nvSpPr>
          <p:cNvPr id="63" name="Retângulo 62">
            <a:extLst>
              <a:ext uri="{FF2B5EF4-FFF2-40B4-BE49-F238E27FC236}">
                <a16:creationId xmlns:a16="http://schemas.microsoft.com/office/drawing/2014/main" id="{8D0816D8-10D1-8914-7551-E27614BC822C}"/>
              </a:ext>
            </a:extLst>
          </p:cNvPr>
          <p:cNvSpPr/>
          <p:nvPr/>
        </p:nvSpPr>
        <p:spPr>
          <a:xfrm>
            <a:off x="633027" y="2224958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2" name="B">
            <a:extLst>
              <a:ext uri="{FF2B5EF4-FFF2-40B4-BE49-F238E27FC236}">
                <a16:creationId xmlns:a16="http://schemas.microsoft.com/office/drawing/2014/main" id="{F49EA316-A8FA-E0AB-8BC9-55A70A2F319B}"/>
              </a:ext>
            </a:extLst>
          </p:cNvPr>
          <p:cNvSpPr/>
          <p:nvPr/>
        </p:nvSpPr>
        <p:spPr>
          <a:xfrm>
            <a:off x="275965" y="3177675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B - CORRETA</a:t>
            </a:r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FDF8187F-11B8-AF56-D699-C3D4EAC28B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3" y="3115344"/>
            <a:ext cx="1515989" cy="792164"/>
          </a:xfrm>
          <a:prstGeom prst="rect">
            <a:avLst/>
          </a:prstGeom>
        </p:spPr>
      </p:pic>
      <p:sp>
        <p:nvSpPr>
          <p:cNvPr id="74" name="Retângulo 73">
            <a:extLst>
              <a:ext uri="{FF2B5EF4-FFF2-40B4-BE49-F238E27FC236}">
                <a16:creationId xmlns:a16="http://schemas.microsoft.com/office/drawing/2014/main" id="{79758472-4B78-2866-3C14-FCD7EF6ED8E4}"/>
              </a:ext>
            </a:extLst>
          </p:cNvPr>
          <p:cNvSpPr/>
          <p:nvPr/>
        </p:nvSpPr>
        <p:spPr>
          <a:xfrm>
            <a:off x="641247" y="3000190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</a:t>
            </a:r>
          </a:p>
        </p:txBody>
      </p:sp>
      <p:sp>
        <p:nvSpPr>
          <p:cNvPr id="75" name="C">
            <a:extLst>
              <a:ext uri="{FF2B5EF4-FFF2-40B4-BE49-F238E27FC236}">
                <a16:creationId xmlns:a16="http://schemas.microsoft.com/office/drawing/2014/main" id="{E4BD90D2-5B22-1F3D-ABF4-CEC30091533D}"/>
              </a:ext>
            </a:extLst>
          </p:cNvPr>
          <p:cNvSpPr/>
          <p:nvPr/>
        </p:nvSpPr>
        <p:spPr>
          <a:xfrm>
            <a:off x="284185" y="3952907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C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04AC630E-C02C-67D0-5955-A6F43C60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43" y="3890576"/>
            <a:ext cx="1515989" cy="79216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9C3EBB93-6282-7A59-D787-DC2A4BD14D45}"/>
              </a:ext>
            </a:extLst>
          </p:cNvPr>
          <p:cNvSpPr/>
          <p:nvPr/>
        </p:nvSpPr>
        <p:spPr>
          <a:xfrm>
            <a:off x="649467" y="3775422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</a:t>
            </a:r>
          </a:p>
        </p:txBody>
      </p:sp>
      <p:sp>
        <p:nvSpPr>
          <p:cNvPr id="78" name="D">
            <a:extLst>
              <a:ext uri="{FF2B5EF4-FFF2-40B4-BE49-F238E27FC236}">
                <a16:creationId xmlns:a16="http://schemas.microsoft.com/office/drawing/2014/main" id="{130CC21C-3C8C-D181-EB4B-EFBDBF13B0EF}"/>
              </a:ext>
            </a:extLst>
          </p:cNvPr>
          <p:cNvSpPr/>
          <p:nvPr/>
        </p:nvSpPr>
        <p:spPr>
          <a:xfrm>
            <a:off x="292405" y="4728139"/>
            <a:ext cx="6632668" cy="597451"/>
          </a:xfrm>
          <a:prstGeom prst="rect">
            <a:avLst/>
          </a:prstGeom>
          <a:solidFill>
            <a:srgbClr val="456AF3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ALTERNATIVA D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4A6689C-508B-DCC9-761D-160EABE88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3" y="4665808"/>
            <a:ext cx="1515989" cy="792164"/>
          </a:xfrm>
          <a:prstGeom prst="rect">
            <a:avLst/>
          </a:prstGeom>
        </p:spPr>
      </p:pic>
      <p:sp>
        <p:nvSpPr>
          <p:cNvPr id="80" name="Retângulo 79">
            <a:extLst>
              <a:ext uri="{FF2B5EF4-FFF2-40B4-BE49-F238E27FC236}">
                <a16:creationId xmlns:a16="http://schemas.microsoft.com/office/drawing/2014/main" id="{FE71CED9-1675-5181-87B1-7D67D15F2338}"/>
              </a:ext>
            </a:extLst>
          </p:cNvPr>
          <p:cNvSpPr/>
          <p:nvPr/>
        </p:nvSpPr>
        <p:spPr>
          <a:xfrm>
            <a:off x="657687" y="4550654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434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4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3961DCB8-8E6E-3386-7B6D-81C6C85D1C43}"/>
              </a:ext>
            </a:extLst>
          </p:cNvPr>
          <p:cNvSpPr/>
          <p:nvPr/>
        </p:nvSpPr>
        <p:spPr>
          <a:xfrm>
            <a:off x="526225" y="5742115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10 MIL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45685803-36E2-09D4-50C9-FE1FA31B2C3E}"/>
              </a:ext>
            </a:extLst>
          </p:cNvPr>
          <p:cNvSpPr/>
          <p:nvPr/>
        </p:nvSpPr>
        <p:spPr>
          <a:xfrm>
            <a:off x="526225" y="6373152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ERRAR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B474B717-D894-B88B-5DEF-889130894CF6}"/>
              </a:ext>
            </a:extLst>
          </p:cNvPr>
          <p:cNvSpPr/>
          <p:nvPr/>
        </p:nvSpPr>
        <p:spPr>
          <a:xfrm>
            <a:off x="2686852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PARAR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BD04748-05CA-7DFA-BF08-51469822355C}"/>
              </a:ext>
            </a:extLst>
          </p:cNvPr>
          <p:cNvSpPr/>
          <p:nvPr/>
        </p:nvSpPr>
        <p:spPr>
          <a:xfrm>
            <a:off x="4776226" y="6352495"/>
            <a:ext cx="18437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ACERTAR</a:t>
            </a:r>
            <a:endParaRPr lang="pt-BR" sz="2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tos ExtraBold" panose="020B0004020202020204" pitchFamily="34" charset="0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1AC86B8A-233E-9719-41AA-1A83D9EAB878}"/>
              </a:ext>
            </a:extLst>
          </p:cNvPr>
          <p:cNvSpPr/>
          <p:nvPr/>
        </p:nvSpPr>
        <p:spPr>
          <a:xfrm>
            <a:off x="2627406" y="5751319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20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F599B1CE-11B5-6501-4602-286D5F7B212A}"/>
              </a:ext>
            </a:extLst>
          </p:cNvPr>
          <p:cNvSpPr/>
          <p:nvPr/>
        </p:nvSpPr>
        <p:spPr>
          <a:xfrm>
            <a:off x="4742963" y="5729533"/>
            <a:ext cx="18437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30</a:t>
            </a:r>
            <a:r>
              <a:rPr lang="pt-BR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 MIL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639EAB-7DC2-1594-B164-DE8CC2FAECA6}"/>
              </a:ext>
            </a:extLst>
          </p:cNvPr>
          <p:cNvSpPr/>
          <p:nvPr/>
        </p:nvSpPr>
        <p:spPr>
          <a:xfrm>
            <a:off x="448819" y="1180417"/>
            <a:ext cx="69875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ExtraBold" panose="020B0004020202020204" pitchFamily="34" charset="0"/>
              </a:rPr>
              <a:t>PERGUNTA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6B6D7D-2B7E-333B-12F3-40498B689746}"/>
              </a:ext>
            </a:extLst>
          </p:cNvPr>
          <p:cNvSpPr/>
          <p:nvPr/>
        </p:nvSpPr>
        <p:spPr>
          <a:xfrm>
            <a:off x="-856034" y="2158399"/>
            <a:ext cx="4735883" cy="197616"/>
          </a:xfrm>
          <a:prstGeom prst="rect">
            <a:avLst/>
          </a:prstGeom>
          <a:solidFill>
            <a:srgbClr val="2A3130"/>
          </a:solidFill>
          <a:ln>
            <a:solidFill>
              <a:srgbClr val="2A31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VERIFICAR RESPOSTA">
            <a:extLst>
              <a:ext uri="{FF2B5EF4-FFF2-40B4-BE49-F238E27FC236}">
                <a16:creationId xmlns:a16="http://schemas.microsoft.com/office/drawing/2014/main" id="{F9C78132-08B9-921A-42F1-B49E105ABB5C}"/>
              </a:ext>
            </a:extLst>
          </p:cNvPr>
          <p:cNvSpPr/>
          <p:nvPr/>
        </p:nvSpPr>
        <p:spPr>
          <a:xfrm>
            <a:off x="9009671" y="345007"/>
            <a:ext cx="1838079" cy="893569"/>
          </a:xfrm>
          <a:prstGeom prst="rect">
            <a:avLst/>
          </a:prstGeom>
          <a:solidFill>
            <a:srgbClr val="03E56D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032620"/>
                </a:solidFill>
              </a:rPr>
              <a:t>VERIFICAR RESPOSTA</a:t>
            </a:r>
          </a:p>
        </p:txBody>
      </p:sp>
      <p:sp>
        <p:nvSpPr>
          <p:cNvPr id="3" name="Retângulo 2">
            <a:hlinkClick r:id="rId10" action="ppaction://hlinksldjump"/>
            <a:extLst>
              <a:ext uri="{FF2B5EF4-FFF2-40B4-BE49-F238E27FC236}">
                <a16:creationId xmlns:a16="http://schemas.microsoft.com/office/drawing/2014/main" id="{DEF6A2BE-6ED1-E741-B559-18CBD8472C70}"/>
              </a:ext>
            </a:extLst>
          </p:cNvPr>
          <p:cNvSpPr/>
          <p:nvPr/>
        </p:nvSpPr>
        <p:spPr>
          <a:xfrm>
            <a:off x="8229600" y="5803900"/>
            <a:ext cx="3797300" cy="5402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PULAR OU PEDIR AJUDA</a:t>
            </a:r>
          </a:p>
        </p:txBody>
      </p:sp>
      <p:pic>
        <p:nvPicPr>
          <p:cNvPr id="12" name="Trilha Sonora De Seleção De Peguntas Do (Show Do Milhão) SBT _ 1999-2009">
            <a:hlinkClick r:id="" action="ppaction://media"/>
            <a:extLst>
              <a:ext uri="{FF2B5EF4-FFF2-40B4-BE49-F238E27FC236}">
                <a16:creationId xmlns:a16="http://schemas.microsoft.com/office/drawing/2014/main" id="{1A657AB5-1722-75E4-8FE0-3F501CB6C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42950" y="-691635"/>
            <a:ext cx="609600" cy="609600"/>
          </a:xfrm>
          <a:prstGeom prst="rect">
            <a:avLst/>
          </a:prstGeom>
        </p:spPr>
      </p:pic>
      <p:pic>
        <p:nvPicPr>
          <p:cNvPr id="13" name="Trilha sonora de suspense nº 1 do Show do MilhãoJogo do Milhão">
            <a:hlinkClick r:id="" action="ppaction://media"/>
            <a:extLst>
              <a:ext uri="{FF2B5EF4-FFF2-40B4-BE49-F238E27FC236}">
                <a16:creationId xmlns:a16="http://schemas.microsoft.com/office/drawing/2014/main" id="{2005E922-DC8E-E10E-5C44-61FF6A0BA4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17300" y="-677802"/>
            <a:ext cx="609600" cy="6096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A87ABBF-803E-50E0-F9B8-270C11D8A15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0959233" y="297101"/>
            <a:ext cx="1179663" cy="10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5 3.33333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0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3E56D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8" grpId="0" animBg="1"/>
      <p:bldP spid="63" grpId="0"/>
      <p:bldP spid="72" grpId="0" animBg="1"/>
      <p:bldP spid="74" grpId="0"/>
      <p:bldP spid="75" grpId="0" animBg="1"/>
      <p:bldP spid="77" grpId="0"/>
      <p:bldP spid="78" grpId="0" animBg="1"/>
      <p:bldP spid="80" grpId="0"/>
      <p:bldP spid="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549</Words>
  <Application>Microsoft Office PowerPoint</Application>
  <PresentationFormat>Widescreen</PresentationFormat>
  <Paragraphs>307</Paragraphs>
  <Slides>20</Slides>
  <Notes>0</Notes>
  <HiddenSlides>0</HiddenSlides>
  <MMClips>37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</vt:lpstr>
      <vt:lpstr>Aptos ExtraBold</vt:lpstr>
      <vt:lpstr>Arial</vt:lpstr>
      <vt:lpstr>Aptos Display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Abner Maicon Fortunato Batista</dc:creator>
  <cp:lastModifiedBy>ABNER FORTUNATO BATISTA</cp:lastModifiedBy>
  <cp:revision>9</cp:revision>
  <dcterms:created xsi:type="dcterms:W3CDTF">2025-03-23T18:51:16Z</dcterms:created>
  <dcterms:modified xsi:type="dcterms:W3CDTF">2025-03-26T18:07:54Z</dcterms:modified>
</cp:coreProperties>
</file>