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50" r:id="rId1"/>
  </p:sldMasterIdLst>
  <p:sldIdLst>
    <p:sldId id="256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EB41E"/>
    <a:srgbClr val="00648C"/>
    <a:srgbClr val="0064B4"/>
    <a:srgbClr val="008CC8"/>
    <a:srgbClr val="0096DC"/>
    <a:srgbClr val="00B4F0"/>
    <a:srgbClr val="0050F0"/>
    <a:srgbClr val="C80000"/>
    <a:srgbClr val="DC0000"/>
    <a:srgbClr val="E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0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ap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luxograma: Processo 2">
            <a:extLst>
              <a:ext uri="{FF2B5EF4-FFF2-40B4-BE49-F238E27FC236}">
                <a16:creationId xmlns:a16="http://schemas.microsoft.com/office/drawing/2014/main" id="{C4B6E42B-82E7-4131-B115-EFE937EFAD23}"/>
              </a:ext>
            </a:extLst>
          </p:cNvPr>
          <p:cNvSpPr/>
          <p:nvPr userDrawn="1"/>
        </p:nvSpPr>
        <p:spPr>
          <a:xfrm>
            <a:off x="0" y="0"/>
            <a:ext cx="9144000" cy="1584000"/>
          </a:xfrm>
          <a:prstGeom prst="flowChartProcess">
            <a:avLst/>
          </a:prstGeom>
          <a:solidFill>
            <a:srgbClr val="6EB4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Fluxograma: Processo 4">
            <a:extLst>
              <a:ext uri="{FF2B5EF4-FFF2-40B4-BE49-F238E27FC236}">
                <a16:creationId xmlns:a16="http://schemas.microsoft.com/office/drawing/2014/main" id="{9E4E2A83-26B9-4C08-A954-C6319681D567}"/>
              </a:ext>
            </a:extLst>
          </p:cNvPr>
          <p:cNvSpPr/>
          <p:nvPr userDrawn="1"/>
        </p:nvSpPr>
        <p:spPr>
          <a:xfrm>
            <a:off x="0" y="5850000"/>
            <a:ext cx="9144000" cy="1008000"/>
          </a:xfrm>
          <a:prstGeom prst="flowChartProcess">
            <a:avLst/>
          </a:prstGeom>
          <a:gradFill>
            <a:gsLst>
              <a:gs pos="49000">
                <a:schemeClr val="bg1"/>
              </a:gs>
              <a:gs pos="0">
                <a:schemeClr val="bg1">
                  <a:lumMod val="9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Fluxograma: Processo 1">
            <a:extLst>
              <a:ext uri="{FF2B5EF4-FFF2-40B4-BE49-F238E27FC236}">
                <a16:creationId xmlns:a16="http://schemas.microsoft.com/office/drawing/2014/main" id="{D67307D0-25B5-4849-83E8-A7660548D315}"/>
              </a:ext>
            </a:extLst>
          </p:cNvPr>
          <p:cNvSpPr/>
          <p:nvPr userDrawn="1"/>
        </p:nvSpPr>
        <p:spPr>
          <a:xfrm>
            <a:off x="191190" y="-1"/>
            <a:ext cx="4752000" cy="1584001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6717 w 10000"/>
              <a:gd name="connsiteY3" fmla="*/ 9971 h 10000"/>
              <a:gd name="connsiteX4" fmla="*/ 0 w 10000"/>
              <a:gd name="connsiteY4" fmla="*/ 10000 h 10000"/>
              <a:gd name="connsiteX5" fmla="*/ 0 w 10000"/>
              <a:gd name="connsiteY5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6717 w 10000"/>
              <a:gd name="connsiteY3" fmla="*/ 9971 h 10000"/>
              <a:gd name="connsiteX4" fmla="*/ 0 w 10000"/>
              <a:gd name="connsiteY4" fmla="*/ 10000 h 10000"/>
              <a:gd name="connsiteX5" fmla="*/ 0 w 10000"/>
              <a:gd name="connsiteY5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6717 w 10000"/>
              <a:gd name="connsiteY2" fmla="*/ 9971 h 10000"/>
              <a:gd name="connsiteX3" fmla="*/ 0 w 10000"/>
              <a:gd name="connsiteY3" fmla="*/ 10000 h 10000"/>
              <a:gd name="connsiteX4" fmla="*/ 0 w 10000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0" y="0"/>
                </a:moveTo>
                <a:lnTo>
                  <a:pt x="10000" y="0"/>
                </a:lnTo>
                <a:lnTo>
                  <a:pt x="6717" y="9971"/>
                </a:lnTo>
                <a:lnTo>
                  <a:pt x="0" y="1000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Fluxograma: Processo 1">
            <a:extLst>
              <a:ext uri="{FF2B5EF4-FFF2-40B4-BE49-F238E27FC236}">
                <a16:creationId xmlns:a16="http://schemas.microsoft.com/office/drawing/2014/main" id="{6C27F7C9-243E-4732-A6A8-E433C680E7C3}"/>
              </a:ext>
            </a:extLst>
          </p:cNvPr>
          <p:cNvSpPr/>
          <p:nvPr userDrawn="1"/>
        </p:nvSpPr>
        <p:spPr>
          <a:xfrm>
            <a:off x="0" y="-1"/>
            <a:ext cx="4752000" cy="1764000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6717 w 10000"/>
              <a:gd name="connsiteY3" fmla="*/ 9971 h 10000"/>
              <a:gd name="connsiteX4" fmla="*/ 0 w 10000"/>
              <a:gd name="connsiteY4" fmla="*/ 10000 h 10000"/>
              <a:gd name="connsiteX5" fmla="*/ 0 w 10000"/>
              <a:gd name="connsiteY5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6717 w 10000"/>
              <a:gd name="connsiteY3" fmla="*/ 9971 h 10000"/>
              <a:gd name="connsiteX4" fmla="*/ 0 w 10000"/>
              <a:gd name="connsiteY4" fmla="*/ 10000 h 10000"/>
              <a:gd name="connsiteX5" fmla="*/ 0 w 10000"/>
              <a:gd name="connsiteY5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6717 w 10000"/>
              <a:gd name="connsiteY2" fmla="*/ 9971 h 10000"/>
              <a:gd name="connsiteX3" fmla="*/ 0 w 10000"/>
              <a:gd name="connsiteY3" fmla="*/ 10000 h 10000"/>
              <a:gd name="connsiteX4" fmla="*/ 0 w 10000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0" y="0"/>
                </a:moveTo>
                <a:lnTo>
                  <a:pt x="10000" y="0"/>
                </a:lnTo>
                <a:lnTo>
                  <a:pt x="6717" y="9971"/>
                </a:lnTo>
                <a:lnTo>
                  <a:pt x="0" y="1000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BF92DA97-57DC-4F30-9B34-F04302AEA7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392" y="251999"/>
            <a:ext cx="2415960" cy="1080000"/>
          </a:xfrm>
          <a:prstGeom prst="rect">
            <a:avLst/>
          </a:prstGeom>
        </p:spPr>
      </p:pic>
      <p:pic>
        <p:nvPicPr>
          <p:cNvPr id="13" name="Imagem 12">
            <a:extLst>
              <a:ext uri="{FF2B5EF4-FFF2-40B4-BE49-F238E27FC236}">
                <a16:creationId xmlns:a16="http://schemas.microsoft.com/office/drawing/2014/main" id="{45198A89-5F5B-41BF-8F14-37640784986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7878" y="323999"/>
            <a:ext cx="3069144" cy="936000"/>
          </a:xfrm>
          <a:prstGeom prst="rect">
            <a:avLst/>
          </a:prstGeom>
        </p:spPr>
      </p:pic>
      <p:grpSp>
        <p:nvGrpSpPr>
          <p:cNvPr id="10" name="Agrupar 9">
            <a:extLst>
              <a:ext uri="{FF2B5EF4-FFF2-40B4-BE49-F238E27FC236}">
                <a16:creationId xmlns:a16="http://schemas.microsoft.com/office/drawing/2014/main" id="{A4F9FCEC-6F86-47F4-A6FD-1CC5EE177DD2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3488368" y="6048000"/>
            <a:ext cx="2167265" cy="612000"/>
            <a:chOff x="4078548" y="6029999"/>
            <a:chExt cx="2294751" cy="648000"/>
          </a:xfrm>
        </p:grpSpPr>
        <p:pic>
          <p:nvPicPr>
            <p:cNvPr id="12" name="Imagem 11">
              <a:extLst>
                <a:ext uri="{FF2B5EF4-FFF2-40B4-BE49-F238E27FC236}">
                  <a16:creationId xmlns:a16="http://schemas.microsoft.com/office/drawing/2014/main" id="{EA5E509C-87E3-4E53-AF4B-CA91F8A0535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78548" y="6029999"/>
              <a:ext cx="986904" cy="648000"/>
            </a:xfrm>
            <a:prstGeom prst="rect">
              <a:avLst/>
            </a:prstGeom>
          </p:spPr>
        </p:pic>
        <p:pic>
          <p:nvPicPr>
            <p:cNvPr id="14" name="Imagem 13">
              <a:extLst>
                <a:ext uri="{FF2B5EF4-FFF2-40B4-BE49-F238E27FC236}">
                  <a16:creationId xmlns:a16="http://schemas.microsoft.com/office/drawing/2014/main" id="{2211ACA2-CE69-4A71-9227-0CA031F96A2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53168" y="6029999"/>
              <a:ext cx="1020131" cy="648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01109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uxograma: Processo 9">
            <a:extLst>
              <a:ext uri="{FF2B5EF4-FFF2-40B4-BE49-F238E27FC236}">
                <a16:creationId xmlns:a16="http://schemas.microsoft.com/office/drawing/2014/main" id="{5587368A-987E-4CBC-B169-C5A912850B34}"/>
              </a:ext>
            </a:extLst>
          </p:cNvPr>
          <p:cNvSpPr/>
          <p:nvPr userDrawn="1"/>
        </p:nvSpPr>
        <p:spPr>
          <a:xfrm>
            <a:off x="1" y="6354000"/>
            <a:ext cx="9144000" cy="504000"/>
          </a:xfrm>
          <a:prstGeom prst="flowChartProcess">
            <a:avLst/>
          </a:prstGeom>
          <a:solidFill>
            <a:srgbClr val="6EB4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CaixaDeTexto 10"/>
          <p:cNvSpPr txBox="1"/>
          <p:nvPr userDrawn="1"/>
        </p:nvSpPr>
        <p:spPr>
          <a:xfrm>
            <a:off x="1292630" y="6354000"/>
            <a:ext cx="6558741" cy="504000"/>
          </a:xfrm>
          <a:prstGeom prst="rect">
            <a:avLst/>
          </a:prstGeom>
          <a:noFill/>
        </p:spPr>
        <p:txBody>
          <a:bodyPr wrap="square" lIns="0" tIns="0" rIns="0" bIns="0" rtlCol="0" anchor="ctr" anchorCtr="1">
            <a:noAutofit/>
          </a:bodyPr>
          <a:lstStyle/>
          <a:p>
            <a:pPr algn="ctr"/>
            <a:r>
              <a:rPr lang="pt-BR" sz="1200" b="0" u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Trabalho de Conclusão de Curso </a:t>
            </a:r>
            <a:r>
              <a:rPr lang="pt-BR" sz="1200" b="0" u="none" baseline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Agronegócio</a:t>
            </a:r>
            <a:r>
              <a:rPr lang="pt-BR" sz="1200" b="0" u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Fatec Taquaritinga</a:t>
            </a:r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sz="quarter" idx="10" hasCustomPrompt="1"/>
          </p:nvPr>
        </p:nvSpPr>
        <p:spPr>
          <a:xfrm>
            <a:off x="342000" y="1288475"/>
            <a:ext cx="8460000" cy="4860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pt-BR" dirty="0"/>
              <a:t>Insira o conteúdo neste quadro. Padronize com fonte Arial.</a:t>
            </a:r>
          </a:p>
        </p:txBody>
      </p:sp>
      <p:sp>
        <p:nvSpPr>
          <p:cNvPr id="2" name="Fluxograma: Processo 1">
            <a:extLst>
              <a:ext uri="{FF2B5EF4-FFF2-40B4-BE49-F238E27FC236}">
                <a16:creationId xmlns:a16="http://schemas.microsoft.com/office/drawing/2014/main" id="{6A0A9A0D-60E5-43DD-B3A2-21ACB2937EBA}"/>
              </a:ext>
            </a:extLst>
          </p:cNvPr>
          <p:cNvSpPr/>
          <p:nvPr userDrawn="1"/>
        </p:nvSpPr>
        <p:spPr>
          <a:xfrm>
            <a:off x="0" y="0"/>
            <a:ext cx="9143999" cy="1008000"/>
          </a:xfrm>
          <a:prstGeom prst="flowChartProcess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96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3" name="Agrupar 2">
            <a:extLst>
              <a:ext uri="{FF2B5EF4-FFF2-40B4-BE49-F238E27FC236}">
                <a16:creationId xmlns:a16="http://schemas.microsoft.com/office/drawing/2014/main" id="{79335635-AF70-4AEF-A4C8-A57D65C3D4A9}"/>
              </a:ext>
            </a:extLst>
          </p:cNvPr>
          <p:cNvGrpSpPr/>
          <p:nvPr userDrawn="1"/>
        </p:nvGrpSpPr>
        <p:grpSpPr>
          <a:xfrm>
            <a:off x="2682488" y="176238"/>
            <a:ext cx="3779025" cy="651762"/>
            <a:chOff x="2682488" y="176238"/>
            <a:chExt cx="3779025" cy="651762"/>
          </a:xfrm>
        </p:grpSpPr>
        <p:pic>
          <p:nvPicPr>
            <p:cNvPr id="5" name="Imagem 4">
              <a:extLst>
                <a:ext uri="{FF2B5EF4-FFF2-40B4-BE49-F238E27FC236}">
                  <a16:creationId xmlns:a16="http://schemas.microsoft.com/office/drawing/2014/main" id="{754C7F7B-1251-4CC8-84AD-0895F6D959A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82488" y="180000"/>
              <a:ext cx="1449576" cy="648000"/>
            </a:xfrm>
            <a:prstGeom prst="rect">
              <a:avLst/>
            </a:prstGeom>
          </p:spPr>
        </p:pic>
        <p:pic>
          <p:nvPicPr>
            <p:cNvPr id="8" name="Imagem 7">
              <a:extLst>
                <a:ext uri="{FF2B5EF4-FFF2-40B4-BE49-F238E27FC236}">
                  <a16:creationId xmlns:a16="http://schemas.microsoft.com/office/drawing/2014/main" id="{0A10846C-91F9-495C-A2B8-0F2413AD5A2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36721" y="176238"/>
              <a:ext cx="2124792" cy="648000"/>
            </a:xfrm>
            <a:prstGeom prst="rect">
              <a:avLst/>
            </a:prstGeom>
          </p:spPr>
        </p:pic>
      </p:grp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4B1AE48D-DEF1-461B-BE3E-950E396106FF}"/>
              </a:ext>
            </a:extLst>
          </p:cNvPr>
          <p:cNvSpPr txBox="1"/>
          <p:nvPr userDrawn="1"/>
        </p:nvSpPr>
        <p:spPr>
          <a:xfrm>
            <a:off x="8138160" y="6354000"/>
            <a:ext cx="663840" cy="50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fld id="{FF9E3860-2AF3-4E5B-AE76-E819019EC279}" type="slidenum">
              <a:rPr lang="pt-BR" sz="1200" b="0" u="none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‹nº›</a:t>
            </a:fld>
            <a:endParaRPr lang="pt-BR" sz="1200" b="0" u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3270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radecime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ângulo 11">
            <a:extLst>
              <a:ext uri="{FF2B5EF4-FFF2-40B4-BE49-F238E27FC236}">
                <a16:creationId xmlns:a16="http://schemas.microsoft.com/office/drawing/2014/main" id="{4CDF023F-EF61-46E0-95D9-2B92B96BC4F8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6EB4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2568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0753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12000" y="2172750"/>
            <a:ext cx="7920000" cy="43200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ctr">
              <a:spcBef>
                <a:spcPts val="1200"/>
              </a:spcBef>
            </a:pPr>
            <a:r>
              <a:rPr lang="pt-BR" sz="2500" dirty="0">
                <a:latin typeface="Arial" panose="020B0604020202020204" pitchFamily="34" charset="0"/>
                <a:cs typeface="Arial" panose="020B0604020202020204" pitchFamily="34" charset="0"/>
              </a:rPr>
              <a:t>[Tipo de trabalho]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6B0DAABC-9603-48DF-A31D-42FF5B7B0630}"/>
              </a:ext>
            </a:extLst>
          </p:cNvPr>
          <p:cNvSpPr txBox="1"/>
          <p:nvPr/>
        </p:nvSpPr>
        <p:spPr>
          <a:xfrm>
            <a:off x="612000" y="2776754"/>
            <a:ext cx="7920000" cy="936000"/>
          </a:xfrm>
          <a:prstGeom prst="rect">
            <a:avLst/>
          </a:prstGeom>
          <a:noFill/>
        </p:spPr>
        <p:txBody>
          <a:bodyPr wrap="square" lIns="0" tIns="0" rIns="0" bIns="0" rtlCol="0" anchor="ctr" anchorCtr="1">
            <a:noAutofit/>
          </a:bodyPr>
          <a:lstStyle/>
          <a:p>
            <a:pPr algn="ctr"/>
            <a:r>
              <a:rPr lang="pt-BR" sz="3000" b="1" dirty="0">
                <a:solidFill>
                  <a:srgbClr val="6EB4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[Título do trabalho]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342BE373-3EE7-4C77-9144-AE37D0E50748}"/>
              </a:ext>
            </a:extLst>
          </p:cNvPr>
          <p:cNvSpPr txBox="1"/>
          <p:nvPr/>
        </p:nvSpPr>
        <p:spPr>
          <a:xfrm>
            <a:off x="612000" y="3944225"/>
            <a:ext cx="7920000" cy="134084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ctr">
              <a:spcAft>
                <a:spcPts val="600"/>
              </a:spcAft>
            </a:pPr>
            <a:r>
              <a:rPr lang="pt-BR" sz="2500" b="1" dirty="0">
                <a:latin typeface="Arial" panose="020B0604020202020204" pitchFamily="34" charset="0"/>
                <a:cs typeface="Arial" panose="020B0604020202020204" pitchFamily="34" charset="0"/>
              </a:rPr>
              <a:t>Autor: [nome completo]</a:t>
            </a:r>
          </a:p>
          <a:p>
            <a:pPr algn="ctr">
              <a:spcAft>
                <a:spcPts val="600"/>
              </a:spcAft>
            </a:pPr>
            <a:r>
              <a:rPr lang="pt-BR" sz="2500" dirty="0">
                <a:latin typeface="Arial" panose="020B0604020202020204" pitchFamily="34" charset="0"/>
                <a:cs typeface="Arial" panose="020B0604020202020204" pitchFamily="34" charset="0"/>
              </a:rPr>
              <a:t>Orientador: </a:t>
            </a:r>
            <a:r>
              <a:rPr lang="pt-BR" sz="2500" dirty="0" err="1">
                <a:latin typeface="Arial" panose="020B0604020202020204" pitchFamily="34" charset="0"/>
                <a:cs typeface="Arial" panose="020B0604020202020204" pitchFamily="34" charset="0"/>
              </a:rPr>
              <a:t>Prof</a:t>
            </a:r>
            <a:r>
              <a:rPr lang="pt-BR" sz="2500" dirty="0">
                <a:latin typeface="Arial" panose="020B0604020202020204" pitchFamily="34" charset="0"/>
                <a:cs typeface="Arial" panose="020B0604020202020204" pitchFamily="34" charset="0"/>
              </a:rPr>
              <a:t>[a]. [Titulação] [nome completo]</a:t>
            </a:r>
          </a:p>
          <a:p>
            <a:pPr algn="ctr">
              <a:spcAft>
                <a:spcPts val="600"/>
              </a:spcAft>
            </a:pPr>
            <a:r>
              <a:rPr lang="pt-BR" sz="2500" dirty="0">
                <a:latin typeface="Arial" panose="020B0604020202020204" pitchFamily="34" charset="0"/>
                <a:cs typeface="Arial" panose="020B0604020202020204" pitchFamily="34" charset="0"/>
              </a:rPr>
              <a:t>Ano: [   ]</a:t>
            </a:r>
          </a:p>
        </p:txBody>
      </p:sp>
    </p:spTree>
    <p:extLst>
      <p:ext uri="{BB962C8B-B14F-4D97-AF65-F5344CB8AC3E}">
        <p14:creationId xmlns:p14="http://schemas.microsoft.com/office/powerpoint/2010/main" val="1690001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06726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6B8E11D4-238B-4D6B-AE1E-96EDF8659999}"/>
              </a:ext>
            </a:extLst>
          </p:cNvPr>
          <p:cNvSpPr txBox="1">
            <a:spLocks/>
          </p:cNvSpPr>
          <p:nvPr/>
        </p:nvSpPr>
        <p:spPr>
          <a:xfrm>
            <a:off x="0" y="2265029"/>
            <a:ext cx="9144000" cy="1908000"/>
          </a:xfrm>
          <a:prstGeom prst="rect">
            <a:avLst/>
          </a:prstGeom>
          <a:solidFill>
            <a:schemeClr val="bg1"/>
          </a:solidFill>
        </p:spPr>
        <p:txBody>
          <a:bodyPr wrap="square" lIns="1080000" rIns="1080000" rtlCol="0" anchor="ctr" anchorCtr="0">
            <a:noAutofit/>
          </a:bodyPr>
          <a:lstStyle/>
          <a:p>
            <a:pPr algn="ctr"/>
            <a:r>
              <a:rPr lang="pt-BR" sz="3600" b="1" dirty="0">
                <a:solidFill>
                  <a:srgbClr val="6EB4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Obrigado pela atenção!</a:t>
            </a:r>
          </a:p>
        </p:txBody>
      </p:sp>
    </p:spTree>
    <p:extLst>
      <p:ext uri="{BB962C8B-B14F-4D97-AF65-F5344CB8AC3E}">
        <p14:creationId xmlns:p14="http://schemas.microsoft.com/office/powerpoint/2010/main" val="1749444464"/>
      </p:ext>
    </p:extLst>
  </p:cSld>
  <p:clrMapOvr>
    <a:masterClrMapping/>
  </p:clrMapOvr>
</p:sld>
</file>

<file path=ppt/theme/theme1.xml><?xml version="1.0" encoding="utf-8"?>
<a:theme xmlns:a="http://schemas.openxmlformats.org/drawingml/2006/main" name="Mestr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205</TotalTime>
  <Words>37</Words>
  <Application>Microsoft Office PowerPoint</Application>
  <PresentationFormat>Apresentação na tela (4:3)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6" baseType="lpstr">
      <vt:lpstr>Arial</vt:lpstr>
      <vt:lpstr>Calibri</vt:lpstr>
      <vt:lpstr>Mestre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Gustavo Henrique Del Vechio</dc:creator>
  <cp:lastModifiedBy>Gustavo Henrique Del Vechio</cp:lastModifiedBy>
  <cp:revision>27</cp:revision>
  <dcterms:created xsi:type="dcterms:W3CDTF">2017-03-07T17:10:14Z</dcterms:created>
  <dcterms:modified xsi:type="dcterms:W3CDTF">2019-02-02T15:03:14Z</dcterms:modified>
</cp:coreProperties>
</file>