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803600" cy="360045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0000"/>
    <a:srgbClr val="D32721"/>
    <a:srgbClr val="FF6D05"/>
    <a:srgbClr val="F79400"/>
    <a:srgbClr val="EDB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EB0FBA-F41D-4306-95B4-7A2199E8CBFB}" v="13" dt="2026-05-04T22:53:57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3951" autoAdjust="0"/>
  </p:normalViewPr>
  <p:slideViewPr>
    <p:cSldViewPr>
      <p:cViewPr>
        <p:scale>
          <a:sx n="35" d="100"/>
          <a:sy n="35" d="100"/>
        </p:scale>
        <p:origin x="1258" y="-1776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Nara Mastrangi Goes" userId="24c0ab47557c28f6" providerId="LiveId" clId="{D684071F-390D-4041-8EE3-2BE6534C3C73}"/>
    <pc:docChg chg="undo custSel mod modSld">
      <pc:chgData name="Natalie Nara Mastrangi Goes" userId="24c0ab47557c28f6" providerId="LiveId" clId="{D684071F-390D-4041-8EE3-2BE6534C3C73}" dt="2026-05-04T22:55:20.543" v="276" actId="123"/>
      <pc:docMkLst>
        <pc:docMk/>
      </pc:docMkLst>
      <pc:sldChg chg="addSp delSp modSp mod">
        <pc:chgData name="Natalie Nara Mastrangi Goes" userId="24c0ab47557c28f6" providerId="LiveId" clId="{D684071F-390D-4041-8EE3-2BE6534C3C73}" dt="2026-05-04T22:55:20.543" v="276" actId="123"/>
        <pc:sldMkLst>
          <pc:docMk/>
          <pc:sldMk cId="0" sldId="256"/>
        </pc:sldMkLst>
        <pc:spChg chg="add del">
          <ac:chgData name="Natalie Nara Mastrangi Goes" userId="24c0ab47557c28f6" providerId="LiveId" clId="{D684071F-390D-4041-8EE3-2BE6534C3C73}" dt="2026-05-04T22:45:51.078" v="181" actId="478"/>
          <ac:spMkLst>
            <pc:docMk/>
            <pc:sldMk cId="0" sldId="256"/>
            <ac:spMk id="3" creationId="{0E8C3306-A1C8-B48C-65E6-3D2F38847148}"/>
          </ac:spMkLst>
        </pc:spChg>
        <pc:spChg chg="add del">
          <ac:chgData name="Natalie Nara Mastrangi Goes" userId="24c0ab47557c28f6" providerId="LiveId" clId="{D684071F-390D-4041-8EE3-2BE6534C3C73}" dt="2026-05-04T22:46:34.093" v="189" actId="478"/>
          <ac:spMkLst>
            <pc:docMk/>
            <pc:sldMk cId="0" sldId="256"/>
            <ac:spMk id="5" creationId="{2893178F-B6CC-62DF-A536-1EA4D1543C2C}"/>
          </ac:spMkLst>
        </pc:spChg>
        <pc:spChg chg="mod">
          <ac:chgData name="Natalie Nara Mastrangi Goes" userId="24c0ab47557c28f6" providerId="LiveId" clId="{D684071F-390D-4041-8EE3-2BE6534C3C73}" dt="2026-05-04T22:47:50.890" v="251" actId="113"/>
          <ac:spMkLst>
            <pc:docMk/>
            <pc:sldMk cId="0" sldId="256"/>
            <ac:spMk id="7" creationId="{33FCEFFF-BF5B-4E8D-5271-61E0CB1F5CC7}"/>
          </ac:spMkLst>
        </pc:spChg>
        <pc:spChg chg="mod">
          <ac:chgData name="Natalie Nara Mastrangi Goes" userId="24c0ab47557c28f6" providerId="LiveId" clId="{D684071F-390D-4041-8EE3-2BE6534C3C73}" dt="2026-05-04T22:42:21.455" v="124" actId="113"/>
          <ac:spMkLst>
            <pc:docMk/>
            <pc:sldMk cId="0" sldId="256"/>
            <ac:spMk id="10" creationId="{995DC408-F35C-D451-0817-3394FACA3DB8}"/>
          </ac:spMkLst>
        </pc:spChg>
        <pc:spChg chg="del">
          <ac:chgData name="Natalie Nara Mastrangi Goes" userId="24c0ab47557c28f6" providerId="LiveId" clId="{D684071F-390D-4041-8EE3-2BE6534C3C73}" dt="2026-05-04T22:46:18.321" v="183" actId="478"/>
          <ac:spMkLst>
            <pc:docMk/>
            <pc:sldMk cId="0" sldId="256"/>
            <ac:spMk id="13" creationId="{71627913-68BA-6944-BE37-6475AFE995B1}"/>
          </ac:spMkLst>
        </pc:spChg>
        <pc:spChg chg="del">
          <ac:chgData name="Natalie Nara Mastrangi Goes" userId="24c0ab47557c28f6" providerId="LiveId" clId="{D684071F-390D-4041-8EE3-2BE6534C3C73}" dt="2026-05-04T22:46:19.999" v="184" actId="478"/>
          <ac:spMkLst>
            <pc:docMk/>
            <pc:sldMk cId="0" sldId="256"/>
            <ac:spMk id="14" creationId="{1194FE55-64E9-0552-5349-4FFE8B0560B0}"/>
          </ac:spMkLst>
        </pc:spChg>
        <pc:spChg chg="add del mod">
          <ac:chgData name="Natalie Nara Mastrangi Goes" userId="24c0ab47557c28f6" providerId="LiveId" clId="{D684071F-390D-4041-8EE3-2BE6534C3C73}" dt="2026-05-04T22:47:14.979" v="196" actId="478"/>
          <ac:spMkLst>
            <pc:docMk/>
            <pc:sldMk cId="0" sldId="256"/>
            <ac:spMk id="16" creationId="{381C0B57-5717-945B-1D28-4D138D779C92}"/>
          </ac:spMkLst>
        </pc:spChg>
        <pc:spChg chg="del">
          <ac:chgData name="Natalie Nara Mastrangi Goes" userId="24c0ab47557c28f6" providerId="LiveId" clId="{D684071F-390D-4041-8EE3-2BE6534C3C73}" dt="2026-05-04T22:47:16.576" v="197" actId="478"/>
          <ac:spMkLst>
            <pc:docMk/>
            <pc:sldMk cId="0" sldId="256"/>
            <ac:spMk id="17" creationId="{D9090D23-7BE5-45E9-BCD1-31CCD415944D}"/>
          </ac:spMkLst>
        </pc:spChg>
        <pc:spChg chg="mod">
          <ac:chgData name="Natalie Nara Mastrangi Goes" userId="24c0ab47557c28f6" providerId="LiveId" clId="{D684071F-390D-4041-8EE3-2BE6534C3C73}" dt="2026-05-04T22:42:09.144" v="122" actId="20577"/>
          <ac:spMkLst>
            <pc:docMk/>
            <pc:sldMk cId="0" sldId="256"/>
            <ac:spMk id="18" creationId="{435394FA-C9E2-B1C3-28EC-71D0C050C2B0}"/>
          </ac:spMkLst>
        </pc:spChg>
        <pc:spChg chg="del">
          <ac:chgData name="Natalie Nara Mastrangi Goes" userId="24c0ab47557c28f6" providerId="LiveId" clId="{D684071F-390D-4041-8EE3-2BE6534C3C73}" dt="2026-05-04T22:46:22.345" v="186" actId="478"/>
          <ac:spMkLst>
            <pc:docMk/>
            <pc:sldMk cId="0" sldId="256"/>
            <ac:spMk id="21" creationId="{0ADA4516-BE6F-B687-C131-00A585AF285C}"/>
          </ac:spMkLst>
        </pc:spChg>
        <pc:spChg chg="del">
          <ac:chgData name="Natalie Nara Mastrangi Goes" userId="24c0ab47557c28f6" providerId="LiveId" clId="{D684071F-390D-4041-8EE3-2BE6534C3C73}" dt="2026-05-04T22:46:24.191" v="187" actId="478"/>
          <ac:spMkLst>
            <pc:docMk/>
            <pc:sldMk cId="0" sldId="256"/>
            <ac:spMk id="22" creationId="{ECD1C66E-203A-BAC4-97F0-67BC17CDB437}"/>
          </ac:spMkLst>
        </pc:spChg>
        <pc:spChg chg="mod">
          <ac:chgData name="Natalie Nara Mastrangi Goes" userId="24c0ab47557c28f6" providerId="LiveId" clId="{D684071F-390D-4041-8EE3-2BE6534C3C73}" dt="2026-05-04T22:53:57.826" v="275" actId="1076"/>
          <ac:spMkLst>
            <pc:docMk/>
            <pc:sldMk cId="0" sldId="256"/>
            <ac:spMk id="23" creationId="{44BB9F47-1AA6-E123-C143-F24153C668F8}"/>
          </ac:spMkLst>
        </pc:spChg>
        <pc:spChg chg="mod">
          <ac:chgData name="Natalie Nara Mastrangi Goes" userId="24c0ab47557c28f6" providerId="LiveId" clId="{D684071F-390D-4041-8EE3-2BE6534C3C73}" dt="2026-05-04T22:53:57.826" v="275" actId="1076"/>
          <ac:spMkLst>
            <pc:docMk/>
            <pc:sldMk cId="0" sldId="256"/>
            <ac:spMk id="24" creationId="{D30B93B5-3362-FD45-002D-2E5770AB23D3}"/>
          </ac:spMkLst>
        </pc:spChg>
        <pc:spChg chg="mod">
          <ac:chgData name="Natalie Nara Mastrangi Goes" userId="24c0ab47557c28f6" providerId="LiveId" clId="{D684071F-390D-4041-8EE3-2BE6534C3C73}" dt="2026-05-04T22:53:47.918" v="274" actId="1076"/>
          <ac:spMkLst>
            <pc:docMk/>
            <pc:sldMk cId="0" sldId="256"/>
            <ac:spMk id="26" creationId="{2D41BD47-6533-EA1B-A5A4-B9872C90B549}"/>
          </ac:spMkLst>
        </pc:spChg>
        <pc:spChg chg="mod">
          <ac:chgData name="Natalie Nara Mastrangi Goes" userId="24c0ab47557c28f6" providerId="LiveId" clId="{D684071F-390D-4041-8EE3-2BE6534C3C73}" dt="2026-05-04T22:53:47.918" v="274" actId="1076"/>
          <ac:spMkLst>
            <pc:docMk/>
            <pc:sldMk cId="0" sldId="256"/>
            <ac:spMk id="27" creationId="{CEBAB116-ADA6-2EBE-72DF-4C7CA54B479A}"/>
          </ac:spMkLst>
        </pc:spChg>
        <pc:spChg chg="mod">
          <ac:chgData name="Natalie Nara Mastrangi Goes" userId="24c0ab47557c28f6" providerId="LiveId" clId="{D684071F-390D-4041-8EE3-2BE6534C3C73}" dt="2026-05-04T22:55:20.543" v="276" actId="123"/>
          <ac:spMkLst>
            <pc:docMk/>
            <pc:sldMk cId="0" sldId="256"/>
            <ac:spMk id="30" creationId="{0E840836-1DFA-3F66-6298-A3AD27FB21F1}"/>
          </ac:spMkLst>
        </pc:spChg>
        <pc:spChg chg="mod">
          <ac:chgData name="Natalie Nara Mastrangi Goes" userId="24c0ab47557c28f6" providerId="LiveId" clId="{D684071F-390D-4041-8EE3-2BE6534C3C73}" dt="2026-05-04T22:41:18.335" v="121" actId="20577"/>
          <ac:spMkLst>
            <pc:docMk/>
            <pc:sldMk cId="0" sldId="256"/>
            <ac:spMk id="4102" creationId="{B9F057F5-DA80-6224-F7DE-1C81F18DD565}"/>
          </ac:spMkLst>
        </pc:spChg>
        <pc:picChg chg="del">
          <ac:chgData name="Natalie Nara Mastrangi Goes" userId="24c0ab47557c28f6" providerId="LiveId" clId="{D684071F-390D-4041-8EE3-2BE6534C3C73}" dt="2026-05-04T22:48:17.013" v="258" actId="478"/>
          <ac:picMkLst>
            <pc:docMk/>
            <pc:sldMk cId="0" sldId="256"/>
            <ac:picMk id="6" creationId="{44F08585-15BE-8260-A084-B09411D04036}"/>
          </ac:picMkLst>
        </pc:picChg>
        <pc:picChg chg="del">
          <ac:chgData name="Natalie Nara Mastrangi Goes" userId="24c0ab47557c28f6" providerId="LiveId" clId="{D684071F-390D-4041-8EE3-2BE6534C3C73}" dt="2026-05-04T22:46:17.036" v="182" actId="478"/>
          <ac:picMkLst>
            <pc:docMk/>
            <pc:sldMk cId="0" sldId="256"/>
            <ac:picMk id="12" creationId="{B2A8C665-1875-A88D-3FED-AEAB258700CD}"/>
          </ac:picMkLst>
        </pc:picChg>
        <pc:picChg chg="add del mod modCrop">
          <ac:chgData name="Natalie Nara Mastrangi Goes" userId="24c0ab47557c28f6" providerId="LiveId" clId="{D684071F-390D-4041-8EE3-2BE6534C3C73}" dt="2026-05-04T22:49:00.695" v="263" actId="478"/>
          <ac:picMkLst>
            <pc:docMk/>
            <pc:sldMk cId="0" sldId="256"/>
            <ac:picMk id="15" creationId="{0869F1B2-6D84-F7CE-8878-18666CD10A65}"/>
          </ac:picMkLst>
        </pc:picChg>
        <pc:picChg chg="add del">
          <ac:chgData name="Natalie Nara Mastrangi Goes" userId="24c0ab47557c28f6" providerId="LiveId" clId="{D684071F-390D-4041-8EE3-2BE6534C3C73}" dt="2026-05-04T22:47:13.418" v="195" actId="478"/>
          <ac:picMkLst>
            <pc:docMk/>
            <pc:sldMk cId="0" sldId="256"/>
            <ac:picMk id="25" creationId="{D9C7791C-6AA3-E0CF-2A96-153441B595B2}"/>
          </ac:picMkLst>
        </pc:picChg>
        <pc:picChg chg="add mod">
          <ac:chgData name="Natalie Nara Mastrangi Goes" userId="24c0ab47557c28f6" providerId="LiveId" clId="{D684071F-390D-4041-8EE3-2BE6534C3C73}" dt="2026-05-04T22:51:46.895" v="272" actId="1076"/>
          <ac:picMkLst>
            <pc:docMk/>
            <pc:sldMk cId="0" sldId="256"/>
            <ac:picMk id="28" creationId="{17B85965-283D-C6A1-FC1F-81555486EB69}"/>
          </ac:picMkLst>
        </pc:picChg>
        <pc:picChg chg="del">
          <ac:chgData name="Natalie Nara Mastrangi Goes" userId="24c0ab47557c28f6" providerId="LiveId" clId="{D684071F-390D-4041-8EE3-2BE6534C3C73}" dt="2026-05-04T22:46:20.588" v="185" actId="478"/>
          <ac:picMkLst>
            <pc:docMk/>
            <pc:sldMk cId="0" sldId="256"/>
            <ac:picMk id="29" creationId="{4227493D-6D86-80C8-5FB3-15FE10504BA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F4F6F5F-3174-4641-A6C5-FA79F18EA2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E9395C8-3B58-425D-BDE0-1FE0DBDBF4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B73AAF3-8BF1-4864-94C9-B91B677CE4D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4BA9D1-3EA8-4324-9C21-4218C94145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fld id="{B739710A-11C8-E242-B3AC-0365ED80437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0118CC7-AB74-4BD4-AAEA-7878B7DDE9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6D99A54-11B5-40CF-A78D-A86ACC42C2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D6C602E-D625-3873-67C2-8104F32BAAA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57400" y="685800"/>
            <a:ext cx="27432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AEFC15F-FF7B-4FCF-B049-7E0369A9AE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 para editar os estilos do texto mestre</a:t>
            </a:r>
          </a:p>
          <a:p>
            <a:pPr lvl="1"/>
            <a:r>
              <a:rPr lang="en-US" noProof="0"/>
              <a:t>Segundo nível</a:t>
            </a:r>
          </a:p>
          <a:p>
            <a:pPr lvl="2"/>
            <a:r>
              <a:rPr lang="en-US" noProof="0"/>
              <a:t>Terceiro nível</a:t>
            </a:r>
          </a:p>
          <a:p>
            <a:pPr lvl="3"/>
            <a:r>
              <a:rPr lang="en-US" noProof="0"/>
              <a:t>Quarto nível</a:t>
            </a:r>
          </a:p>
          <a:p>
            <a:pPr lvl="4"/>
            <a:r>
              <a:rPr lang="en-US" noProof="0"/>
              <a:t>Quinto nível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855F09-BDBA-47D5-AD37-0055E64E52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0D75CCF4-993D-46B0-B206-844AD4AC4D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fld id="{4F1FC165-3ED6-E94E-8BFE-6E6F858E8CAF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0527F09-569A-406B-218B-5DB1B7CE1D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AAB95DDB-3D85-0E42-B4E4-2B34A94A620E}" type="slidenum">
              <a:rPr lang="en-US" altLang="pt-BR" sz="1200">
                <a:solidFill>
                  <a:schemeClr val="tx1"/>
                </a:solidFill>
              </a:rPr>
              <a:pPr/>
              <a:t>1</a:t>
            </a:fld>
            <a:endParaRPr lang="en-US" altLang="pt-BR" sz="1200">
              <a:solidFill>
                <a:schemeClr val="tx1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51C3E27-0022-9DBB-74A2-38873913C5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962DEF0-F055-C95B-B3E2-F6A44C904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0588" y="11185525"/>
            <a:ext cx="24482425" cy="771683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21175" y="20402550"/>
            <a:ext cx="20161250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DA7835-C90A-0101-7A62-BCABD6D32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D18FB9-4CEF-373D-74F1-FA81BD0D0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F249E7-8EDC-381C-A70B-79E5EE7FB1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21D27-EBC6-AD4F-8968-907B6C317C8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341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503B20-B8F1-39AE-2DD9-3A0ECAE3E2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4C4B8C-4310-028A-A76B-723303218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422E10-765A-02B6-02CC-B5B72878F4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5F6F37-E691-2C4C-ABBF-B613BE645FC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6099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0883563" y="1441450"/>
            <a:ext cx="6480175" cy="307213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439863" y="1441450"/>
            <a:ext cx="19291300" cy="307213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9400F7-999F-9779-87DE-7307906B1C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EF8F0D-FB2F-7915-8DE3-A410424DE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0D0EA6-8B50-2393-FF35-7A580DA98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124A6-8615-F149-A5B4-EB4685A3666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726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CA1867-D103-254E-314C-F4E135744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A10880-A7C5-249A-9635-718EA343B5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8DFF029-44CA-797D-075D-BCE64C80F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DDB0C-74FD-344A-8C88-2569C05E951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999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4888" y="23136225"/>
            <a:ext cx="24484012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74888" y="15260638"/>
            <a:ext cx="24484012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F7F464-0FCE-4BF1-4CD1-8FFCC29B9F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EB523B-2E4F-BF90-F32C-93AE887B9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A186E0-BECF-C04B-2A85-EEC7C2B72B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63D5B-441A-0A40-9116-361D5A1AFCC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983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9863" y="8401050"/>
            <a:ext cx="12885737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478000" y="8401050"/>
            <a:ext cx="12885738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74F234-3D5F-4759-CE23-FB91F0C0A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C30D1D-D483-91DB-E2FA-78DF4ED32C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FB51EC-5CC7-5001-2132-99D959C99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556E83-BD2E-5C44-8D12-CAA43DBD1C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11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39863" y="8059738"/>
            <a:ext cx="12726987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39863" y="11418888"/>
            <a:ext cx="12726987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4631988" y="8059738"/>
            <a:ext cx="12731750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4631988" y="11418888"/>
            <a:ext cx="12731750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F7478A-3216-32A1-ECE1-47EAFAB54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34B463-F32E-C4A8-FA4B-A0F855A92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C31ECA-BBAA-6270-F5C4-DBAD8AB4D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50103-B984-F548-B154-48964EAA0FA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815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10B84C8-B74C-EA53-608E-67E99455D4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E06AF5F-0624-B13D-440B-FF595946C9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E63C361-9FFA-80FC-B756-E6E83F8ED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6082E-1DCA-B048-AE8F-F8C9F21F774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872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CAC0CF-6436-AAFA-08D6-4DF921E6AB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B9B4E08-10D2-ED34-FE9B-E84A9B53AF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FF8312-14D4-3EC8-BF59-D422BC9E8E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C02C4-54E9-FE45-B697-670514AEEC6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949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9863" y="1433513"/>
            <a:ext cx="9475787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61725" y="1433513"/>
            <a:ext cx="16102013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39863" y="7534275"/>
            <a:ext cx="9475787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5E15A3-9C93-33AB-EB4E-5EE2305B1E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D13873-EB60-A5F7-985B-64C6A316FE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7B1207-14A3-7170-6A3F-09691A5C8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EE7D0-1372-B04C-8F52-9E3BB124769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5272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45150" y="25203150"/>
            <a:ext cx="17283113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645150" y="3217863"/>
            <a:ext cx="17283113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645150" y="28178125"/>
            <a:ext cx="17283113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7294D5-AAE5-8305-77C0-FF0E0A3F1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05D65B-489F-19A9-2F0F-B50B4B4AF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F3F2BC-FA33-9FDA-0881-126EFF650B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048472-9277-7D45-981D-1DF4A71258C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8460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B337E14-0DBE-8875-D7FA-DB185A4D4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9863" y="1441450"/>
            <a:ext cx="25923875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332" tIns="185166" rIns="370332" bIns="1851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6D415E-FB2B-1A76-38E2-C876B9E5D8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863" y="8401050"/>
            <a:ext cx="25923875" cy="2376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798EE3-FF5D-418F-A7F3-F36F329A46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39863" y="32788225"/>
            <a:ext cx="67214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7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9683F3-B0EE-4386-B71E-C0DE56ECDC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913" y="32788225"/>
            <a:ext cx="91217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7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0CCCA58-9200-4681-BEE3-E83FCC9DA1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2263" y="32788225"/>
            <a:ext cx="6721475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700">
                <a:solidFill>
                  <a:schemeClr val="tx1"/>
                </a:solidFill>
              </a:defRPr>
            </a:lvl1pPr>
          </a:lstStyle>
          <a:p>
            <a:fld id="{BF803C6B-A389-9444-B237-9C6DDFB386E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638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03638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2pPr>
      <a:lvl3pPr algn="ctr" defTabSz="3703638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3pPr>
      <a:lvl4pPr algn="ctr" defTabSz="3703638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4pPr>
      <a:lvl5pPr algn="ctr" defTabSz="3703638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5pPr>
      <a:lvl6pPr marL="457200" algn="ctr" defTabSz="3703638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6pPr>
      <a:lvl7pPr marL="914400" algn="ctr" defTabSz="3703638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7pPr>
      <a:lvl8pPr marL="1371600" algn="ctr" defTabSz="3703638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8pPr>
      <a:lvl9pPr marL="1828800" algn="ctr" defTabSz="3703638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</a:defRPr>
      </a:lvl9pPr>
    </p:titleStyle>
    <p:bodyStyle>
      <a:lvl1pPr marL="1389063" indent="-1389063" algn="l" defTabSz="3703638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  <a:ea typeface="+mn-ea"/>
          <a:cs typeface="+mn-cs"/>
        </a:defRPr>
      </a:lvl1pPr>
      <a:lvl2pPr marL="3008313" indent="-1157288" algn="l" defTabSz="3703638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</a:defRPr>
      </a:lvl2pPr>
      <a:lvl3pPr marL="4629150" indent="-925513" algn="l" defTabSz="3703638" rtl="0" eaLnBrk="0" fontAlgn="base" hangingPunct="0">
        <a:spcBef>
          <a:spcPct val="20000"/>
        </a:spcBef>
        <a:spcAft>
          <a:spcPct val="0"/>
        </a:spcAft>
        <a:buChar char="•"/>
        <a:defRPr sz="9700">
          <a:solidFill>
            <a:schemeClr val="tx1"/>
          </a:solidFill>
          <a:latin typeface="+mn-lt"/>
        </a:defRPr>
      </a:lvl3pPr>
      <a:lvl4pPr marL="6480175" indent="-925513" algn="l" defTabSz="3703638" rtl="0" eaLnBrk="0" fontAlgn="base" hangingPunct="0">
        <a:spcBef>
          <a:spcPct val="20000"/>
        </a:spcBef>
        <a:spcAft>
          <a:spcPct val="0"/>
        </a:spcAft>
        <a:buChar char="–"/>
        <a:defRPr sz="8100">
          <a:solidFill>
            <a:schemeClr val="tx1"/>
          </a:solidFill>
          <a:latin typeface="+mn-lt"/>
        </a:defRPr>
      </a:lvl4pPr>
      <a:lvl5pPr marL="8332788" indent="-925513" algn="l" defTabSz="3703638" rtl="0" eaLnBrk="0" fontAlgn="base" hangingPunct="0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</a:defRPr>
      </a:lvl5pPr>
      <a:lvl6pPr marL="8789988" indent="-925513" algn="l" defTabSz="3703638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</a:defRPr>
      </a:lvl6pPr>
      <a:lvl7pPr marL="9247188" indent="-925513" algn="l" defTabSz="3703638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</a:defRPr>
      </a:lvl7pPr>
      <a:lvl8pPr marL="9704388" indent="-925513" algn="l" defTabSz="3703638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</a:defRPr>
      </a:lvl8pPr>
      <a:lvl9pPr marL="10161588" indent="-925513" algn="l" defTabSz="3703638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0" name="Conector reto 2">
            <a:extLst>
              <a:ext uri="{FF2B5EF4-FFF2-40B4-BE49-F238E27FC236}">
                <a16:creationId xmlns:a16="http://schemas.microsoft.com/office/drawing/2014/main" id="{3119511F-5964-C8D5-67FF-62A65495ECB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0" y="2472602"/>
            <a:ext cx="28803600" cy="28575"/>
          </a:xfrm>
          <a:prstGeom prst="line">
            <a:avLst/>
          </a:prstGeom>
          <a:noFill/>
          <a:ln w="203200" algn="ctr">
            <a:solidFill>
              <a:schemeClr val="accent4">
                <a:lumMod val="65000"/>
                <a:lumOff val="3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Text Box 2">
            <a:extLst>
              <a:ext uri="{FF2B5EF4-FFF2-40B4-BE49-F238E27FC236}">
                <a16:creationId xmlns:a16="http://schemas.microsoft.com/office/drawing/2014/main" id="{B9F057F5-DA80-6224-F7DE-1C81F18DD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312" y="2789473"/>
            <a:ext cx="27261813" cy="2971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07730" tIns="56020" rIns="107730" bIns="56020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1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1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9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534988" algn="l"/>
                <a:tab pos="1073150" algn="l"/>
                <a:tab pos="1611313" algn="l"/>
                <a:tab pos="2147888" algn="l"/>
                <a:tab pos="2686050" algn="l"/>
                <a:tab pos="3224213" algn="l"/>
                <a:tab pos="3762375" algn="l"/>
                <a:tab pos="4298950" algn="l"/>
                <a:tab pos="4837113" algn="l"/>
                <a:tab pos="5375275" algn="l"/>
                <a:tab pos="5913438" algn="l"/>
                <a:tab pos="6450013" algn="l"/>
                <a:tab pos="6988175" algn="l"/>
                <a:tab pos="7526338" algn="l"/>
                <a:tab pos="8064500" algn="l"/>
                <a:tab pos="8601075" algn="l"/>
                <a:tab pos="9139238" algn="l"/>
                <a:tab pos="9677400" algn="l"/>
                <a:tab pos="10215563" algn="l"/>
                <a:tab pos="10752138" algn="l"/>
                <a:tab pos="11263313" algn="l"/>
                <a:tab pos="12130088" algn="l"/>
                <a:tab pos="12996863" algn="l"/>
                <a:tab pos="13863638" algn="l"/>
                <a:tab pos="14730413" algn="l"/>
                <a:tab pos="15595600" algn="l"/>
                <a:tab pos="16462375" algn="l"/>
                <a:tab pos="17329150" algn="l"/>
                <a:tab pos="18195925" algn="l"/>
                <a:tab pos="19062700" algn="l"/>
                <a:tab pos="19929475" algn="l"/>
              </a:tabLst>
              <a:defRPr sz="8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pt-BR" altLang="pt-BR" sz="4800" b="1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TÍTULO DO TRABALHO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3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SOBRENOME, Nome¹  </a:t>
            </a:r>
            <a:r>
              <a:rPr lang="pt-BR" altLang="pt-BR" sz="3400" dirty="0">
                <a:solidFill>
                  <a:srgbClr val="000000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SOBRENOME, Nome</a:t>
            </a:r>
            <a:r>
              <a:rPr lang="pt-BR" altLang="pt-BR" sz="3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²  </a:t>
            </a:r>
            <a:r>
              <a:rPr lang="pt-BR" altLang="pt-BR" sz="3400" dirty="0">
                <a:solidFill>
                  <a:srgbClr val="000000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SOBRENOME, Nome</a:t>
            </a:r>
            <a:r>
              <a:rPr lang="pt-BR" altLang="pt-BR" sz="3400" baseline="300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BR" altLang="pt-BR" sz="3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 </a:t>
            </a:r>
            <a:r>
              <a:rPr lang="pt-BR" altLang="pt-BR" sz="3400" dirty="0">
                <a:solidFill>
                  <a:srgbClr val="000000"/>
                </a:solidFill>
                <a:ea typeface="MS Gothic" panose="020B0609070205080204" pitchFamily="49" charset="-128"/>
                <a:cs typeface="Times New Roman" panose="02020603050405020304" pitchFamily="18" charset="0"/>
              </a:rPr>
              <a:t>SOBRENOME, Nome</a:t>
            </a:r>
            <a:r>
              <a:rPr lang="pt-BR" altLang="pt-BR" sz="3400" baseline="300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4</a:t>
            </a:r>
            <a:endParaRPr lang="pt-BR" altLang="pt-BR" sz="3400" dirty="0">
              <a:solidFill>
                <a:srgbClr val="000000"/>
              </a:solidFill>
              <a:latin typeface="+mn-lt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32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FATEC DE BRAGANÇA PAULISTA</a:t>
            </a:r>
            <a:endParaRPr lang="en-GB" altLang="pt-BR" sz="3200" dirty="0">
              <a:solidFill>
                <a:srgbClr val="000000"/>
              </a:solidFill>
              <a:latin typeface="+mn-lt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GB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(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¹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@xxxx.xxx.xx;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pt-BR" altLang="pt-BR" sz="2400" baseline="300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2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@xxxx.xxx.xx;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pt-BR" altLang="pt-BR" sz="2400" baseline="300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@xxxx.xxx.xx;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pt-BR" altLang="pt-BR" sz="2400" baseline="300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4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@xxxx.xxx.xx;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pt-BR" altLang="pt-BR" sz="2400" baseline="300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pt-BR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pt-BR" altLang="pt-BR" sz="2400" dirty="0"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@xxxx.xxx.xx</a:t>
            </a:r>
            <a:r>
              <a:rPr lang="en-GB" altLang="pt-BR" sz="2400" dirty="0">
                <a:solidFill>
                  <a:srgbClr val="00000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)</a:t>
            </a:r>
            <a:endParaRPr lang="pt-BR" altLang="pt-BR" sz="2400" dirty="0">
              <a:latin typeface="+mn-lt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GB" altLang="pt-BR" sz="2900" i="1" dirty="0">
              <a:solidFill>
                <a:srgbClr val="000000"/>
              </a:solidFill>
              <a:latin typeface="Verdana" panose="020B060403050404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106" name="Retângulo 3">
            <a:extLst>
              <a:ext uri="{FF2B5EF4-FFF2-40B4-BE49-F238E27FC236}">
                <a16:creationId xmlns:a16="http://schemas.microsoft.com/office/drawing/2014/main" id="{911B13AE-F5E1-4760-8093-7B415B256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1280" y="35425202"/>
            <a:ext cx="13396912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pt-BR" altLang="pt-BR" sz="2400" dirty="0">
                <a:solidFill>
                  <a:srgbClr val="44444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“O conteúdo expresso no trabalho é de inteira responsabilidade do(s) autor(es)”</a:t>
            </a:r>
            <a:endParaRPr lang="pt-BR" altLang="pt-BR" sz="24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09" name="Retângulo 4">
            <a:extLst>
              <a:ext uri="{FF2B5EF4-FFF2-40B4-BE49-F238E27FC236}">
                <a16:creationId xmlns:a16="http://schemas.microsoft.com/office/drawing/2014/main" id="{271D5CA1-A7DD-1946-CD9F-98EFA850A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8688" y="359325"/>
            <a:ext cx="14113568" cy="18004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2800" b="1" dirty="0"/>
              <a:t>2ª EDIÇÃO FATEC SUMMIT</a:t>
            </a:r>
            <a:endParaRPr lang="pt-BR" altLang="pt-BR" sz="2800" b="1" i="1" dirty="0"/>
          </a:p>
          <a:p>
            <a:pPr algn="ctr">
              <a:spcBef>
                <a:spcPts val="600"/>
              </a:spcBef>
            </a:pPr>
            <a:r>
              <a:rPr lang="pt-BR" altLang="pt-BR" sz="2600" dirty="0"/>
              <a:t>FATEC BRAGANÇA PAULISTA </a:t>
            </a:r>
            <a:endParaRPr lang="pt-BR" altLang="pt-BR" sz="2600" b="1" dirty="0"/>
          </a:p>
          <a:p>
            <a:pPr algn="ctr"/>
            <a:r>
              <a:rPr lang="pt-BR" altLang="pt-BR" sz="2600" dirty="0"/>
              <a:t>BRAGANÇA PAULISTA/SP - BRASIL</a:t>
            </a:r>
            <a:endParaRPr lang="pt-BR" altLang="pt-BR" sz="2600" b="1" dirty="0"/>
          </a:p>
          <a:p>
            <a:pPr algn="ctr"/>
            <a:r>
              <a:rPr lang="pt-BR" altLang="pt-BR" sz="2600" b="1" dirty="0"/>
              <a:t>02-03 DE JUNHO DE 2026</a:t>
            </a:r>
          </a:p>
        </p:txBody>
      </p:sp>
      <p:sp>
        <p:nvSpPr>
          <p:cNvPr id="7" name="Retângulo 7">
            <a:extLst>
              <a:ext uri="{FF2B5EF4-FFF2-40B4-BE49-F238E27FC236}">
                <a16:creationId xmlns:a16="http://schemas.microsoft.com/office/drawing/2014/main" id="{33FCEFFF-BF5B-4E8D-5271-61E0CB1F5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87" y="6384520"/>
            <a:ext cx="13304317" cy="7393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2800" b="1" dirty="0">
                <a:solidFill>
                  <a:srgbClr val="FF0000"/>
                </a:solidFill>
              </a:rPr>
              <a:t>A introdução deve conter, em um único parágrafo: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Contextualização do tema (o cenário geral)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Problema ou questão de pesquisa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Objetivo do trabalho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(Opcional) Justificativa / relevância</a:t>
            </a: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endParaRPr lang="pt-BR" altLang="pt-BR" sz="3000" dirty="0"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r>
              <a:rPr lang="pt-BR" altLang="pt-BR" sz="3000" dirty="0"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Observações: </a:t>
            </a: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r>
              <a:rPr lang="pt-BR" altLang="pt-BR" sz="3000" dirty="0"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Produzir o poster nas dimensões 90cm (largura) X 100 cm (altura)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FONTE: </a:t>
            </a:r>
            <a:r>
              <a:rPr lang="pt-BR" altLang="pt-BR" sz="3000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ARIAL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TAMANHO: </a:t>
            </a:r>
            <a:r>
              <a:rPr lang="pt-BR" altLang="pt-BR" sz="3000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28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ALINHAMENTO: </a:t>
            </a:r>
            <a:r>
              <a:rPr lang="pt-BR" altLang="pt-BR" sz="3000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JUSTIFICADO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COR DA ESCRITA: </a:t>
            </a:r>
            <a:r>
              <a:rPr lang="pt-BR" altLang="pt-BR" sz="3000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PRETA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b="1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INSERÇÃO DE IMAGENS: </a:t>
            </a:r>
            <a:r>
              <a:rPr lang="pt-BR" altLang="pt-BR" sz="3000" dirty="0">
                <a:solidFill>
                  <a:srgbClr val="FF0000"/>
                </a:solidFill>
                <a:highlight>
                  <a:srgbClr val="FFFF00"/>
                </a:highlight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Colocar título e fonte</a:t>
            </a: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endParaRPr lang="pt-BR" altLang="pt-BR" sz="3000" b="1" dirty="0">
              <a:solidFill>
                <a:srgbClr val="FF0000"/>
              </a:solidFill>
              <a:highlight>
                <a:srgbClr val="FFFF00"/>
              </a:highlight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ângulo 7">
            <a:extLst>
              <a:ext uri="{FF2B5EF4-FFF2-40B4-BE49-F238E27FC236}">
                <a16:creationId xmlns:a16="http://schemas.microsoft.com/office/drawing/2014/main" id="{7A97B8AC-165A-306D-B05B-35C1A28CC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87" y="5729668"/>
            <a:ext cx="13304317" cy="6289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10" name="Retângulo 7">
            <a:extLst>
              <a:ext uri="{FF2B5EF4-FFF2-40B4-BE49-F238E27FC236}">
                <a16:creationId xmlns:a16="http://schemas.microsoft.com/office/drawing/2014/main" id="{995DC408-F35C-D451-0817-3394FACA3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88" y="14222009"/>
            <a:ext cx="1330431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2800" b="1" dirty="0">
                <a:solidFill>
                  <a:srgbClr val="FF0000"/>
                </a:solidFill>
              </a:rPr>
              <a:t>Você pode organizar em tópicos curtos ou parágrafos bem sintéticos: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Principais conceitos do estudo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Autores-chave (2 a 4 no máximo)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Ideias centrais de cada autor (bem resumidas)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</a:rPr>
              <a:t>(Opcional) Conexão com o seu tema</a:t>
            </a:r>
          </a:p>
        </p:txBody>
      </p:sp>
      <p:sp>
        <p:nvSpPr>
          <p:cNvPr id="11" name="Retângulo 7">
            <a:extLst>
              <a:ext uri="{FF2B5EF4-FFF2-40B4-BE49-F238E27FC236}">
                <a16:creationId xmlns:a16="http://schemas.microsoft.com/office/drawing/2014/main" id="{6BA12837-24A4-FA24-93DC-7DC38A02E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288" y="13550904"/>
            <a:ext cx="13304316" cy="62395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REFERENCIAIS TEÓRICOS</a:t>
            </a:r>
          </a:p>
        </p:txBody>
      </p:sp>
      <p:sp>
        <p:nvSpPr>
          <p:cNvPr id="18" name="Retângulo 7">
            <a:extLst>
              <a:ext uri="{FF2B5EF4-FFF2-40B4-BE49-F238E27FC236}">
                <a16:creationId xmlns:a16="http://schemas.microsoft.com/office/drawing/2014/main" id="{435394FA-C9E2-B1C3-28EC-71D0C050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3066" y="6384520"/>
            <a:ext cx="13396912" cy="290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pt-BR" altLang="pt-BR" sz="2800" dirty="0">
                <a:solidFill>
                  <a:srgbClr val="FF0000"/>
                </a:solidFill>
              </a:rPr>
              <a:t>Principais achados da pesquisa (o que você descobriu) </a:t>
            </a:r>
          </a:p>
          <a:p>
            <a:pPr lvl="0">
              <a:buFontTx/>
              <a:buChar char="•"/>
            </a:pPr>
            <a:r>
              <a:rPr lang="pt-BR" altLang="pt-BR" sz="2800" dirty="0">
                <a:solidFill>
                  <a:srgbClr val="FF0000"/>
                </a:solidFill>
              </a:rPr>
              <a:t>Dados ou evidências (gráficos, tabelas, falas, exemplos) </a:t>
            </a:r>
          </a:p>
          <a:p>
            <a:pPr lvl="0">
              <a:buFontTx/>
              <a:buChar char="•"/>
            </a:pPr>
            <a:r>
              <a:rPr lang="pt-BR" altLang="pt-BR" sz="2800" dirty="0">
                <a:solidFill>
                  <a:srgbClr val="FF0000"/>
                </a:solidFill>
              </a:rPr>
              <a:t>Interpretação dos resultados (o que isso significa) </a:t>
            </a:r>
          </a:p>
          <a:p>
            <a:pPr lvl="0">
              <a:buFontTx/>
              <a:buChar char="•"/>
            </a:pPr>
            <a:r>
              <a:rPr lang="pt-BR" altLang="pt-BR" sz="2800" dirty="0">
                <a:solidFill>
                  <a:srgbClr val="FF0000"/>
                </a:solidFill>
              </a:rPr>
              <a:t>Relação com o referencial teórico (bem breve) </a:t>
            </a: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endParaRPr lang="pt-BR" altLang="pt-BR" sz="32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endParaRPr lang="pt-BR" altLang="pt-BR" sz="2800" b="1" dirty="0">
              <a:latin typeface="+mn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7">
            <a:extLst>
              <a:ext uri="{FF2B5EF4-FFF2-40B4-BE49-F238E27FC236}">
                <a16:creationId xmlns:a16="http://schemas.microsoft.com/office/drawing/2014/main" id="{FD4833DE-4612-C737-5750-6D1004932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3066" y="5729668"/>
            <a:ext cx="13396912" cy="6289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RESULTADOS E DISCUSSÕES</a:t>
            </a:r>
          </a:p>
        </p:txBody>
      </p:sp>
      <p:sp>
        <p:nvSpPr>
          <p:cNvPr id="23" name="Retângulo 7">
            <a:extLst>
              <a:ext uri="{FF2B5EF4-FFF2-40B4-BE49-F238E27FC236}">
                <a16:creationId xmlns:a16="http://schemas.microsoft.com/office/drawing/2014/main" id="{44BB9F47-1AA6-E123-C143-F24153C66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1" y="25229262"/>
            <a:ext cx="13304316" cy="289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dirty="0">
                <a:solidFill>
                  <a:srgbClr val="FF000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Tipo de pesquisa (qualitativa, quantitativa, exploratória etc.)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dirty="0">
                <a:solidFill>
                  <a:srgbClr val="FF000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Abordagem/metodologia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dirty="0">
                <a:solidFill>
                  <a:srgbClr val="FF000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Participantes ou objeto de estudo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dirty="0">
                <a:solidFill>
                  <a:srgbClr val="FF000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Instrumentos de coleta de dados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3000" dirty="0">
                <a:solidFill>
                  <a:srgbClr val="FF000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Forma de análise dos dados</a:t>
            </a:r>
            <a:endParaRPr lang="pt-BR" altLang="pt-BR" sz="3000" dirty="0">
              <a:solidFill>
                <a:srgbClr val="FF0000"/>
              </a:solidFill>
              <a:latin typeface="+mn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tângulo 7">
            <a:extLst>
              <a:ext uri="{FF2B5EF4-FFF2-40B4-BE49-F238E27FC236}">
                <a16:creationId xmlns:a16="http://schemas.microsoft.com/office/drawing/2014/main" id="{D30B93B5-3362-FD45-002D-2E5770AB2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1" y="24554978"/>
            <a:ext cx="13304316" cy="6289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PROCEDIMENTOS METODOLÓGICOS</a:t>
            </a:r>
          </a:p>
        </p:txBody>
      </p:sp>
      <p:sp>
        <p:nvSpPr>
          <p:cNvPr id="26" name="Retângulo 7">
            <a:extLst>
              <a:ext uri="{FF2B5EF4-FFF2-40B4-BE49-F238E27FC236}">
                <a16:creationId xmlns:a16="http://schemas.microsoft.com/office/drawing/2014/main" id="{2D41BD47-6533-EA1B-A5A4-B9872C90B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8914" y="25160146"/>
            <a:ext cx="13251064" cy="2182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srgbClr val="FF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Retomada do objetivo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srgbClr val="FF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Síntese dos principais resultados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srgbClr val="FF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Contribuições do estudo</a:t>
            </a:r>
          </a:p>
          <a:p>
            <a:pPr marL="457200" indent="-457200" algn="just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pt-BR" sz="2800" dirty="0">
                <a:solidFill>
                  <a:srgbClr val="FF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(Opcional) Possíveis desdobramentos futuros</a:t>
            </a:r>
            <a:endParaRPr lang="pt-BR" altLang="pt-BR" sz="2400" b="1" dirty="0">
              <a:solidFill>
                <a:srgbClr val="FF0000"/>
              </a:solidFill>
              <a:latin typeface="+mn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tângulo 7">
            <a:extLst>
              <a:ext uri="{FF2B5EF4-FFF2-40B4-BE49-F238E27FC236}">
                <a16:creationId xmlns:a16="http://schemas.microsoft.com/office/drawing/2014/main" id="{CEBAB116-ADA6-2EBE-72DF-4C7CA54B4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8914" y="24554978"/>
            <a:ext cx="13251064" cy="6289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30" name="Retângulo 7">
            <a:extLst>
              <a:ext uri="{FF2B5EF4-FFF2-40B4-BE49-F238E27FC236}">
                <a16:creationId xmlns:a16="http://schemas.microsoft.com/office/drawing/2014/main" id="{0E840836-1DFA-3F66-6298-A3AD27FB2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8914" y="30387626"/>
            <a:ext cx="13232211" cy="5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r>
              <a:rPr lang="pt-BR" altLang="pt-BR" sz="2200" b="1" dirty="0">
                <a:solidFill>
                  <a:srgbClr val="FF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Apresentar as principais referências da pesquisa, seguindo como modelo as diretrizes da ABNT 6023. Seguem-se alguns exemplos</a:t>
            </a:r>
          </a:p>
          <a:p>
            <a:pPr algn="just" eaLnBrk="1" hangingPunct="1">
              <a:lnSpc>
                <a:spcPct val="110000"/>
              </a:lnSpc>
              <a:spcAft>
                <a:spcPts val="600"/>
              </a:spcAft>
            </a:pPr>
            <a:endParaRPr lang="pt-BR" altLang="pt-BR" sz="2200" dirty="0">
              <a:solidFill>
                <a:srgbClr val="FF0000"/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BRASIL. </a:t>
            </a:r>
            <a:r>
              <a:rPr lang="pt-BR" sz="2200" b="1" dirty="0">
                <a:solidFill>
                  <a:srgbClr val="FF0000"/>
                </a:solidFill>
                <a:ea typeface="Times New Roman" panose="02020603050405020304" pitchFamily="18" charset="0"/>
              </a:rPr>
              <a:t>Lei n° 12.305, de 02 de agosto de 2010</a:t>
            </a: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. Institui a Política Nacional de Resíduos Sólidos; altera a Lei no 9.605, de 12 de fevereiro de 1998; e dá outras providências. Brasília, DF: Presidência da República, 2010. Disponível em: https://www.planalto.gov.br/ccivil_03/_ato2007-2010/2010/lei/l12305.htm. Acesso em: 27 set. 2023.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BALLOU, R. H. </a:t>
            </a:r>
            <a:r>
              <a:rPr lang="pt-BR" sz="2200" b="1" dirty="0">
                <a:solidFill>
                  <a:srgbClr val="FF0000"/>
                </a:solidFill>
                <a:ea typeface="Times New Roman" panose="02020603050405020304" pitchFamily="18" charset="0"/>
              </a:rPr>
              <a:t>Gerenciamento da cadeia de suprimentos/logística empresarial.</a:t>
            </a: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 5ª ed. Porto Alegre/SC: Bookman, 2006.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MARTINS, P. G.; ALT, P. R. C. </a:t>
            </a:r>
            <a:r>
              <a:rPr lang="pt-BR" sz="2200" b="1" dirty="0">
                <a:solidFill>
                  <a:srgbClr val="FF0000"/>
                </a:solidFill>
                <a:ea typeface="Times New Roman" panose="02020603050405020304" pitchFamily="18" charset="0"/>
              </a:rPr>
              <a:t>Administração de materiais e recursos patrimoniais</a:t>
            </a:r>
            <a:r>
              <a:rPr lang="pt-BR" sz="2200" dirty="0">
                <a:solidFill>
                  <a:srgbClr val="FF0000"/>
                </a:solidFill>
                <a:ea typeface="Times New Roman" panose="02020603050405020304" pitchFamily="18" charset="0"/>
              </a:rPr>
              <a:t>. 3. ed. São Paulo: Saraiva, 2009.</a:t>
            </a:r>
          </a:p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endParaRPr lang="pt-BR" altLang="pt-BR" sz="2800" b="1" dirty="0">
              <a:latin typeface="+mn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7">
            <a:extLst>
              <a:ext uri="{FF2B5EF4-FFF2-40B4-BE49-F238E27FC236}">
                <a16:creationId xmlns:a16="http://schemas.microsoft.com/office/drawing/2014/main" id="{7111FDD1-3567-8029-576F-AA41C82B4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8914" y="29739554"/>
            <a:ext cx="13232211" cy="6289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pt-BR" altLang="pt-BR" b="1" dirty="0">
                <a:solidFill>
                  <a:schemeClr val="accent3"/>
                </a:solidFill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REFERÊNCIAS</a:t>
            </a:r>
          </a:p>
        </p:txBody>
      </p:sp>
      <p:pic>
        <p:nvPicPr>
          <p:cNvPr id="2" name="Imagem 1" descr="Uma imagem contendo Logotipo&#10;&#10;Descrição gerada automaticamente">
            <a:extLst>
              <a:ext uri="{FF2B5EF4-FFF2-40B4-BE49-F238E27FC236}">
                <a16:creationId xmlns:a16="http://schemas.microsoft.com/office/drawing/2014/main" id="{61706994-1ABF-5E43-C22F-8699F58C6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6640" y="280604"/>
            <a:ext cx="3217234" cy="1968947"/>
          </a:xfrm>
          <a:prstGeom prst="rect">
            <a:avLst/>
          </a:prstGeom>
        </p:spPr>
      </p:pic>
      <p:cxnSp>
        <p:nvCxnSpPr>
          <p:cNvPr id="4" name="Conector reto 2">
            <a:extLst>
              <a:ext uri="{FF2B5EF4-FFF2-40B4-BE49-F238E27FC236}">
                <a16:creationId xmlns:a16="http://schemas.microsoft.com/office/drawing/2014/main" id="{F4A7087F-2016-CACE-E265-8C412CCBFAF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0" y="-9171"/>
            <a:ext cx="28803600" cy="28575"/>
          </a:xfrm>
          <a:prstGeom prst="line">
            <a:avLst/>
          </a:prstGeom>
          <a:noFill/>
          <a:ln w="203200" algn="ctr">
            <a:solidFill>
              <a:schemeClr val="accent4">
                <a:lumMod val="65000"/>
                <a:lumOff val="3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8" name="Imagem 27">
            <a:extLst>
              <a:ext uri="{FF2B5EF4-FFF2-40B4-BE49-F238E27FC236}">
                <a16:creationId xmlns:a16="http://schemas.microsoft.com/office/drawing/2014/main" id="{17B85965-283D-C6A1-FC1F-81555486EB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26" y="298477"/>
            <a:ext cx="3444489" cy="19510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</a:bodyPr>
      <a:lstStyle>
        <a:defPPr marL="0" marR="0" indent="0" algn="l" defTabSz="3703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</a:bodyPr>
      <a:lstStyle>
        <a:defPPr marL="0" marR="0" indent="0" algn="l" defTabSz="3703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465</Words>
  <Application>Microsoft Office PowerPoint</Application>
  <PresentationFormat>Personalizar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Gothic</vt:lpstr>
      <vt:lpstr>Arial</vt:lpstr>
      <vt:lpstr>Times New Roman</vt:lpstr>
      <vt:lpstr>Verdana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Natalie Nara Mastrangi Goes</cp:lastModifiedBy>
  <cp:revision>1</cp:revision>
  <dcterms:created xsi:type="dcterms:W3CDTF">2023-03-15T17:44:02Z</dcterms:created>
  <dcterms:modified xsi:type="dcterms:W3CDTF">2026-05-04T22:55:29Z</dcterms:modified>
</cp:coreProperties>
</file>