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lvl="0">
      <a:defRPr lang="en-US"/>
    </a:defPPr>
    <a:lvl1pPr marL="0" lv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4BEB3C-578A-460D-9B75-D5D643040E60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5B82C8-6473-4D14-9A75-E581058FD0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6870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5B82C8-6473-4D14-9A75-E581058FD07A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1895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2508E-6766-409F-8E1B-8BF9A2F4EDDE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7B008ECC-34B1-4A9B-9046-057225074D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243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2508E-6766-409F-8E1B-8BF9A2F4EDDE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ECC-34B1-4A9B-9046-057225074D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5750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2508E-6766-409F-8E1B-8BF9A2F4EDDE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ECC-34B1-4A9B-9046-057225074D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083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34E2508E-6766-409F-8E1B-8BF9A2F4EDDE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ECC-34B1-4A9B-9046-057225074D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4043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2508E-6766-409F-8E1B-8BF9A2F4EDDE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ECC-34B1-4A9B-9046-057225074D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1472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2508E-6766-409F-8E1B-8BF9A2F4EDDE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ECC-34B1-4A9B-9046-057225074D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6532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2508E-6766-409F-8E1B-8BF9A2F4EDDE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ECC-34B1-4A9B-9046-057225074D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8483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2508E-6766-409F-8E1B-8BF9A2F4EDDE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ECC-34B1-4A9B-9046-057225074D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250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2508E-6766-409F-8E1B-8BF9A2F4EDDE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ECC-34B1-4A9B-9046-057225074D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4150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2508E-6766-409F-8E1B-8BF9A2F4EDDE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8ECC-34B1-4A9B-9046-057225074D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9010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34E2508E-6766-409F-8E1B-8BF9A2F4EDDE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7B008ECC-34B1-4A9B-9046-057225074D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5870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2508E-6766-409F-8E1B-8BF9A2F4EDDE}" type="datetimeFigureOut">
              <a:rPr lang="pt-BR" smtClean="0"/>
              <a:t>31/07/2025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B008ECC-34B1-4A9B-9046-057225074D69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C2E3903E-EE23-DB53-3F7B-AE918427A36E}"/>
              </a:ext>
            </a:extLst>
          </p:cNvPr>
          <p:cNvSpPr/>
          <p:nvPr userDrawn="1"/>
        </p:nvSpPr>
        <p:spPr>
          <a:xfrm>
            <a:off x="0" y="6126746"/>
            <a:ext cx="12192000" cy="73125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 descr="Texto&#10;&#10;Descrição gerada automaticamente com confiança baixa">
            <a:extLst>
              <a:ext uri="{FF2B5EF4-FFF2-40B4-BE49-F238E27FC236}">
                <a16:creationId xmlns:a16="http://schemas.microsoft.com/office/drawing/2014/main" id="{CE92AB0F-D40F-C6C4-BA7E-D71CE64F490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873" y="6193453"/>
            <a:ext cx="918535" cy="578613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6DD4F33E-D390-1BD6-730A-CA5A1A73DEE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8226" y="6214536"/>
            <a:ext cx="2331620" cy="430104"/>
          </a:xfrm>
          <a:prstGeom prst="rect">
            <a:avLst/>
          </a:prstGeom>
        </p:spPr>
      </p:pic>
      <p:pic>
        <p:nvPicPr>
          <p:cNvPr id="10" name="Imagem 9" descr="Desenho de um círculo&#10;&#10;Descrição gerada automaticamente com confiança média">
            <a:extLst>
              <a:ext uri="{FF2B5EF4-FFF2-40B4-BE49-F238E27FC236}">
                <a16:creationId xmlns:a16="http://schemas.microsoft.com/office/drawing/2014/main" id="{A5D859A2-E63E-D18E-E91B-68F031274435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0528" y="6235617"/>
            <a:ext cx="798578" cy="53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009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flickr.com/photos/governosp/14196581341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82C13A94-B02B-4EBB-9582-6FA7838881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rcRect/>
          <a:stretch/>
        </p:blipFill>
        <p:spPr>
          <a:xfrm>
            <a:off x="0" y="3550024"/>
            <a:ext cx="12192000" cy="260335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553CDD2-4C36-4F59-8979-49E6FBFE6893}"/>
              </a:ext>
            </a:extLst>
          </p:cNvPr>
          <p:cNvSpPr txBox="1"/>
          <p:nvPr/>
        </p:nvSpPr>
        <p:spPr>
          <a:xfrm>
            <a:off x="1054274" y="1368984"/>
            <a:ext cx="1008345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C00000"/>
                </a:solidFill>
              </a:rPr>
              <a:t>Autor 1</a:t>
            </a:r>
          </a:p>
          <a:p>
            <a:pPr algn="ctr"/>
            <a:r>
              <a:rPr lang="pt-BR" sz="2800" b="1" dirty="0">
                <a:solidFill>
                  <a:srgbClr val="C00000"/>
                </a:solidFill>
              </a:rPr>
              <a:t>Autor 2</a:t>
            </a:r>
          </a:p>
          <a:p>
            <a:pPr algn="ctr"/>
            <a:r>
              <a:rPr lang="pt-BR" sz="2800" b="1" dirty="0">
                <a:solidFill>
                  <a:srgbClr val="C00000"/>
                </a:solidFill>
              </a:rPr>
              <a:t>Autor 3</a:t>
            </a:r>
          </a:p>
          <a:p>
            <a:pPr algn="ctr"/>
            <a:r>
              <a:rPr lang="pt-BR" b="1" dirty="0">
                <a:solidFill>
                  <a:srgbClr val="C00000"/>
                </a:solidFill>
              </a:rPr>
              <a:t>Orientador 1</a:t>
            </a:r>
          </a:p>
          <a:p>
            <a:pPr algn="ctr"/>
            <a:r>
              <a:rPr lang="pt-BR" b="1" dirty="0">
                <a:solidFill>
                  <a:srgbClr val="C00000"/>
                </a:solidFill>
              </a:rPr>
              <a:t>Orientador 2</a:t>
            </a:r>
          </a:p>
        </p:txBody>
      </p:sp>
      <p:sp>
        <p:nvSpPr>
          <p:cNvPr id="13" name="Subtítulo 2">
            <a:extLst>
              <a:ext uri="{FF2B5EF4-FFF2-40B4-BE49-F238E27FC236}">
                <a16:creationId xmlns:a16="http://schemas.microsoft.com/office/drawing/2014/main" id="{1B0A44EB-20FB-4847-A230-BD1B9224EEFA}"/>
              </a:ext>
            </a:extLst>
          </p:cNvPr>
          <p:cNvSpPr txBox="1">
            <a:spLocks/>
          </p:cNvSpPr>
          <p:nvPr/>
        </p:nvSpPr>
        <p:spPr>
          <a:xfrm>
            <a:off x="1054275" y="381461"/>
            <a:ext cx="10083451" cy="646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600" b="1" dirty="0"/>
              <a:t>Título do Trabalho</a:t>
            </a:r>
            <a:endParaRPr lang="pt-B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759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F1E4D-E4F2-4E1C-B594-DBF159F64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587" y="365648"/>
            <a:ext cx="11005914" cy="8735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ts val="1000"/>
              </a:spcBef>
              <a:buFont typeface="Arial" panose="020B0604020202020204" pitchFamily="34" charset="0"/>
            </a:pPr>
            <a:r>
              <a:rPr lang="pt-BR" sz="3600" b="1" dirty="0">
                <a:latin typeface="+mn-lt"/>
                <a:ea typeface="+mn-ea"/>
                <a:cs typeface="+mn-cs"/>
              </a:rPr>
              <a:t>Projeto de Software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ECFEC5-9E1A-45F7-BD8C-11B0C663A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87" y="1592132"/>
            <a:ext cx="11005914" cy="410392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pt-BR" sz="2400" b="1" dirty="0"/>
              <a:t>Apenas para trabalhos que desenvolveram software</a:t>
            </a:r>
          </a:p>
          <a:p>
            <a:pPr marL="0" indent="0" algn="ctr">
              <a:lnSpc>
                <a:spcPct val="100000"/>
              </a:lnSpc>
              <a:buNone/>
            </a:pPr>
            <a:endParaRPr lang="pt-BR" sz="2400" b="1" dirty="0"/>
          </a:p>
          <a:p>
            <a:pPr marL="0" indent="0" algn="ctr">
              <a:lnSpc>
                <a:spcPct val="100000"/>
              </a:lnSpc>
              <a:buNone/>
            </a:pPr>
            <a:endParaRPr lang="pt-BR" sz="2400" b="1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pt-BR" sz="2400" b="1" dirty="0"/>
              <a:t>APRESENTAR O SOFTWARE</a:t>
            </a:r>
            <a:br>
              <a:rPr lang="pt-BR" sz="2400" b="1" dirty="0"/>
            </a:br>
            <a:r>
              <a:rPr lang="pt-BR" sz="2400" b="1" dirty="0"/>
              <a:t>(aprox. 10 min)</a:t>
            </a:r>
          </a:p>
        </p:txBody>
      </p:sp>
    </p:spTree>
    <p:extLst>
      <p:ext uri="{BB962C8B-B14F-4D97-AF65-F5344CB8AC3E}">
        <p14:creationId xmlns:p14="http://schemas.microsoft.com/office/powerpoint/2010/main" val="3910236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F1E4D-E4F2-4E1C-B594-DBF159F64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587" y="365648"/>
            <a:ext cx="11005914" cy="8735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ts val="1000"/>
              </a:spcBef>
              <a:buFont typeface="Arial" panose="020B0604020202020204" pitchFamily="34" charset="0"/>
            </a:pPr>
            <a:r>
              <a:rPr lang="pt-BR" sz="3600" b="1" dirty="0">
                <a:latin typeface="+mn-lt"/>
                <a:ea typeface="+mn-ea"/>
                <a:cs typeface="+mn-cs"/>
              </a:rPr>
              <a:t>Considerações Finais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ECFEC5-9E1A-45F7-BD8C-11B0C663A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87" y="1592132"/>
            <a:ext cx="11005914" cy="410392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641093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F1E4D-E4F2-4E1C-B594-DBF159F64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587" y="365648"/>
            <a:ext cx="11005914" cy="8735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ts val="1000"/>
              </a:spcBef>
              <a:buFont typeface="Arial" panose="020B0604020202020204" pitchFamily="34" charset="0"/>
            </a:pPr>
            <a:r>
              <a:rPr lang="pt-BR" sz="3600" b="1" dirty="0">
                <a:latin typeface="+mn-lt"/>
                <a:ea typeface="+mn-ea"/>
                <a:cs typeface="+mn-cs"/>
              </a:rPr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ECFEC5-9E1A-45F7-BD8C-11B0C663A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87" y="1592132"/>
            <a:ext cx="11005914" cy="410392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2007944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F1E4D-E4F2-4E1C-B594-DBF159F64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587" y="365648"/>
            <a:ext cx="11005914" cy="8735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ts val="1000"/>
              </a:spcBef>
              <a:buFont typeface="Arial" panose="020B0604020202020204" pitchFamily="34" charset="0"/>
            </a:pPr>
            <a:r>
              <a:rPr lang="pt-BR" sz="3600" b="1" dirty="0">
                <a:latin typeface="+mn-lt"/>
                <a:ea typeface="+mn-ea"/>
                <a:cs typeface="+mn-cs"/>
              </a:rPr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ECFEC5-9E1A-45F7-BD8C-11B0C663A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87" y="1592132"/>
            <a:ext cx="11005914" cy="410392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pt-BR" sz="2400" b="1" dirty="0"/>
              <a:t>Tempo aproximado de apresentação: 15min</a:t>
            </a:r>
          </a:p>
        </p:txBody>
      </p:sp>
    </p:spTree>
    <p:extLst>
      <p:ext uri="{BB962C8B-B14F-4D97-AF65-F5344CB8AC3E}">
        <p14:creationId xmlns:p14="http://schemas.microsoft.com/office/powerpoint/2010/main" val="522497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F1E4D-E4F2-4E1C-B594-DBF159F64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587" y="365648"/>
            <a:ext cx="11005914" cy="8735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ts val="1000"/>
              </a:spcBef>
              <a:buFont typeface="Arial" panose="020B0604020202020204" pitchFamily="34" charset="0"/>
            </a:pPr>
            <a:r>
              <a:rPr lang="pt-BR" sz="3600" b="1" dirty="0">
                <a:latin typeface="+mn-lt"/>
                <a:ea typeface="+mn-ea"/>
                <a:cs typeface="+mn-cs"/>
              </a:rPr>
              <a:t>Problemática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ECFEC5-9E1A-45F7-BD8C-11B0C663A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87" y="1592132"/>
            <a:ext cx="11005914" cy="410392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2903556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F1E4D-E4F2-4E1C-B594-DBF159F64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587" y="365648"/>
            <a:ext cx="11005914" cy="8735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ts val="1000"/>
              </a:spcBef>
              <a:buFont typeface="Arial" panose="020B0604020202020204" pitchFamily="34" charset="0"/>
            </a:pPr>
            <a:r>
              <a:rPr lang="pt-BR" sz="3600" b="1" dirty="0">
                <a:latin typeface="+mn-lt"/>
                <a:ea typeface="+mn-ea"/>
                <a:cs typeface="+mn-cs"/>
              </a:rPr>
              <a:t>Objetivo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ECFEC5-9E1A-45F7-BD8C-11B0C663A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87" y="1592132"/>
            <a:ext cx="11005914" cy="410392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3341734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F1E4D-E4F2-4E1C-B594-DBF159F64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587" y="365648"/>
            <a:ext cx="11005914" cy="8735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ts val="1000"/>
              </a:spcBef>
              <a:buFont typeface="Arial" panose="020B0604020202020204" pitchFamily="34" charset="0"/>
            </a:pPr>
            <a:r>
              <a:rPr lang="pt-BR" sz="3600" b="1" dirty="0">
                <a:latin typeface="+mn-lt"/>
                <a:ea typeface="+mn-ea"/>
                <a:cs typeface="+mn-cs"/>
              </a:rPr>
              <a:t>Justificativa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ECFEC5-9E1A-45F7-BD8C-11B0C663A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87" y="1592132"/>
            <a:ext cx="11005914" cy="410392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555519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F1E4D-E4F2-4E1C-B594-DBF159F64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587" y="365648"/>
            <a:ext cx="11005914" cy="8735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ts val="1000"/>
              </a:spcBef>
              <a:buFont typeface="Arial" panose="020B0604020202020204" pitchFamily="34" charset="0"/>
            </a:pPr>
            <a:r>
              <a:rPr lang="pt-BR" sz="3600" b="1" dirty="0">
                <a:latin typeface="+mn-lt"/>
                <a:ea typeface="+mn-ea"/>
                <a:cs typeface="+mn-cs"/>
              </a:rPr>
              <a:t>Referenciais Teóricos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ECFEC5-9E1A-45F7-BD8C-11B0C663A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87" y="1592132"/>
            <a:ext cx="11005914" cy="410392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75522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F1E4D-E4F2-4E1C-B594-DBF159F64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587" y="365648"/>
            <a:ext cx="11005914" cy="8735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ts val="1000"/>
              </a:spcBef>
              <a:buFont typeface="Arial" panose="020B0604020202020204" pitchFamily="34" charset="0"/>
            </a:pPr>
            <a:r>
              <a:rPr lang="pt-BR" sz="3600" b="1" dirty="0">
                <a:latin typeface="+mn-lt"/>
                <a:ea typeface="+mn-ea"/>
                <a:cs typeface="+mn-cs"/>
              </a:rPr>
              <a:t>Procedimentos Metodológico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ECFEC5-9E1A-45F7-BD8C-11B0C663A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87" y="1592132"/>
            <a:ext cx="11005914" cy="410392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522500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F1E4D-E4F2-4E1C-B594-DBF159F64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587" y="365648"/>
            <a:ext cx="11005914" cy="8735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ts val="1000"/>
              </a:spcBef>
              <a:buFont typeface="Arial" panose="020B0604020202020204" pitchFamily="34" charset="0"/>
            </a:pPr>
            <a:r>
              <a:rPr lang="pt-BR" sz="3600" b="1" dirty="0">
                <a:latin typeface="+mn-lt"/>
                <a:ea typeface="+mn-ea"/>
                <a:cs typeface="+mn-cs"/>
              </a:rPr>
              <a:t>Resultados e Discussões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ECFEC5-9E1A-45F7-BD8C-11B0C663A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87" y="1592132"/>
            <a:ext cx="11005914" cy="410392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3241544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F1E4D-E4F2-4E1C-B594-DBF159F64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587" y="365648"/>
            <a:ext cx="11005914" cy="8735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ts val="1000"/>
              </a:spcBef>
              <a:buFont typeface="Arial" panose="020B0604020202020204" pitchFamily="34" charset="0"/>
            </a:pPr>
            <a:r>
              <a:rPr lang="pt-BR" sz="3600" b="1" dirty="0">
                <a:latin typeface="+mn-lt"/>
                <a:ea typeface="+mn-ea"/>
                <a:cs typeface="+mn-cs"/>
              </a:rPr>
              <a:t>Projeto de Software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ECFEC5-9E1A-45F7-BD8C-11B0C663A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87" y="1592132"/>
            <a:ext cx="11005914" cy="410392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pt-BR" sz="2400" b="1" dirty="0"/>
              <a:t>Apenas para trabalhos que desenvolveram software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t-BR" sz="2400" b="1" dirty="0"/>
              <a:t>Incluir: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t-BR" sz="2400" b="1" dirty="0"/>
              <a:t>Requisitos Funcionais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t-BR" sz="2400" b="1" dirty="0"/>
              <a:t>Diagrama de Caso de Uso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t-BR" sz="2400" b="1" dirty="0"/>
              <a:t>Diagrama de Classe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t-BR" sz="2400" b="1" dirty="0"/>
              <a:t>Arquitetura da Solução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t-BR" sz="2400" b="1" dirty="0"/>
              <a:t>Diagrama do Banco de Dados (MER) ou Estrutura de Dados </a:t>
            </a:r>
          </a:p>
        </p:txBody>
      </p:sp>
    </p:spTree>
    <p:extLst>
      <p:ext uri="{BB962C8B-B14F-4D97-AF65-F5344CB8AC3E}">
        <p14:creationId xmlns:p14="http://schemas.microsoft.com/office/powerpoint/2010/main" val="356645231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a">
  <a:themeElements>
    <a:clrScheme name="Galeria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Widescreen</PresentationFormat>
  <Paragraphs>30</Paragraphs>
  <Slides>12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Corbel</vt:lpstr>
      <vt:lpstr>Times New Roman</vt:lpstr>
      <vt:lpstr>Galeria</vt:lpstr>
      <vt:lpstr>Apresentação do PowerPoint</vt:lpstr>
      <vt:lpstr>Introdução</vt:lpstr>
      <vt:lpstr>Problemática</vt:lpstr>
      <vt:lpstr>Objetivo</vt:lpstr>
      <vt:lpstr>Justificativa</vt:lpstr>
      <vt:lpstr>Referenciais Teóricos</vt:lpstr>
      <vt:lpstr>Procedimentos Metodológico</vt:lpstr>
      <vt:lpstr>Resultados e Discussões</vt:lpstr>
      <vt:lpstr>Projeto de Software</vt:lpstr>
      <vt:lpstr>Projeto de Software</vt:lpstr>
      <vt:lpstr>Considerações Finais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Giancarlo Aquila</dc:creator>
  <cp:lastModifiedBy>Giancarlo Aquila</cp:lastModifiedBy>
  <cp:revision>1</cp:revision>
  <dcterms:modified xsi:type="dcterms:W3CDTF">2025-07-31T15:15:34Z</dcterms:modified>
</cp:coreProperties>
</file>