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4" autoAdjust="0"/>
    <p:restoredTop sz="94660"/>
  </p:normalViewPr>
  <p:slideViewPr>
    <p:cSldViewPr snapToGrid="0">
      <p:cViewPr varScale="1">
        <p:scale>
          <a:sx n="87" d="100"/>
          <a:sy n="87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B6C19-4384-4604-92CF-29B8E79F8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F12C23-6904-4D1C-B47D-016735CC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45FC8C-9489-4679-A4DA-0F065541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482A08-D97B-4E9D-822F-AEE6C16D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A6FC12-394B-4AB7-820C-57B185CA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78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17400-61AD-47D5-9611-34CE8561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28CA38-2623-43A3-8F8D-A294EDC01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D67F23-39A6-48BC-830B-5B61E6A6B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EBF1A3-E92D-4301-AA10-6CBB4AFF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7CF2DE-527C-490F-B457-6E5A43D9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90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883E2E-37B0-4E17-8136-167E7D910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DAB939B-1375-4730-A08C-5BE259438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2D81F4-E28C-46BA-A655-E092B8A1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2F777B-B70C-4609-9DBD-7C40C26F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BA42D1-1E39-4057-9AC9-D96F42C5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53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3191F-1617-412B-BB32-E1C7E0270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DB8404-F081-4301-AE51-69D9C9C62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54954C-4FBE-4F24-9AFC-5B342067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DF379F-6533-47D1-878D-83B69B19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D2B619-F745-4447-A6D3-32ED4E72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03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A9938-CC10-4519-BE48-FAF34CB21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B28803-42EF-4D5D-9BDD-C1120FCB5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567AC6-4A09-4BFD-93D7-8F9CAFAB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5B9B49-69D9-497D-88B6-43DDE4CF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02BFF-DFFA-484D-B478-F0E62763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56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FF430-D0CE-43AC-B8F5-5659DC6A4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C4F8DB-EE80-40B8-BC93-FFB013776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4A51B5-BB56-4319-85D2-39422C0E9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AB6ABC-B98E-42DF-B115-EACA94BC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9A8A7D-6375-4ABB-8B67-41833EAA1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EC7CFD-F1AD-4A74-BE73-EAAE0E63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213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24973-FB02-4896-97DE-5C1DABE22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E14FD5-705E-4184-AED9-D9937371B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BE0AE8-57C3-42D6-BDB7-5F7230828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448D916-0E1B-4E4A-BBE7-9DE7E3709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325CC66-4410-447A-9E73-51AA68587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907B2C6-5990-45A7-9E22-842E69ADA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707CDE1-F334-47CD-A692-6E02E3E0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EE98E79-5A07-49E6-B166-A5BA5E30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75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A1C9D-CDC5-4EDA-92AD-FAB56F19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9FB047A-AA4D-48A7-BFCE-7E326920F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1AF371-C9AC-46BE-A931-096E01D7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9B87565-FEF9-43F8-B994-C1F78F4B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6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42F95EC-5679-4C94-B38C-87DE45DD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0631F8-DD90-4683-B3E0-FD1AFFA04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5D7F2C-B35B-4F06-B6B9-73C79C24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80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E72BC-17F2-4FF7-AEB7-EB042C22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1DCCB0-21C5-443F-B409-AD94F2BF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17B934-7D9F-4E80-A258-E92D66823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018B15-CB26-4888-9D17-1602688D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101047-62FE-4809-92B1-60D2C6137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E11E8C-F6E2-44A5-8C7A-0D4C143A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412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2422D-9374-4B1F-B3BF-668A0910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894A877-C3C7-4EEA-A8D8-F0FF35806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5347FB5-B4E7-490E-BD9F-DC4841234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1D520C-CF2F-4CA0-AB74-25114175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C968E6-9A10-4AF9-A53D-D85E4A15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FDEABE-9421-410D-9E68-FB4238AD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92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B1052B7-97BA-4973-B485-47B8C196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EEEA85-3C09-43BC-ABD6-3D63996E6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94B351-BE2D-4383-A977-06E9F33C1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A94230-CE60-4A44-AE33-29D13972D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97DB2C-C6E6-401B-9403-1EAA5B011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2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AD341-B785-4190-ACF2-13C560DC51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B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de </a:t>
            </a:r>
            <a:r>
              <a:rPr lang="pt-BR" sz="8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Poads</a:t>
            </a:r>
            <a:endParaRPr lang="pt-BR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A1E818-F8BB-476A-B761-742F24E0C9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Jonathan Ferreira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29298B1-027E-43BE-A9C5-3691BA928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9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609">
        <p14:reveal/>
      </p:transition>
    </mc:Choice>
    <mc:Fallback>
      <p:transition spd="slow" advTm="10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09E5107-1C36-423D-B9EA-00AFB25A0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50" r="5656" b="19357"/>
          <a:stretch/>
        </p:blipFill>
        <p:spPr>
          <a:xfrm>
            <a:off x="919908" y="1134736"/>
            <a:ext cx="10352183" cy="5012675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CE76C7C6-0A96-4E11-A59A-7467BAC11154}"/>
              </a:ext>
            </a:extLst>
          </p:cNvPr>
          <p:cNvCxnSpPr>
            <a:cxnSpLocks/>
          </p:cNvCxnSpPr>
          <p:nvPr/>
        </p:nvCxnSpPr>
        <p:spPr>
          <a:xfrm flipV="1">
            <a:off x="5541484" y="5310130"/>
            <a:ext cx="0" cy="8372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6F78832B-F236-45F2-82E5-F39234514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6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9300">
        <p14:reveal/>
      </p:transition>
    </mc:Choice>
    <mc:Fallback>
      <p:transition spd="slow" advTm="49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60FFFBB-6DAF-489C-B0DD-2680BA4F2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56" b="4899"/>
          <a:stretch/>
        </p:blipFill>
        <p:spPr>
          <a:xfrm>
            <a:off x="609600" y="264405"/>
            <a:ext cx="10972800" cy="6257582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65E4A1B-9C64-4605-8D57-03E5B1D191A9}"/>
              </a:ext>
            </a:extLst>
          </p:cNvPr>
          <p:cNvCxnSpPr/>
          <p:nvPr/>
        </p:nvCxnSpPr>
        <p:spPr>
          <a:xfrm>
            <a:off x="2522863" y="2710149"/>
            <a:ext cx="96948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2AB35B9-F0CD-4264-B355-EE9E44960EE8}"/>
              </a:ext>
            </a:extLst>
          </p:cNvPr>
          <p:cNvCxnSpPr/>
          <p:nvPr/>
        </p:nvCxnSpPr>
        <p:spPr>
          <a:xfrm>
            <a:off x="2522863" y="2930487"/>
            <a:ext cx="96948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C233E9D-6B93-438C-904E-60C3BC0D7387}"/>
              </a:ext>
            </a:extLst>
          </p:cNvPr>
          <p:cNvCxnSpPr/>
          <p:nvPr/>
        </p:nvCxnSpPr>
        <p:spPr>
          <a:xfrm>
            <a:off x="2522863" y="3216925"/>
            <a:ext cx="96948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6D218EB7-7B23-49FB-8641-415B86BE7152}"/>
              </a:ext>
            </a:extLst>
          </p:cNvPr>
          <p:cNvCxnSpPr>
            <a:cxnSpLocks/>
          </p:cNvCxnSpPr>
          <p:nvPr/>
        </p:nvCxnSpPr>
        <p:spPr>
          <a:xfrm flipH="1">
            <a:off x="3988106" y="451692"/>
            <a:ext cx="3415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Áudio 13">
            <a:hlinkClick r:id="" action="ppaction://media"/>
            <a:extLst>
              <a:ext uri="{FF2B5EF4-FFF2-40B4-BE49-F238E27FC236}">
                <a16:creationId xmlns:a16="http://schemas.microsoft.com/office/drawing/2014/main" id="{075534F8-771C-42EA-91A9-01F9B5EA1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4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491">
        <p14:reveal/>
      </p:transition>
    </mc:Choice>
    <mc:Fallback>
      <p:transition spd="slow" advTm="8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46AC85-D624-4127-9192-56705F9684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8" t="9157" r="10475" b="4900"/>
          <a:stretch/>
        </p:blipFill>
        <p:spPr>
          <a:xfrm>
            <a:off x="1167788" y="627961"/>
            <a:ext cx="9265185" cy="5894026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6C23499A-90F5-45C7-9787-8E6C20A6B8B9}"/>
              </a:ext>
            </a:extLst>
          </p:cNvPr>
          <p:cNvCxnSpPr>
            <a:cxnSpLocks/>
          </p:cNvCxnSpPr>
          <p:nvPr/>
        </p:nvCxnSpPr>
        <p:spPr>
          <a:xfrm>
            <a:off x="4219460" y="2082188"/>
            <a:ext cx="56186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6CDE82CA-58F7-4884-93A6-D6882714790F}"/>
              </a:ext>
            </a:extLst>
          </p:cNvPr>
          <p:cNvCxnSpPr>
            <a:cxnSpLocks/>
          </p:cNvCxnSpPr>
          <p:nvPr/>
        </p:nvCxnSpPr>
        <p:spPr>
          <a:xfrm flipH="1">
            <a:off x="8172680" y="2487976"/>
            <a:ext cx="69589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A1610559-505E-4A74-8F20-D727F9DDF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9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9815">
        <p14:reveal/>
      </p:transition>
    </mc:Choice>
    <mc:Fallback>
      <p:transition spd="slow" advTm="19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023C85-DAFC-424B-96A1-9CA219899E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3" t="20241" r="26338" b="25141"/>
          <a:stretch/>
        </p:blipFill>
        <p:spPr>
          <a:xfrm>
            <a:off x="242377" y="297000"/>
            <a:ext cx="6614045" cy="3132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C3CAECF-101C-4F9C-B461-4DA8A00DC5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5" t="19759" r="26339" b="25141"/>
          <a:stretch/>
        </p:blipFill>
        <p:spPr>
          <a:xfrm>
            <a:off x="5155903" y="3583692"/>
            <a:ext cx="6426679" cy="3096000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9E2B47A-F22D-49F3-86A8-81E7047F59D4}"/>
              </a:ext>
            </a:extLst>
          </p:cNvPr>
          <p:cNvCxnSpPr>
            <a:cxnSpLocks/>
          </p:cNvCxnSpPr>
          <p:nvPr/>
        </p:nvCxnSpPr>
        <p:spPr>
          <a:xfrm flipH="1">
            <a:off x="3227942" y="1200839"/>
            <a:ext cx="57287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05D02EB5-319E-4063-9B5B-F8AE5CB801C1}"/>
              </a:ext>
            </a:extLst>
          </p:cNvPr>
          <p:cNvCxnSpPr>
            <a:cxnSpLocks/>
          </p:cNvCxnSpPr>
          <p:nvPr/>
        </p:nvCxnSpPr>
        <p:spPr>
          <a:xfrm flipH="1">
            <a:off x="5809561" y="4504063"/>
            <a:ext cx="57287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3252CFD-F6CF-4891-8336-65D00EE674F4}"/>
              </a:ext>
            </a:extLst>
          </p:cNvPr>
          <p:cNvCxnSpPr>
            <a:cxnSpLocks/>
          </p:cNvCxnSpPr>
          <p:nvPr/>
        </p:nvCxnSpPr>
        <p:spPr>
          <a:xfrm flipH="1">
            <a:off x="10337493" y="4977788"/>
            <a:ext cx="57287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88A08DE2-8447-473B-9F2E-24AA9B0E5DD6}"/>
              </a:ext>
            </a:extLst>
          </p:cNvPr>
          <p:cNvSpPr/>
          <p:nvPr/>
        </p:nvSpPr>
        <p:spPr>
          <a:xfrm>
            <a:off x="7227065" y="4770760"/>
            <a:ext cx="572877" cy="57287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4951D26E-CD61-46EB-94E0-EADD47F17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5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7421">
        <p14:reveal/>
      </p:transition>
    </mc:Choice>
    <mc:Fallback>
      <p:transition spd="slow" advTm="137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79BC549-2BF5-4780-9E5A-97C3993373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11" b="4738"/>
          <a:stretch/>
        </p:blipFill>
        <p:spPr>
          <a:xfrm>
            <a:off x="609600" y="426904"/>
            <a:ext cx="10972800" cy="6004192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5EDF7E90-68D8-4FC5-BFBB-A7176B0C683F}"/>
              </a:ext>
            </a:extLst>
          </p:cNvPr>
          <p:cNvCxnSpPr>
            <a:cxnSpLocks/>
          </p:cNvCxnSpPr>
          <p:nvPr/>
        </p:nvCxnSpPr>
        <p:spPr>
          <a:xfrm flipH="1">
            <a:off x="1465243" y="1861851"/>
            <a:ext cx="57287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A30D456D-D9E7-4932-81EF-9320B083A9A7}"/>
              </a:ext>
            </a:extLst>
          </p:cNvPr>
          <p:cNvCxnSpPr>
            <a:cxnSpLocks/>
          </p:cNvCxnSpPr>
          <p:nvPr/>
        </p:nvCxnSpPr>
        <p:spPr>
          <a:xfrm flipH="1">
            <a:off x="7337233" y="1861850"/>
            <a:ext cx="57287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F5FD845A-0437-41F3-9F04-3AAE8860D1B0}"/>
              </a:ext>
            </a:extLst>
          </p:cNvPr>
          <p:cNvCxnSpPr>
            <a:cxnSpLocks/>
          </p:cNvCxnSpPr>
          <p:nvPr/>
        </p:nvCxnSpPr>
        <p:spPr>
          <a:xfrm flipH="1">
            <a:off x="7337233" y="2291508"/>
            <a:ext cx="57287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4CBE5EFE-1EED-454E-B0F0-AF5D1817720A}"/>
              </a:ext>
            </a:extLst>
          </p:cNvPr>
          <p:cNvCxnSpPr>
            <a:cxnSpLocks/>
          </p:cNvCxnSpPr>
          <p:nvPr/>
        </p:nvCxnSpPr>
        <p:spPr>
          <a:xfrm flipH="1">
            <a:off x="1244904" y="2269473"/>
            <a:ext cx="572877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E2BC7C45-823B-4C40-BA7A-6C362BC5C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3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23960">
        <p14:reveal/>
      </p:transition>
    </mc:Choice>
    <mc:Fallback>
      <p:transition spd="slow" advTm="223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932D8E7-EB8F-4231-932D-4833B456FF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345" r="8668" b="39598"/>
          <a:stretch/>
        </p:blipFill>
        <p:spPr>
          <a:xfrm>
            <a:off x="907056" y="694062"/>
            <a:ext cx="10021677" cy="233557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09176AB-8945-437F-B60B-C829F45396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67" r="8668" b="27229"/>
          <a:stretch/>
        </p:blipFill>
        <p:spPr>
          <a:xfrm>
            <a:off x="907056" y="3128790"/>
            <a:ext cx="10021677" cy="3161841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BC704E1F-EEFB-484B-894F-D64ECA84AAAD}"/>
              </a:ext>
            </a:extLst>
          </p:cNvPr>
          <p:cNvCxnSpPr>
            <a:cxnSpLocks/>
          </p:cNvCxnSpPr>
          <p:nvPr/>
        </p:nvCxnSpPr>
        <p:spPr>
          <a:xfrm>
            <a:off x="1476260" y="60591"/>
            <a:ext cx="1" cy="6334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01006D34-EE7D-4C2A-A4AE-ABF902FF61DA}"/>
              </a:ext>
            </a:extLst>
          </p:cNvPr>
          <p:cNvCxnSpPr>
            <a:cxnSpLocks/>
          </p:cNvCxnSpPr>
          <p:nvPr/>
        </p:nvCxnSpPr>
        <p:spPr>
          <a:xfrm>
            <a:off x="2192356" y="60591"/>
            <a:ext cx="1" cy="6334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EAD8029-C6A2-4F73-9135-C42090B64291}"/>
              </a:ext>
            </a:extLst>
          </p:cNvPr>
          <p:cNvCxnSpPr>
            <a:cxnSpLocks/>
          </p:cNvCxnSpPr>
          <p:nvPr/>
        </p:nvCxnSpPr>
        <p:spPr>
          <a:xfrm>
            <a:off x="2721166" y="60591"/>
            <a:ext cx="1" cy="6334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857B7E6E-099A-4BD9-8361-3DF82BB9FC2A}"/>
              </a:ext>
            </a:extLst>
          </p:cNvPr>
          <p:cNvCxnSpPr>
            <a:cxnSpLocks/>
          </p:cNvCxnSpPr>
          <p:nvPr/>
        </p:nvCxnSpPr>
        <p:spPr>
          <a:xfrm>
            <a:off x="3448279" y="60590"/>
            <a:ext cx="1" cy="6334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AC5FD296-5A43-4A94-A5CE-3F51974FE74D}"/>
              </a:ext>
            </a:extLst>
          </p:cNvPr>
          <p:cNvCxnSpPr>
            <a:cxnSpLocks/>
          </p:cNvCxnSpPr>
          <p:nvPr/>
        </p:nvCxnSpPr>
        <p:spPr>
          <a:xfrm>
            <a:off x="4296577" y="90886"/>
            <a:ext cx="1" cy="6334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5F0F07E-29CF-473B-AB3C-786ECB8A4455}"/>
              </a:ext>
            </a:extLst>
          </p:cNvPr>
          <p:cNvCxnSpPr>
            <a:cxnSpLocks/>
          </p:cNvCxnSpPr>
          <p:nvPr/>
        </p:nvCxnSpPr>
        <p:spPr>
          <a:xfrm>
            <a:off x="5266061" y="104654"/>
            <a:ext cx="1" cy="63347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4ABD9236-D8CD-4CC6-9187-8846293AF268}"/>
              </a:ext>
            </a:extLst>
          </p:cNvPr>
          <p:cNvCxnSpPr>
            <a:cxnSpLocks/>
          </p:cNvCxnSpPr>
          <p:nvPr/>
        </p:nvCxnSpPr>
        <p:spPr>
          <a:xfrm>
            <a:off x="793215" y="2181341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770E87D1-A7F3-4C8C-A5E6-D6EF389F6E52}"/>
              </a:ext>
            </a:extLst>
          </p:cNvPr>
          <p:cNvCxnSpPr>
            <a:cxnSpLocks/>
          </p:cNvCxnSpPr>
          <p:nvPr/>
        </p:nvCxnSpPr>
        <p:spPr>
          <a:xfrm>
            <a:off x="771181" y="4605051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Áudio 13">
            <a:hlinkClick r:id="" action="ppaction://media"/>
            <a:extLst>
              <a:ext uri="{FF2B5EF4-FFF2-40B4-BE49-F238E27FC236}">
                <a16:creationId xmlns:a16="http://schemas.microsoft.com/office/drawing/2014/main" id="{D59589A6-1188-4057-9E99-5A13E5290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9588">
        <p14:reveal/>
      </p:transition>
    </mc:Choice>
    <mc:Fallback>
      <p:transition spd="slow" advTm="69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12BB47-C0E4-453F-84F5-7895EB7F68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r="23226" b="14378"/>
          <a:stretch/>
        </p:blipFill>
        <p:spPr>
          <a:xfrm>
            <a:off x="982138" y="352540"/>
            <a:ext cx="10455408" cy="6152920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38DE781F-447F-45AC-860A-60082ACCE4AC}"/>
              </a:ext>
            </a:extLst>
          </p:cNvPr>
          <p:cNvCxnSpPr>
            <a:cxnSpLocks/>
          </p:cNvCxnSpPr>
          <p:nvPr/>
        </p:nvCxnSpPr>
        <p:spPr>
          <a:xfrm>
            <a:off x="747112" y="1421176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07D0E0CC-17C5-4B6A-A1C5-FCF8E4A8BAF1}"/>
              </a:ext>
            </a:extLst>
          </p:cNvPr>
          <p:cNvCxnSpPr>
            <a:cxnSpLocks/>
          </p:cNvCxnSpPr>
          <p:nvPr/>
        </p:nvCxnSpPr>
        <p:spPr>
          <a:xfrm>
            <a:off x="737732" y="5894024"/>
            <a:ext cx="470052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5BEDDA2C-1CAB-4414-888E-CE242813E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7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5406">
        <p14:reveal/>
      </p:transition>
    </mc:Choice>
    <mc:Fallback>
      <p:transition spd="slow" advTm="75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04EDC8D-6889-4D2A-9ACB-E6AF8A478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84" r="6660" b="53896"/>
          <a:stretch/>
        </p:blipFill>
        <p:spPr>
          <a:xfrm>
            <a:off x="1072309" y="980501"/>
            <a:ext cx="10242014" cy="172964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313EAF-9530-452D-BEEA-280EAF00B3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01" b="51486"/>
          <a:stretch/>
        </p:blipFill>
        <p:spPr>
          <a:xfrm>
            <a:off x="995191" y="3624550"/>
            <a:ext cx="10972800" cy="1927952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1BAD1E80-A8F3-43B1-898D-6891E8F6B0BD}"/>
              </a:ext>
            </a:extLst>
          </p:cNvPr>
          <p:cNvCxnSpPr>
            <a:cxnSpLocks/>
          </p:cNvCxnSpPr>
          <p:nvPr/>
        </p:nvCxnSpPr>
        <p:spPr>
          <a:xfrm>
            <a:off x="602257" y="4924540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9178BEA5-98EE-4DC2-8EE9-1D95C03E57DC}"/>
              </a:ext>
            </a:extLst>
          </p:cNvPr>
          <p:cNvCxnSpPr>
            <a:cxnSpLocks/>
          </p:cNvCxnSpPr>
          <p:nvPr/>
        </p:nvCxnSpPr>
        <p:spPr>
          <a:xfrm>
            <a:off x="760165" y="2104222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50A54C7C-9D40-4600-B0A2-164EBFAD309B}"/>
              </a:ext>
            </a:extLst>
          </p:cNvPr>
          <p:cNvCxnSpPr>
            <a:cxnSpLocks/>
          </p:cNvCxnSpPr>
          <p:nvPr/>
        </p:nvCxnSpPr>
        <p:spPr>
          <a:xfrm>
            <a:off x="760165" y="2489813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D76CD600-40EE-41FD-B088-FAF1F56B2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2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9802">
        <p14:reveal/>
      </p:transition>
    </mc:Choice>
    <mc:Fallback>
      <p:transition spd="slow" advTm="798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865E3B8-EDD1-4017-A435-7EBCACE3D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23" r="53045" b="18394"/>
          <a:stretch/>
        </p:blipFill>
        <p:spPr>
          <a:xfrm>
            <a:off x="504886" y="881350"/>
            <a:ext cx="6837910" cy="5541484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A1139124-D89B-436B-B56E-C20FC1C0CB6C}"/>
              </a:ext>
            </a:extLst>
          </p:cNvPr>
          <p:cNvCxnSpPr>
            <a:cxnSpLocks/>
          </p:cNvCxnSpPr>
          <p:nvPr/>
        </p:nvCxnSpPr>
        <p:spPr>
          <a:xfrm>
            <a:off x="396608" y="3018622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1F84EAC1-FD58-4AFA-89D7-E754B7803516}"/>
              </a:ext>
            </a:extLst>
          </p:cNvPr>
          <p:cNvCxnSpPr>
            <a:cxnSpLocks/>
          </p:cNvCxnSpPr>
          <p:nvPr/>
        </p:nvCxnSpPr>
        <p:spPr>
          <a:xfrm>
            <a:off x="374574" y="3778786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042AD424-3015-42DC-A1C2-F2DD2246AB8E}"/>
              </a:ext>
            </a:extLst>
          </p:cNvPr>
          <p:cNvCxnSpPr>
            <a:cxnSpLocks/>
          </p:cNvCxnSpPr>
          <p:nvPr/>
        </p:nvCxnSpPr>
        <p:spPr>
          <a:xfrm>
            <a:off x="396608" y="4175393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82A71926-F406-44AA-9250-055A8BF5D62C}"/>
              </a:ext>
            </a:extLst>
          </p:cNvPr>
          <p:cNvCxnSpPr>
            <a:cxnSpLocks/>
          </p:cNvCxnSpPr>
          <p:nvPr/>
        </p:nvCxnSpPr>
        <p:spPr>
          <a:xfrm>
            <a:off x="385591" y="4428781"/>
            <a:ext cx="47005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D0A59E0F-E1D0-450F-A1EF-858781BF1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3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81167">
        <p14:reveal/>
      </p:transition>
    </mc:Choice>
    <mc:Fallback>
      <p:transition spd="slow" advTm="81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</Words>
  <Application>Microsoft Office PowerPoint</Application>
  <PresentationFormat>Widescreen</PresentationFormat>
  <Paragraphs>2</Paragraphs>
  <Slides>10</Slides>
  <Notes>0</Notes>
  <HiddenSlides>0</HiddenSlides>
  <MMClips>10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Manual de Poads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User</cp:lastModifiedBy>
  <cp:revision>12</cp:revision>
  <dcterms:created xsi:type="dcterms:W3CDTF">2021-04-08T14:31:36Z</dcterms:created>
  <dcterms:modified xsi:type="dcterms:W3CDTF">2021-04-08T15:54:34Z</dcterms:modified>
</cp:coreProperties>
</file>