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4" autoAdjust="0"/>
    <p:restoredTop sz="94660"/>
  </p:normalViewPr>
  <p:slideViewPr>
    <p:cSldViewPr snapToGrid="0">
      <p:cViewPr varScale="1">
        <p:scale>
          <a:sx n="87" d="100"/>
          <a:sy n="87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B6C19-4384-4604-92CF-29B8E79F8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F12C23-6904-4D1C-B47D-016735CCE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45FC8C-9489-4679-A4DA-0F065541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482A08-D97B-4E9D-822F-AEE6C16DA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A6FC12-394B-4AB7-820C-57B185CA7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0788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17400-61AD-47D5-9611-34CE8561E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A28CA38-2623-43A3-8F8D-A294EDC01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D67F23-39A6-48BC-830B-5B61E6A6B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EBF1A3-E92D-4301-AA10-6CBB4AFF6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7CF2DE-527C-490F-B457-6E5A43D9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908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3883E2E-37B0-4E17-8136-167E7D910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DAB939B-1375-4730-A08C-5BE259438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2D81F4-E28C-46BA-A655-E092B8A17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2F777B-B70C-4609-9DBD-7C40C26F5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BA42D1-1E39-4057-9AC9-D96F42C5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53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B3191F-1617-412B-BB32-E1C7E0270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DB8404-F081-4301-AE51-69D9C9C62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54954C-4FBE-4F24-9AFC-5B3420679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DF379F-6533-47D1-878D-83B69B19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D2B619-F745-4447-A6D3-32ED4E724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03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A9938-CC10-4519-BE48-FAF34CB21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5B28803-42EF-4D5D-9BDD-C1120FCB5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567AC6-4A09-4BFD-93D7-8F9CAFAB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5B9B49-69D9-497D-88B6-43DDE4CF8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402BFF-DFFA-484D-B478-F0E627639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56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FFF430-D0CE-43AC-B8F5-5659DC6A4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C4F8DB-EE80-40B8-BC93-FFB013776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4A51B5-BB56-4319-85D2-39422C0E9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DAB6ABC-B98E-42DF-B115-EACA94BCD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9A8A7D-6375-4ABB-8B67-41833EAA1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6EC7CFD-F1AD-4A74-BE73-EAAE0E63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2130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24973-FB02-4896-97DE-5C1DABE22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E14FD5-705E-4184-AED9-D9937371B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2BE0AE8-57C3-42D6-BDB7-5F7230828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448D916-0E1B-4E4A-BBE7-9DE7E3709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325CC66-4410-447A-9E73-51AA68587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907B2C6-5990-45A7-9E22-842E69ADA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707CDE1-F334-47CD-A692-6E02E3E0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EE98E79-5A07-49E6-B166-A5BA5E30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751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5A1C9D-CDC5-4EDA-92AD-FAB56F19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9FB047A-AA4D-48A7-BFCE-7E326920F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91AF371-C9AC-46BE-A931-096E01D7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9B87565-FEF9-43F8-B994-C1F78F4BE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6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42F95EC-5679-4C94-B38C-87DE45DD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F0631F8-DD90-4683-B3E0-FD1AFFA04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05D7F2C-B35B-4F06-B6B9-73C79C24B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4805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E72BC-17F2-4FF7-AEB7-EB042C22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1DCCB0-21C5-443F-B409-AD94F2BF3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17B934-7D9F-4E80-A258-E92D66823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018B15-CB26-4888-9D17-1602688D6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101047-62FE-4809-92B1-60D2C6137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1E11E8C-F6E2-44A5-8C7A-0D4C143A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412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E2422D-9374-4B1F-B3BF-668A09102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894A877-C3C7-4EEA-A8D8-F0FF358064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5347FB5-B4E7-490E-BD9F-DC4841234A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51D520C-CF2F-4CA0-AB74-25114175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CC968E6-9A10-4AF9-A53D-D85E4A151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EFDEABE-9421-410D-9E68-FB4238AD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992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B1052B7-97BA-4973-B485-47B8C196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EEEA85-3C09-43BC-ABD6-3D63996E6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94B351-BE2D-4383-A977-06E9F33C1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B7308-779A-40D3-8EA2-379124ADE71E}" type="datetimeFigureOut">
              <a:rPr lang="pt-BR" smtClean="0"/>
              <a:t>08/04/2021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A94230-CE60-4A44-AE33-29D13972D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97DB2C-C6E6-401B-9403-1EAA5B011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A9747-45D4-4334-89FC-3E1B0B1D9B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2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AD341-B785-4190-ACF2-13C560DC51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t-B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 de Chamada Siga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A1E818-F8BB-476A-B761-742F24E0C9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Jonathan Ferreira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82E3685-27F8-4D34-B975-E62FF5FC30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9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281">
        <p:fade/>
      </p:transition>
    </mc:Choice>
    <mc:Fallback>
      <p:transition spd="med" advTm="172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60FFFBB-6DAF-489C-B0DD-2680BA4F27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56" b="4899"/>
          <a:stretch/>
        </p:blipFill>
        <p:spPr>
          <a:xfrm>
            <a:off x="609600" y="264405"/>
            <a:ext cx="10972800" cy="6257582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C65E4A1B-9C64-4605-8D57-03E5B1D191A9}"/>
              </a:ext>
            </a:extLst>
          </p:cNvPr>
          <p:cNvCxnSpPr/>
          <p:nvPr/>
        </p:nvCxnSpPr>
        <p:spPr>
          <a:xfrm>
            <a:off x="2522863" y="2710149"/>
            <a:ext cx="96948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A2AB35B9-F0CD-4264-B355-EE9E44960EE8}"/>
              </a:ext>
            </a:extLst>
          </p:cNvPr>
          <p:cNvCxnSpPr/>
          <p:nvPr/>
        </p:nvCxnSpPr>
        <p:spPr>
          <a:xfrm>
            <a:off x="2522863" y="2930487"/>
            <a:ext cx="96948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CC233E9D-6B93-438C-904E-60C3BC0D7387}"/>
              </a:ext>
            </a:extLst>
          </p:cNvPr>
          <p:cNvCxnSpPr/>
          <p:nvPr/>
        </p:nvCxnSpPr>
        <p:spPr>
          <a:xfrm>
            <a:off x="2522863" y="3216925"/>
            <a:ext cx="96948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6D218EB7-7B23-49FB-8641-415B86BE7152}"/>
              </a:ext>
            </a:extLst>
          </p:cNvPr>
          <p:cNvCxnSpPr>
            <a:cxnSpLocks/>
          </p:cNvCxnSpPr>
          <p:nvPr/>
        </p:nvCxnSpPr>
        <p:spPr>
          <a:xfrm flipH="1">
            <a:off x="3988106" y="451692"/>
            <a:ext cx="3415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Áudio 12">
            <a:hlinkClick r:id="" action="ppaction://media"/>
            <a:extLst>
              <a:ext uri="{FF2B5EF4-FFF2-40B4-BE49-F238E27FC236}">
                <a16:creationId xmlns:a16="http://schemas.microsoft.com/office/drawing/2014/main" id="{0F120AB8-79DB-4DEC-B288-A62A82B68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4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9588">
        <p:fade/>
      </p:transition>
    </mc:Choice>
    <mc:Fallback>
      <p:transition spd="med" advTm="99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52A45B-6500-4EFB-A788-062701DC14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38" b="8916"/>
          <a:stretch/>
        </p:blipFill>
        <p:spPr>
          <a:xfrm>
            <a:off x="609600" y="454446"/>
            <a:ext cx="10972800" cy="5949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08FFA79F-10B0-4836-B680-A7FFEB589CD2}"/>
              </a:ext>
            </a:extLst>
          </p:cNvPr>
          <p:cNvSpPr/>
          <p:nvPr/>
        </p:nvSpPr>
        <p:spPr>
          <a:xfrm>
            <a:off x="1454227" y="297455"/>
            <a:ext cx="2963537" cy="56186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EA8C31F6-BE50-4368-B5F9-B0D22B8D3AE2}"/>
              </a:ext>
            </a:extLst>
          </p:cNvPr>
          <p:cNvSpPr/>
          <p:nvPr/>
        </p:nvSpPr>
        <p:spPr>
          <a:xfrm rot="19757323">
            <a:off x="4017415" y="2038121"/>
            <a:ext cx="800697" cy="39660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784F4FA2-6C05-400A-B341-D89B7D66C4D3}"/>
              </a:ext>
            </a:extLst>
          </p:cNvPr>
          <p:cNvSpPr/>
          <p:nvPr/>
        </p:nvSpPr>
        <p:spPr>
          <a:xfrm rot="10280415">
            <a:off x="8243748" y="2272737"/>
            <a:ext cx="503164" cy="27481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Áudio 9">
            <a:hlinkClick r:id="" action="ppaction://media"/>
            <a:extLst>
              <a:ext uri="{FF2B5EF4-FFF2-40B4-BE49-F238E27FC236}">
                <a16:creationId xmlns:a16="http://schemas.microsoft.com/office/drawing/2014/main" id="{89274F8C-EACF-4172-AD97-857CF577B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8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241">
        <p:fade/>
      </p:transition>
    </mc:Choice>
    <mc:Fallback>
      <p:transition spd="med" advTm="29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56CFE96-0B03-469E-BE69-8D2C81F39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32" b="4738"/>
          <a:stretch/>
        </p:blipFill>
        <p:spPr>
          <a:xfrm>
            <a:off x="609600" y="437920"/>
            <a:ext cx="10972800" cy="5982160"/>
          </a:xfrm>
          <a:prstGeom prst="rect">
            <a:avLst/>
          </a:prstGeom>
        </p:spPr>
      </p:pic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04E5DD2A-DD53-43C7-B525-1182C9FF3344}"/>
              </a:ext>
            </a:extLst>
          </p:cNvPr>
          <p:cNvSpPr/>
          <p:nvPr/>
        </p:nvSpPr>
        <p:spPr>
          <a:xfrm rot="19757323">
            <a:off x="209251" y="1597447"/>
            <a:ext cx="800697" cy="39660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CB95E66E-810D-456C-BABD-F871CE07DDE8}"/>
              </a:ext>
            </a:extLst>
          </p:cNvPr>
          <p:cNvSpPr/>
          <p:nvPr/>
        </p:nvSpPr>
        <p:spPr>
          <a:xfrm rot="10800000">
            <a:off x="7487797" y="1211854"/>
            <a:ext cx="411296" cy="2195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E7BC7FAB-FB5F-4955-A859-BB6FEF3E6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301">
        <p:fade/>
      </p:transition>
    </mc:Choice>
    <mc:Fallback>
      <p:transition spd="med" advTm="38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17A1724-9027-4A07-A79D-403370648B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50" b="4579"/>
          <a:stretch/>
        </p:blipFill>
        <p:spPr>
          <a:xfrm>
            <a:off x="609600" y="415887"/>
            <a:ext cx="10972800" cy="6026227"/>
          </a:xfrm>
          <a:prstGeom prst="rect">
            <a:avLst/>
          </a:prstGeom>
        </p:spPr>
      </p:pic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FD5020D0-B46B-454E-977A-FBE7AF153855}"/>
              </a:ext>
            </a:extLst>
          </p:cNvPr>
          <p:cNvSpPr/>
          <p:nvPr/>
        </p:nvSpPr>
        <p:spPr>
          <a:xfrm rot="20371484">
            <a:off x="201453" y="1345334"/>
            <a:ext cx="559386" cy="3499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8622CF8-241E-4814-AABE-4924031AD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8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1369">
        <p:fade/>
      </p:transition>
    </mc:Choice>
    <mc:Fallback>
      <p:transition spd="med" advTm="1313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E897CCD-4A57-444E-AAA4-044B9E08A0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50" b="5221"/>
          <a:stretch/>
        </p:blipFill>
        <p:spPr>
          <a:xfrm>
            <a:off x="609600" y="437920"/>
            <a:ext cx="10972800" cy="5982160"/>
          </a:xfrm>
          <a:prstGeom prst="rect">
            <a:avLst/>
          </a:prstGeom>
        </p:spPr>
      </p:pic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9401AB7A-F8C8-455C-B4C3-2C926850CD92}"/>
              </a:ext>
            </a:extLst>
          </p:cNvPr>
          <p:cNvSpPr/>
          <p:nvPr/>
        </p:nvSpPr>
        <p:spPr>
          <a:xfrm>
            <a:off x="4065155" y="1773717"/>
            <a:ext cx="540000" cy="180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2AA324C9-ED02-49C1-BF2F-0300C0051B48}"/>
              </a:ext>
            </a:extLst>
          </p:cNvPr>
          <p:cNvSpPr/>
          <p:nvPr/>
        </p:nvSpPr>
        <p:spPr>
          <a:xfrm>
            <a:off x="4065155" y="2159307"/>
            <a:ext cx="540000" cy="180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D4549B72-101D-412F-B727-9A0EEA3B9444}"/>
              </a:ext>
            </a:extLst>
          </p:cNvPr>
          <p:cNvSpPr/>
          <p:nvPr/>
        </p:nvSpPr>
        <p:spPr>
          <a:xfrm>
            <a:off x="4065155" y="2633032"/>
            <a:ext cx="540000" cy="180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FF481BEA-798B-4603-BD87-B6DE31E24919}"/>
              </a:ext>
            </a:extLst>
          </p:cNvPr>
          <p:cNvSpPr/>
          <p:nvPr/>
        </p:nvSpPr>
        <p:spPr>
          <a:xfrm>
            <a:off x="4065155" y="2813032"/>
            <a:ext cx="540000" cy="180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8A894819-7F90-4496-AECC-3FB74B8DC49F}"/>
              </a:ext>
            </a:extLst>
          </p:cNvPr>
          <p:cNvSpPr/>
          <p:nvPr/>
        </p:nvSpPr>
        <p:spPr>
          <a:xfrm>
            <a:off x="4065155" y="3167611"/>
            <a:ext cx="540000" cy="180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80E5CF9A-AD50-4B53-AC86-4EE26D893F38}"/>
              </a:ext>
            </a:extLst>
          </p:cNvPr>
          <p:cNvSpPr/>
          <p:nvPr/>
        </p:nvSpPr>
        <p:spPr>
          <a:xfrm>
            <a:off x="4065155" y="3927774"/>
            <a:ext cx="540000" cy="180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7AA5EBCD-91D4-42F9-8327-003DEF7ED83F}"/>
              </a:ext>
            </a:extLst>
          </p:cNvPr>
          <p:cNvSpPr/>
          <p:nvPr/>
        </p:nvSpPr>
        <p:spPr>
          <a:xfrm>
            <a:off x="4004580" y="4324295"/>
            <a:ext cx="540000" cy="180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183109A4-4AB2-44FC-B5C6-818E338D1496}"/>
              </a:ext>
            </a:extLst>
          </p:cNvPr>
          <p:cNvSpPr/>
          <p:nvPr/>
        </p:nvSpPr>
        <p:spPr>
          <a:xfrm>
            <a:off x="3977055" y="4975666"/>
            <a:ext cx="540000" cy="180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29D1160C-A3C2-4184-A7DC-C8AE3C33A28F}"/>
              </a:ext>
            </a:extLst>
          </p:cNvPr>
          <p:cNvSpPr/>
          <p:nvPr/>
        </p:nvSpPr>
        <p:spPr>
          <a:xfrm>
            <a:off x="2478761" y="5592611"/>
            <a:ext cx="540000" cy="180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Áudio 11">
            <a:hlinkClick r:id="" action="ppaction://media"/>
            <a:extLst>
              <a:ext uri="{FF2B5EF4-FFF2-40B4-BE49-F238E27FC236}">
                <a16:creationId xmlns:a16="http://schemas.microsoft.com/office/drawing/2014/main" id="{FD07E180-B963-41B4-A308-4479A6792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79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0469">
        <p:fade/>
      </p:transition>
    </mc:Choice>
    <mc:Fallback>
      <p:transition spd="med" advTm="1804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A6574A4-F508-4EF0-943A-4164CC0DC8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95" b="8916"/>
          <a:stretch/>
        </p:blipFill>
        <p:spPr>
          <a:xfrm>
            <a:off x="609600" y="432412"/>
            <a:ext cx="10972800" cy="5993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08073F68-2715-4CDF-AD9D-AEFE6C0661B1}"/>
              </a:ext>
            </a:extLst>
          </p:cNvPr>
          <p:cNvSpPr/>
          <p:nvPr/>
        </p:nvSpPr>
        <p:spPr>
          <a:xfrm rot="19757323">
            <a:off x="4010069" y="2710150"/>
            <a:ext cx="800697" cy="39660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E8FA0F89-5A15-46B6-BC8A-AFE739EBE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7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091">
        <p:fade/>
      </p:transition>
    </mc:Choice>
    <mc:Fallback>
      <p:transition spd="med" advTm="15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352E89-B41F-41FD-AC5B-89E28BC91F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91" t="8676" r="6860" b="9718"/>
          <a:stretch/>
        </p:blipFill>
        <p:spPr>
          <a:xfrm>
            <a:off x="1314680" y="630715"/>
            <a:ext cx="9562641" cy="5596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C02DC89C-5141-4926-8282-9C12E63CB022}"/>
              </a:ext>
            </a:extLst>
          </p:cNvPr>
          <p:cNvSpPr/>
          <p:nvPr/>
        </p:nvSpPr>
        <p:spPr>
          <a:xfrm rot="19757323">
            <a:off x="1619410" y="1663548"/>
            <a:ext cx="800697" cy="39660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90326214-CFB8-42EC-B1D8-B8CEFAEB3D07}"/>
              </a:ext>
            </a:extLst>
          </p:cNvPr>
          <p:cNvSpPr/>
          <p:nvPr/>
        </p:nvSpPr>
        <p:spPr>
          <a:xfrm rot="10800000">
            <a:off x="5303601" y="1717851"/>
            <a:ext cx="540000" cy="2880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29E07817-B461-4C41-8B0D-51B1789B20A5}"/>
              </a:ext>
            </a:extLst>
          </p:cNvPr>
          <p:cNvSpPr/>
          <p:nvPr/>
        </p:nvSpPr>
        <p:spPr>
          <a:xfrm rot="10800000">
            <a:off x="5303601" y="2654285"/>
            <a:ext cx="540000" cy="2880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CB775F4B-FCED-4D50-A18A-3BCD8EC9D74B}"/>
              </a:ext>
            </a:extLst>
          </p:cNvPr>
          <p:cNvSpPr/>
          <p:nvPr/>
        </p:nvSpPr>
        <p:spPr>
          <a:xfrm rot="10800000">
            <a:off x="4543437" y="2942286"/>
            <a:ext cx="540000" cy="2880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D30895B5-1815-4345-9FE7-5FC5F4429BCD}"/>
              </a:ext>
            </a:extLst>
          </p:cNvPr>
          <p:cNvSpPr/>
          <p:nvPr/>
        </p:nvSpPr>
        <p:spPr>
          <a:xfrm>
            <a:off x="4911569" y="4008785"/>
            <a:ext cx="540000" cy="2880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4326650A-B113-4777-9B97-DFB21ACB705D}"/>
              </a:ext>
            </a:extLst>
          </p:cNvPr>
          <p:cNvSpPr/>
          <p:nvPr/>
        </p:nvSpPr>
        <p:spPr>
          <a:xfrm>
            <a:off x="1773716" y="4858439"/>
            <a:ext cx="1927951" cy="7499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Áudio 9">
            <a:hlinkClick r:id="" action="ppaction://media"/>
            <a:extLst>
              <a:ext uri="{FF2B5EF4-FFF2-40B4-BE49-F238E27FC236}">
                <a16:creationId xmlns:a16="http://schemas.microsoft.com/office/drawing/2014/main" id="{8A1ED3C5-C098-4957-9609-EC3240139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0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39">
        <p:fade/>
      </p:transition>
    </mc:Choice>
    <mc:Fallback>
      <p:transition spd="med" advTm="3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46ED8D6-9290-493E-84E2-E13BF4A4A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3" t="8032" r="8869" b="9558"/>
          <a:stretch/>
        </p:blipFill>
        <p:spPr>
          <a:xfrm>
            <a:off x="1333040" y="550843"/>
            <a:ext cx="9276203" cy="56516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C91AFF97-CEE9-4F49-9202-14E77B54C766}"/>
              </a:ext>
            </a:extLst>
          </p:cNvPr>
          <p:cNvSpPr/>
          <p:nvPr/>
        </p:nvSpPr>
        <p:spPr>
          <a:xfrm rot="5400000">
            <a:off x="8717537" y="1790925"/>
            <a:ext cx="396000" cy="2880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ruz 3">
            <a:extLst>
              <a:ext uri="{FF2B5EF4-FFF2-40B4-BE49-F238E27FC236}">
                <a16:creationId xmlns:a16="http://schemas.microsoft.com/office/drawing/2014/main" id="{330FD707-5317-4A87-A419-4FD4EF394F8B}"/>
              </a:ext>
            </a:extLst>
          </p:cNvPr>
          <p:cNvSpPr/>
          <p:nvPr/>
        </p:nvSpPr>
        <p:spPr>
          <a:xfrm rot="2700000">
            <a:off x="8501537" y="2533391"/>
            <a:ext cx="540000" cy="540000"/>
          </a:xfrm>
          <a:prstGeom prst="plus">
            <a:avLst>
              <a:gd name="adj" fmla="val 42857"/>
            </a:avLst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A75694DA-0CD5-4BCE-BFB0-418F005AA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46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9498">
        <p:fade/>
      </p:transition>
    </mc:Choice>
    <mc:Fallback>
      <p:transition spd="med" advTm="994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</Words>
  <Application>Microsoft Office PowerPoint</Application>
  <PresentationFormat>Widescreen</PresentationFormat>
  <Paragraphs>2</Paragraphs>
  <Slides>9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Manual de Chamada Siga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User</cp:lastModifiedBy>
  <cp:revision>7</cp:revision>
  <dcterms:created xsi:type="dcterms:W3CDTF">2021-04-08T14:31:36Z</dcterms:created>
  <dcterms:modified xsi:type="dcterms:W3CDTF">2021-04-08T15:19:59Z</dcterms:modified>
</cp:coreProperties>
</file>