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8" r:id="rId4"/>
    <p:sldId id="322" r:id="rId5"/>
    <p:sldId id="323" r:id="rId6"/>
    <p:sldId id="332" r:id="rId7"/>
    <p:sldId id="290" r:id="rId8"/>
    <p:sldId id="324" r:id="rId9"/>
    <p:sldId id="329" r:id="rId10"/>
    <p:sldId id="325" r:id="rId11"/>
    <p:sldId id="326" r:id="rId12"/>
    <p:sldId id="327" r:id="rId13"/>
    <p:sldId id="330" r:id="rId14"/>
    <p:sldId id="331" r:id="rId15"/>
    <p:sldId id="296" r:id="rId16"/>
    <p:sldId id="298" r:id="rId17"/>
    <p:sldId id="321" r:id="rId18"/>
    <p:sldId id="299" r:id="rId19"/>
    <p:sldId id="300" r:id="rId20"/>
    <p:sldId id="301" r:id="rId21"/>
    <p:sldId id="304" r:id="rId22"/>
    <p:sldId id="305" r:id="rId23"/>
    <p:sldId id="306" r:id="rId24"/>
    <p:sldId id="307" r:id="rId25"/>
    <p:sldId id="308" r:id="rId26"/>
    <p:sldId id="309" r:id="rId27"/>
    <p:sldId id="311" r:id="rId28"/>
    <p:sldId id="313" r:id="rId29"/>
    <p:sldId id="317" r:id="rId30"/>
    <p:sldId id="318" r:id="rId31"/>
    <p:sldId id="319" r:id="rId32"/>
    <p:sldId id="314" r:id="rId33"/>
    <p:sldId id="320" r:id="rId34"/>
    <p:sldId id="315" r:id="rId35"/>
    <p:sldId id="316" r:id="rId36"/>
    <p:sldId id="269" r:id="rId37"/>
    <p:sldId id="271" r:id="rId38"/>
    <p:sldId id="272" r:id="rId39"/>
    <p:sldId id="273" r:id="rId40"/>
    <p:sldId id="274" r:id="rId41"/>
    <p:sldId id="275" r:id="rId42"/>
    <p:sldId id="276" r:id="rId43"/>
    <p:sldId id="277" r:id="rId44"/>
    <p:sldId id="278" r:id="rId45"/>
    <p:sldId id="279" r:id="rId46"/>
    <p:sldId id="280" r:id="rId47"/>
    <p:sldId id="282" r:id="rId48"/>
    <p:sldId id="284" r:id="rId49"/>
    <p:sldId id="283" r:id="rId50"/>
    <p:sldId id="288" r:id="rId51"/>
    <p:sldId id="289" r:id="rId52"/>
    <p:sldId id="333" r:id="rId53"/>
    <p:sldId id="302" r:id="rId54"/>
    <p:sldId id="294" r:id="rId5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E5C7"/>
    <a:srgbClr val="0000FF"/>
    <a:srgbClr val="E6A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7E087D-EA16-446B-8D9C-83254666DE23}" type="doc">
      <dgm:prSet loTypeId="urn:microsoft.com/office/officeart/2005/8/layout/hList6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pt-BR"/>
        </a:p>
      </dgm:t>
    </dgm:pt>
    <dgm:pt modelId="{3EC46C14-AF32-4607-A893-465CB242A174}">
      <dgm:prSet phldrT="[Texto]"/>
      <dgm:spPr/>
      <dgm:t>
        <a:bodyPr/>
        <a:lstStyle/>
        <a:p>
          <a:r>
            <a:rPr lang="pt-BR" dirty="0"/>
            <a:t>Caderno de sensibilização</a:t>
          </a:r>
        </a:p>
      </dgm:t>
    </dgm:pt>
    <dgm:pt modelId="{B7479F5B-32CD-4D05-87CC-0CD24A546459}" type="parTrans" cxnId="{871780DA-5CD6-4DA6-9713-A4FCE84511EA}">
      <dgm:prSet/>
      <dgm:spPr/>
      <dgm:t>
        <a:bodyPr/>
        <a:lstStyle/>
        <a:p>
          <a:endParaRPr lang="pt-BR"/>
        </a:p>
      </dgm:t>
    </dgm:pt>
    <dgm:pt modelId="{450EADD9-E317-488F-BCF2-2CEAADFC8B25}" type="sibTrans" cxnId="{871780DA-5CD6-4DA6-9713-A4FCE84511EA}">
      <dgm:prSet/>
      <dgm:spPr/>
      <dgm:t>
        <a:bodyPr/>
        <a:lstStyle/>
        <a:p>
          <a:endParaRPr lang="pt-BR"/>
        </a:p>
      </dgm:t>
    </dgm:pt>
    <dgm:pt modelId="{CAAA45F3-4787-4544-9AA8-ACBC45A33410}">
      <dgm:prSet phldrT="[Texto]"/>
      <dgm:spPr/>
      <dgm:t>
        <a:bodyPr/>
        <a:lstStyle/>
        <a:p>
          <a:r>
            <a:rPr lang="pt-BR" dirty="0"/>
            <a:t>Apreensão dos sentimentos ao usar o sistema</a:t>
          </a:r>
        </a:p>
      </dgm:t>
    </dgm:pt>
    <dgm:pt modelId="{C532C0B6-A107-4046-A31C-88E8D064252A}" type="parTrans" cxnId="{105A3C67-BB69-4898-A8B3-C1E44AAE195D}">
      <dgm:prSet/>
      <dgm:spPr/>
      <dgm:t>
        <a:bodyPr/>
        <a:lstStyle/>
        <a:p>
          <a:endParaRPr lang="pt-BR"/>
        </a:p>
      </dgm:t>
    </dgm:pt>
    <dgm:pt modelId="{A1077AB9-7CC6-42DE-8BFF-311821973951}" type="sibTrans" cxnId="{105A3C67-BB69-4898-A8B3-C1E44AAE195D}">
      <dgm:prSet/>
      <dgm:spPr/>
      <dgm:t>
        <a:bodyPr/>
        <a:lstStyle/>
        <a:p>
          <a:endParaRPr lang="pt-BR"/>
        </a:p>
      </dgm:t>
    </dgm:pt>
    <dgm:pt modelId="{4A76A642-0C5A-4A39-8D4D-4BA753BCEA73}">
      <dgm:prSet phldrT="[Texto]"/>
      <dgm:spPr>
        <a:noFill/>
      </dgm:spPr>
      <dgm:t>
        <a:bodyPr/>
        <a:lstStyle/>
        <a:p>
          <a:r>
            <a:rPr lang="pt-BR" dirty="0"/>
            <a:t>Um dia          na vida</a:t>
          </a:r>
        </a:p>
      </dgm:t>
    </dgm:pt>
    <dgm:pt modelId="{E735D266-A145-4AC2-B36A-40E471942A63}" type="parTrans" cxnId="{1B64D261-191D-4E70-8A8E-D6D260A9F840}">
      <dgm:prSet/>
      <dgm:spPr/>
      <dgm:t>
        <a:bodyPr/>
        <a:lstStyle/>
        <a:p>
          <a:endParaRPr lang="pt-BR"/>
        </a:p>
      </dgm:t>
    </dgm:pt>
    <dgm:pt modelId="{EBFD0382-BC70-407C-ADF9-79926FB9579B}" type="sibTrans" cxnId="{1B64D261-191D-4E70-8A8E-D6D260A9F840}">
      <dgm:prSet/>
      <dgm:spPr/>
      <dgm:t>
        <a:bodyPr/>
        <a:lstStyle/>
        <a:p>
          <a:endParaRPr lang="pt-BR"/>
        </a:p>
      </dgm:t>
    </dgm:pt>
    <dgm:pt modelId="{FF3A5088-9ACA-4367-8C29-04103603396D}">
      <dgm:prSet phldrT="[Texto]"/>
      <dgm:spPr>
        <a:noFill/>
      </dgm:spPr>
      <dgm:t>
        <a:bodyPr/>
        <a:lstStyle/>
        <a:p>
          <a:r>
            <a:rPr lang="pt-BR" dirty="0"/>
            <a:t>Criando empatia...</a:t>
          </a:r>
        </a:p>
      </dgm:t>
    </dgm:pt>
    <dgm:pt modelId="{B851E61C-DB6B-48A3-9856-C5270C5B4222}" type="parTrans" cxnId="{3182EA26-E492-457F-9359-A2FCFC803809}">
      <dgm:prSet/>
      <dgm:spPr/>
      <dgm:t>
        <a:bodyPr/>
        <a:lstStyle/>
        <a:p>
          <a:endParaRPr lang="pt-BR"/>
        </a:p>
      </dgm:t>
    </dgm:pt>
    <dgm:pt modelId="{6A118886-F3EF-419D-8401-3A5E2A148A8E}" type="sibTrans" cxnId="{3182EA26-E492-457F-9359-A2FCFC803809}">
      <dgm:prSet/>
      <dgm:spPr/>
      <dgm:t>
        <a:bodyPr/>
        <a:lstStyle/>
        <a:p>
          <a:endParaRPr lang="pt-BR"/>
        </a:p>
      </dgm:t>
    </dgm:pt>
    <dgm:pt modelId="{807A15DC-ECA6-4C64-9CA6-8915C66A25B3}">
      <dgm:prSet phldrT="[Texto]"/>
      <dgm:spPr/>
      <dgm:t>
        <a:bodyPr/>
        <a:lstStyle/>
        <a:p>
          <a:r>
            <a:rPr lang="pt-BR" dirty="0"/>
            <a:t>Entrevista</a:t>
          </a:r>
        </a:p>
      </dgm:t>
    </dgm:pt>
    <dgm:pt modelId="{7D2AB463-652C-4E1D-9B66-590C4937C016}" type="parTrans" cxnId="{DC05072F-79AD-47C2-8774-97D535B67F63}">
      <dgm:prSet/>
      <dgm:spPr/>
      <dgm:t>
        <a:bodyPr/>
        <a:lstStyle/>
        <a:p>
          <a:endParaRPr lang="pt-BR"/>
        </a:p>
      </dgm:t>
    </dgm:pt>
    <dgm:pt modelId="{9C5D1070-A901-4242-91E3-D2EB91EE37F7}" type="sibTrans" cxnId="{DC05072F-79AD-47C2-8774-97D535B67F63}">
      <dgm:prSet/>
      <dgm:spPr/>
      <dgm:t>
        <a:bodyPr/>
        <a:lstStyle/>
        <a:p>
          <a:endParaRPr lang="pt-BR"/>
        </a:p>
      </dgm:t>
    </dgm:pt>
    <dgm:pt modelId="{CA794A67-811E-422D-BC14-37332988F0D6}">
      <dgm:prSet phldrT="[Texto]"/>
      <dgm:spPr/>
      <dgm:t>
        <a:bodyPr/>
        <a:lstStyle/>
        <a:p>
          <a:r>
            <a:rPr lang="pt-BR" dirty="0"/>
            <a:t>Ouvindo o que os outros pensam </a:t>
          </a:r>
        </a:p>
      </dgm:t>
    </dgm:pt>
    <dgm:pt modelId="{2A618DD8-06B3-46C7-BE4A-BF85057259F4}" type="parTrans" cxnId="{391B4349-EEE0-4588-B21B-3D9F821F7267}">
      <dgm:prSet/>
      <dgm:spPr/>
      <dgm:t>
        <a:bodyPr/>
        <a:lstStyle/>
        <a:p>
          <a:endParaRPr lang="pt-BR"/>
        </a:p>
      </dgm:t>
    </dgm:pt>
    <dgm:pt modelId="{A8B4E849-1CDE-4C65-9A55-6615DECCF17B}" type="sibTrans" cxnId="{391B4349-EEE0-4588-B21B-3D9F821F7267}">
      <dgm:prSet/>
      <dgm:spPr/>
      <dgm:t>
        <a:bodyPr/>
        <a:lstStyle/>
        <a:p>
          <a:endParaRPr lang="pt-BR"/>
        </a:p>
      </dgm:t>
    </dgm:pt>
    <dgm:pt modelId="{44EF09D8-E9A4-45CD-91A2-575CA1D83237}">
      <dgm:prSet phldrT="[Texto]"/>
      <dgm:spPr>
        <a:noFill/>
      </dgm:spPr>
      <dgm:t>
        <a:bodyPr/>
        <a:lstStyle/>
        <a:p>
          <a:r>
            <a:rPr lang="pt-BR" dirty="0"/>
            <a:t>Se pondo no lugar do usuário</a:t>
          </a:r>
        </a:p>
      </dgm:t>
    </dgm:pt>
    <dgm:pt modelId="{07A0E527-4665-4964-B885-D860D43F8D62}" type="parTrans" cxnId="{1E5275EE-3A56-4FF0-8585-8AE5CDD2636C}">
      <dgm:prSet/>
      <dgm:spPr/>
      <dgm:t>
        <a:bodyPr/>
        <a:lstStyle/>
        <a:p>
          <a:endParaRPr lang="pt-BR"/>
        </a:p>
      </dgm:t>
    </dgm:pt>
    <dgm:pt modelId="{6D168D90-6ABE-4F49-AF4C-17C95079E1A9}" type="sibTrans" cxnId="{1E5275EE-3A56-4FF0-8585-8AE5CDD2636C}">
      <dgm:prSet/>
      <dgm:spPr/>
      <dgm:t>
        <a:bodyPr/>
        <a:lstStyle/>
        <a:p>
          <a:endParaRPr lang="pt-BR"/>
        </a:p>
      </dgm:t>
    </dgm:pt>
    <dgm:pt modelId="{979AF05A-1D0E-4529-BEE4-75343ED5B57E}">
      <dgm:prSet phldrT="[Texto]"/>
      <dgm:spPr>
        <a:noFill/>
      </dgm:spPr>
      <dgm:t>
        <a:bodyPr/>
        <a:lstStyle/>
        <a:p>
          <a:endParaRPr lang="pt-BR" dirty="0"/>
        </a:p>
      </dgm:t>
    </dgm:pt>
    <dgm:pt modelId="{6C870113-E056-4F77-B433-6662D949B616}" type="parTrans" cxnId="{3A410206-866B-4CBF-8F0F-E25F115C7BEE}">
      <dgm:prSet/>
      <dgm:spPr/>
      <dgm:t>
        <a:bodyPr/>
        <a:lstStyle/>
        <a:p>
          <a:endParaRPr lang="pt-BR"/>
        </a:p>
      </dgm:t>
    </dgm:pt>
    <dgm:pt modelId="{3312B073-807C-4417-8D4C-EC2C2F63F954}" type="sibTrans" cxnId="{3A410206-866B-4CBF-8F0F-E25F115C7BEE}">
      <dgm:prSet/>
      <dgm:spPr/>
      <dgm:t>
        <a:bodyPr/>
        <a:lstStyle/>
        <a:p>
          <a:endParaRPr lang="pt-BR"/>
        </a:p>
      </dgm:t>
    </dgm:pt>
    <dgm:pt modelId="{788AE797-B22C-41F0-9DF4-8F1A58BDCBA9}" type="pres">
      <dgm:prSet presAssocID="{9F7E087D-EA16-446B-8D9C-83254666DE23}" presName="Name0" presStyleCnt="0">
        <dgm:presLayoutVars>
          <dgm:dir/>
          <dgm:resizeHandles val="exact"/>
        </dgm:presLayoutVars>
      </dgm:prSet>
      <dgm:spPr/>
    </dgm:pt>
    <dgm:pt modelId="{7EC70753-F5DE-4FE3-B135-0A226CD5C55D}" type="pres">
      <dgm:prSet presAssocID="{3EC46C14-AF32-4607-A893-465CB242A174}" presName="node" presStyleLbl="node1" presStyleIdx="0" presStyleCnt="3">
        <dgm:presLayoutVars>
          <dgm:bulletEnabled val="1"/>
        </dgm:presLayoutVars>
      </dgm:prSet>
      <dgm:spPr/>
    </dgm:pt>
    <dgm:pt modelId="{55B36379-4878-4824-A97C-14E0BB673A96}" type="pres">
      <dgm:prSet presAssocID="{450EADD9-E317-488F-BCF2-2CEAADFC8B25}" presName="sibTrans" presStyleCnt="0"/>
      <dgm:spPr/>
    </dgm:pt>
    <dgm:pt modelId="{4CFFE708-8A00-477D-B41B-A65A1508FB5E}" type="pres">
      <dgm:prSet presAssocID="{4A76A642-0C5A-4A39-8D4D-4BA753BCEA73}" presName="node" presStyleLbl="node1" presStyleIdx="1" presStyleCnt="3">
        <dgm:presLayoutVars>
          <dgm:bulletEnabled val="1"/>
        </dgm:presLayoutVars>
      </dgm:prSet>
      <dgm:spPr/>
    </dgm:pt>
    <dgm:pt modelId="{21F75426-43AE-4571-BA87-DC8EAFB8C7E4}" type="pres">
      <dgm:prSet presAssocID="{EBFD0382-BC70-407C-ADF9-79926FB9579B}" presName="sibTrans" presStyleCnt="0"/>
      <dgm:spPr/>
    </dgm:pt>
    <dgm:pt modelId="{44A29C68-DC84-4320-98A6-C1BE5594B98F}" type="pres">
      <dgm:prSet presAssocID="{807A15DC-ECA6-4C64-9CA6-8915C66A25B3}" presName="node" presStyleLbl="node1" presStyleIdx="2" presStyleCnt="3">
        <dgm:presLayoutVars>
          <dgm:bulletEnabled val="1"/>
        </dgm:presLayoutVars>
      </dgm:prSet>
      <dgm:spPr/>
    </dgm:pt>
  </dgm:ptLst>
  <dgm:cxnLst>
    <dgm:cxn modelId="{3A410206-866B-4CBF-8F0F-E25F115C7BEE}" srcId="{4A76A642-0C5A-4A39-8D4D-4BA753BCEA73}" destId="{979AF05A-1D0E-4529-BEE4-75343ED5B57E}" srcOrd="0" destOrd="0" parTransId="{6C870113-E056-4F77-B433-6662D949B616}" sibTransId="{3312B073-807C-4417-8D4C-EC2C2F63F954}"/>
    <dgm:cxn modelId="{D85FAE0C-7283-4318-95FF-682AA608FC43}" type="presOf" srcId="{3EC46C14-AF32-4607-A893-465CB242A174}" destId="{7EC70753-F5DE-4FE3-B135-0A226CD5C55D}" srcOrd="0" destOrd="0" presId="urn:microsoft.com/office/officeart/2005/8/layout/hList6"/>
    <dgm:cxn modelId="{A1204514-73E0-4178-859E-13FBB2EF95DE}" type="presOf" srcId="{44EF09D8-E9A4-45CD-91A2-575CA1D83237}" destId="{4CFFE708-8A00-477D-B41B-A65A1508FB5E}" srcOrd="0" destOrd="3" presId="urn:microsoft.com/office/officeart/2005/8/layout/hList6"/>
    <dgm:cxn modelId="{3182EA26-E492-457F-9359-A2FCFC803809}" srcId="{4A76A642-0C5A-4A39-8D4D-4BA753BCEA73}" destId="{FF3A5088-9ACA-4367-8C29-04103603396D}" srcOrd="1" destOrd="0" parTransId="{B851E61C-DB6B-48A3-9856-C5270C5B4222}" sibTransId="{6A118886-F3EF-419D-8401-3A5E2A148A8E}"/>
    <dgm:cxn modelId="{DC05072F-79AD-47C2-8774-97D535B67F63}" srcId="{9F7E087D-EA16-446B-8D9C-83254666DE23}" destId="{807A15DC-ECA6-4C64-9CA6-8915C66A25B3}" srcOrd="2" destOrd="0" parTransId="{7D2AB463-652C-4E1D-9B66-590C4937C016}" sibTransId="{9C5D1070-A901-4242-91E3-D2EB91EE37F7}"/>
    <dgm:cxn modelId="{ADB85B37-85BC-4B6B-BDED-1C5CDE3B27D0}" type="presOf" srcId="{4A76A642-0C5A-4A39-8D4D-4BA753BCEA73}" destId="{4CFFE708-8A00-477D-B41B-A65A1508FB5E}" srcOrd="0" destOrd="0" presId="urn:microsoft.com/office/officeart/2005/8/layout/hList6"/>
    <dgm:cxn modelId="{7D2A4B5C-3854-44C8-A192-751AA3BF633B}" type="presOf" srcId="{807A15DC-ECA6-4C64-9CA6-8915C66A25B3}" destId="{44A29C68-DC84-4320-98A6-C1BE5594B98F}" srcOrd="0" destOrd="0" presId="urn:microsoft.com/office/officeart/2005/8/layout/hList6"/>
    <dgm:cxn modelId="{1B64D261-191D-4E70-8A8E-D6D260A9F840}" srcId="{9F7E087D-EA16-446B-8D9C-83254666DE23}" destId="{4A76A642-0C5A-4A39-8D4D-4BA753BCEA73}" srcOrd="1" destOrd="0" parTransId="{E735D266-A145-4AC2-B36A-40E471942A63}" sibTransId="{EBFD0382-BC70-407C-ADF9-79926FB9579B}"/>
    <dgm:cxn modelId="{105A3C67-BB69-4898-A8B3-C1E44AAE195D}" srcId="{3EC46C14-AF32-4607-A893-465CB242A174}" destId="{CAAA45F3-4787-4544-9AA8-ACBC45A33410}" srcOrd="0" destOrd="0" parTransId="{C532C0B6-A107-4046-A31C-88E8D064252A}" sibTransId="{A1077AB9-7CC6-42DE-8BFF-311821973951}"/>
    <dgm:cxn modelId="{391B4349-EEE0-4588-B21B-3D9F821F7267}" srcId="{807A15DC-ECA6-4C64-9CA6-8915C66A25B3}" destId="{CA794A67-811E-422D-BC14-37332988F0D6}" srcOrd="0" destOrd="0" parTransId="{2A618DD8-06B3-46C7-BE4A-BF85057259F4}" sibTransId="{A8B4E849-1CDE-4C65-9A55-6615DECCF17B}"/>
    <dgm:cxn modelId="{AA9A2880-9B42-4781-9CA6-F3B68F316130}" type="presOf" srcId="{9F7E087D-EA16-446B-8D9C-83254666DE23}" destId="{788AE797-B22C-41F0-9DF4-8F1A58BDCBA9}" srcOrd="0" destOrd="0" presId="urn:microsoft.com/office/officeart/2005/8/layout/hList6"/>
    <dgm:cxn modelId="{E468CDAC-9609-4C75-B6B2-78EF8671E6B8}" type="presOf" srcId="{FF3A5088-9ACA-4367-8C29-04103603396D}" destId="{4CFFE708-8A00-477D-B41B-A65A1508FB5E}" srcOrd="0" destOrd="2" presId="urn:microsoft.com/office/officeart/2005/8/layout/hList6"/>
    <dgm:cxn modelId="{277BD7B3-232B-4A64-AED9-7DFB0F909B6C}" type="presOf" srcId="{CA794A67-811E-422D-BC14-37332988F0D6}" destId="{44A29C68-DC84-4320-98A6-C1BE5594B98F}" srcOrd="0" destOrd="1" presId="urn:microsoft.com/office/officeart/2005/8/layout/hList6"/>
    <dgm:cxn modelId="{9BCA54CA-44DF-4BE8-AEA9-3EDE36FDE899}" type="presOf" srcId="{979AF05A-1D0E-4529-BEE4-75343ED5B57E}" destId="{4CFFE708-8A00-477D-B41B-A65A1508FB5E}" srcOrd="0" destOrd="1" presId="urn:microsoft.com/office/officeart/2005/8/layout/hList6"/>
    <dgm:cxn modelId="{871780DA-5CD6-4DA6-9713-A4FCE84511EA}" srcId="{9F7E087D-EA16-446B-8D9C-83254666DE23}" destId="{3EC46C14-AF32-4607-A893-465CB242A174}" srcOrd="0" destOrd="0" parTransId="{B7479F5B-32CD-4D05-87CC-0CD24A546459}" sibTransId="{450EADD9-E317-488F-BCF2-2CEAADFC8B25}"/>
    <dgm:cxn modelId="{9CC50FDF-5AAC-4953-95FA-7B5A8ABB4854}" type="presOf" srcId="{CAAA45F3-4787-4544-9AA8-ACBC45A33410}" destId="{7EC70753-F5DE-4FE3-B135-0A226CD5C55D}" srcOrd="0" destOrd="1" presId="urn:microsoft.com/office/officeart/2005/8/layout/hList6"/>
    <dgm:cxn modelId="{1E5275EE-3A56-4FF0-8585-8AE5CDD2636C}" srcId="{4A76A642-0C5A-4A39-8D4D-4BA753BCEA73}" destId="{44EF09D8-E9A4-45CD-91A2-575CA1D83237}" srcOrd="2" destOrd="0" parTransId="{07A0E527-4665-4964-B885-D860D43F8D62}" sibTransId="{6D168D90-6ABE-4F49-AF4C-17C95079E1A9}"/>
    <dgm:cxn modelId="{4E3F8416-CD96-4BEC-A4F3-4259B076B104}" type="presParOf" srcId="{788AE797-B22C-41F0-9DF4-8F1A58BDCBA9}" destId="{7EC70753-F5DE-4FE3-B135-0A226CD5C55D}" srcOrd="0" destOrd="0" presId="urn:microsoft.com/office/officeart/2005/8/layout/hList6"/>
    <dgm:cxn modelId="{EF1261E7-96F8-45D3-8255-73386EA171A8}" type="presParOf" srcId="{788AE797-B22C-41F0-9DF4-8F1A58BDCBA9}" destId="{55B36379-4878-4824-A97C-14E0BB673A96}" srcOrd="1" destOrd="0" presId="urn:microsoft.com/office/officeart/2005/8/layout/hList6"/>
    <dgm:cxn modelId="{9FDCCFAF-CD93-4DA8-9F25-FE4D8AEE4D48}" type="presParOf" srcId="{788AE797-B22C-41F0-9DF4-8F1A58BDCBA9}" destId="{4CFFE708-8A00-477D-B41B-A65A1508FB5E}" srcOrd="2" destOrd="0" presId="urn:microsoft.com/office/officeart/2005/8/layout/hList6"/>
    <dgm:cxn modelId="{0C2637B6-E14A-4934-9FB9-0C2595BA5D85}" type="presParOf" srcId="{788AE797-B22C-41F0-9DF4-8F1A58BDCBA9}" destId="{21F75426-43AE-4571-BA87-DC8EAFB8C7E4}" srcOrd="3" destOrd="0" presId="urn:microsoft.com/office/officeart/2005/8/layout/hList6"/>
    <dgm:cxn modelId="{9CF34B7F-631E-4AC9-B761-32D2045BD67B}" type="presParOf" srcId="{788AE797-B22C-41F0-9DF4-8F1A58BDCBA9}" destId="{44A29C68-DC84-4320-98A6-C1BE5594B98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9E7EBA-7E3E-49BD-BB06-2A6D795ABBBC}" type="doc">
      <dgm:prSet loTypeId="urn:microsoft.com/office/officeart/2005/8/layout/pyramid1" loCatId="pyramid" qsTypeId="urn:microsoft.com/office/officeart/2005/8/quickstyle/3d1" qsCatId="3D" csTypeId="urn:microsoft.com/office/officeart/2005/8/colors/colorful4" csCatId="colorful" phldr="1"/>
      <dgm:spPr/>
    </dgm:pt>
    <dgm:pt modelId="{FF3E945E-1DCA-4FAB-8B69-0DE94A1958DB}">
      <dgm:prSet phldrT="[Texto]"/>
      <dgm:spPr>
        <a:gradFill rotWithShape="0">
          <a:gsLst>
            <a:gs pos="0">
              <a:srgbClr val="3BED3F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pt-BR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Ideia</a:t>
          </a:r>
        </a:p>
      </dgm:t>
    </dgm:pt>
    <dgm:pt modelId="{A7C6124C-C526-4FA2-BFB8-682F2345190A}" type="parTrans" cxnId="{3DA1D6AE-1A19-4F0E-B2DE-086D80C2949E}">
      <dgm:prSet/>
      <dgm:spPr/>
      <dgm:t>
        <a:bodyPr/>
        <a:lstStyle/>
        <a:p>
          <a:endParaRPr lang="pt-BR" b="1">
            <a:solidFill>
              <a:srgbClr val="FFFFFF"/>
            </a:solidFill>
          </a:endParaRPr>
        </a:p>
      </dgm:t>
    </dgm:pt>
    <dgm:pt modelId="{D925B127-72DA-4259-A3ED-F79266BFA44E}" type="sibTrans" cxnId="{3DA1D6AE-1A19-4F0E-B2DE-086D80C2949E}">
      <dgm:prSet/>
      <dgm:spPr/>
      <dgm:t>
        <a:bodyPr/>
        <a:lstStyle/>
        <a:p>
          <a:endParaRPr lang="pt-BR" b="1">
            <a:solidFill>
              <a:srgbClr val="FFFFFF"/>
            </a:solidFill>
          </a:endParaRPr>
        </a:p>
      </dgm:t>
    </dgm:pt>
    <dgm:pt modelId="{DD9AD3AD-0C26-4C35-9CE7-402C04902D16}">
      <dgm:prSet phldrT="[Texto]"/>
      <dgm:spPr>
        <a:gradFill rotWithShape="0">
          <a:gsLst>
            <a:gs pos="0">
              <a:srgbClr val="00B050"/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pt-BR" b="1" dirty="0">
              <a:solidFill>
                <a:srgbClr val="FFFFFF"/>
              </a:solidFill>
            </a:rPr>
            <a:t>Insight</a:t>
          </a:r>
        </a:p>
      </dgm:t>
    </dgm:pt>
    <dgm:pt modelId="{5203A776-9948-4298-8D7C-AE057DEB4635}" type="parTrans" cxnId="{ADB7EF6F-A76C-4699-A1D6-6D5454E1C6B7}">
      <dgm:prSet/>
      <dgm:spPr/>
      <dgm:t>
        <a:bodyPr/>
        <a:lstStyle/>
        <a:p>
          <a:endParaRPr lang="pt-BR" b="1">
            <a:solidFill>
              <a:srgbClr val="FFFFFF"/>
            </a:solidFill>
          </a:endParaRPr>
        </a:p>
      </dgm:t>
    </dgm:pt>
    <dgm:pt modelId="{65545284-5E66-4675-8B78-CF2D36DDB35C}" type="sibTrans" cxnId="{ADB7EF6F-A76C-4699-A1D6-6D5454E1C6B7}">
      <dgm:prSet/>
      <dgm:spPr/>
      <dgm:t>
        <a:bodyPr/>
        <a:lstStyle/>
        <a:p>
          <a:endParaRPr lang="pt-BR" b="1">
            <a:solidFill>
              <a:srgbClr val="FFFFFF"/>
            </a:solidFill>
          </a:endParaRPr>
        </a:p>
      </dgm:t>
    </dgm:pt>
    <dgm:pt modelId="{8FE9F78B-72BF-4550-B3CD-A5A68A7C709A}">
      <dgm:prSet phldrT="[Texto]"/>
      <dgm:spPr>
        <a:gradFill rotWithShape="0">
          <a:gsLst>
            <a:gs pos="0">
              <a:srgbClr val="006600"/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pt-BR" b="1" dirty="0">
              <a:solidFill>
                <a:srgbClr val="FFFFFF"/>
              </a:solidFill>
            </a:rPr>
            <a:t>Informação</a:t>
          </a:r>
        </a:p>
      </dgm:t>
    </dgm:pt>
    <dgm:pt modelId="{86BAE6E9-964E-4425-96B7-3221278F94C9}" type="parTrans" cxnId="{29481ACB-4939-4D1C-BAC1-1F3BD1AE97D3}">
      <dgm:prSet/>
      <dgm:spPr/>
      <dgm:t>
        <a:bodyPr/>
        <a:lstStyle/>
        <a:p>
          <a:endParaRPr lang="pt-BR" b="1">
            <a:solidFill>
              <a:srgbClr val="FFFFFF"/>
            </a:solidFill>
          </a:endParaRPr>
        </a:p>
      </dgm:t>
    </dgm:pt>
    <dgm:pt modelId="{D7419A87-67BD-4C8D-9976-6F033432DFC2}" type="sibTrans" cxnId="{29481ACB-4939-4D1C-BAC1-1F3BD1AE97D3}">
      <dgm:prSet/>
      <dgm:spPr/>
      <dgm:t>
        <a:bodyPr/>
        <a:lstStyle/>
        <a:p>
          <a:endParaRPr lang="pt-BR" b="1">
            <a:solidFill>
              <a:srgbClr val="FFFFFF"/>
            </a:solidFill>
          </a:endParaRPr>
        </a:p>
      </dgm:t>
    </dgm:pt>
    <dgm:pt modelId="{21810FF7-DDE8-4A4D-97F3-26BE072ADD46}" type="pres">
      <dgm:prSet presAssocID="{B99E7EBA-7E3E-49BD-BB06-2A6D795ABBBC}" presName="Name0" presStyleCnt="0">
        <dgm:presLayoutVars>
          <dgm:dir/>
          <dgm:animLvl val="lvl"/>
          <dgm:resizeHandles val="exact"/>
        </dgm:presLayoutVars>
      </dgm:prSet>
      <dgm:spPr/>
    </dgm:pt>
    <dgm:pt modelId="{2FEA3B9C-B8FC-4A7A-8440-C9560A6B4BBF}" type="pres">
      <dgm:prSet presAssocID="{FF3E945E-1DCA-4FAB-8B69-0DE94A1958DB}" presName="Name8" presStyleCnt="0"/>
      <dgm:spPr/>
    </dgm:pt>
    <dgm:pt modelId="{E7448EA5-2968-48FB-8125-190DEE40186C}" type="pres">
      <dgm:prSet presAssocID="{FF3E945E-1DCA-4FAB-8B69-0DE94A1958DB}" presName="level" presStyleLbl="node1" presStyleIdx="0" presStyleCnt="3">
        <dgm:presLayoutVars>
          <dgm:chMax val="1"/>
          <dgm:bulletEnabled val="1"/>
        </dgm:presLayoutVars>
      </dgm:prSet>
      <dgm:spPr/>
    </dgm:pt>
    <dgm:pt modelId="{3D5722F7-A50F-4DDB-A201-D623D7C3C2FA}" type="pres">
      <dgm:prSet presAssocID="{FF3E945E-1DCA-4FAB-8B69-0DE94A1958D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42536CD-5080-4463-8EBC-02F78A701CA3}" type="pres">
      <dgm:prSet presAssocID="{DD9AD3AD-0C26-4C35-9CE7-402C04902D16}" presName="Name8" presStyleCnt="0"/>
      <dgm:spPr/>
    </dgm:pt>
    <dgm:pt modelId="{64EE0A87-8538-4923-83C4-A84A41C0D0F5}" type="pres">
      <dgm:prSet presAssocID="{DD9AD3AD-0C26-4C35-9CE7-402C04902D16}" presName="level" presStyleLbl="node1" presStyleIdx="1" presStyleCnt="3">
        <dgm:presLayoutVars>
          <dgm:chMax val="1"/>
          <dgm:bulletEnabled val="1"/>
        </dgm:presLayoutVars>
      </dgm:prSet>
      <dgm:spPr/>
    </dgm:pt>
    <dgm:pt modelId="{7E1E102B-F045-4ECF-87DD-BE3945AA3856}" type="pres">
      <dgm:prSet presAssocID="{DD9AD3AD-0C26-4C35-9CE7-402C04902D1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6DF1A4F-32FA-423B-9CF6-13AB5B9406B6}" type="pres">
      <dgm:prSet presAssocID="{8FE9F78B-72BF-4550-B3CD-A5A68A7C709A}" presName="Name8" presStyleCnt="0"/>
      <dgm:spPr/>
    </dgm:pt>
    <dgm:pt modelId="{C9CFFA03-7C37-4996-97F9-357548006673}" type="pres">
      <dgm:prSet presAssocID="{8FE9F78B-72BF-4550-B3CD-A5A68A7C709A}" presName="level" presStyleLbl="node1" presStyleIdx="2" presStyleCnt="3">
        <dgm:presLayoutVars>
          <dgm:chMax val="1"/>
          <dgm:bulletEnabled val="1"/>
        </dgm:presLayoutVars>
      </dgm:prSet>
      <dgm:spPr/>
    </dgm:pt>
    <dgm:pt modelId="{2D4514D1-47F2-4C6D-8F59-A230611B1E2E}" type="pres">
      <dgm:prSet presAssocID="{8FE9F78B-72BF-4550-B3CD-A5A68A7C709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2975A26-0CDC-42FC-8623-BA9E18D87DB4}" type="presOf" srcId="{DD9AD3AD-0C26-4C35-9CE7-402C04902D16}" destId="{64EE0A87-8538-4923-83C4-A84A41C0D0F5}" srcOrd="0" destOrd="0" presId="urn:microsoft.com/office/officeart/2005/8/layout/pyramid1"/>
    <dgm:cxn modelId="{D0C6933D-879E-4378-9B0A-EF1DD03D1EDC}" type="presOf" srcId="{8FE9F78B-72BF-4550-B3CD-A5A68A7C709A}" destId="{C9CFFA03-7C37-4996-97F9-357548006673}" srcOrd="0" destOrd="0" presId="urn:microsoft.com/office/officeart/2005/8/layout/pyramid1"/>
    <dgm:cxn modelId="{ADB7EF6F-A76C-4699-A1D6-6D5454E1C6B7}" srcId="{B99E7EBA-7E3E-49BD-BB06-2A6D795ABBBC}" destId="{DD9AD3AD-0C26-4C35-9CE7-402C04902D16}" srcOrd="1" destOrd="0" parTransId="{5203A776-9948-4298-8D7C-AE057DEB4635}" sibTransId="{65545284-5E66-4675-8B78-CF2D36DDB35C}"/>
    <dgm:cxn modelId="{A7870671-4373-49CF-A20D-E9E82207F8CC}" type="presOf" srcId="{B99E7EBA-7E3E-49BD-BB06-2A6D795ABBBC}" destId="{21810FF7-DDE8-4A4D-97F3-26BE072ADD46}" srcOrd="0" destOrd="0" presId="urn:microsoft.com/office/officeart/2005/8/layout/pyramid1"/>
    <dgm:cxn modelId="{6829AC98-20B5-40C5-9883-A0E35FAAE7DC}" type="presOf" srcId="{FF3E945E-1DCA-4FAB-8B69-0DE94A1958DB}" destId="{3D5722F7-A50F-4DDB-A201-D623D7C3C2FA}" srcOrd="1" destOrd="0" presId="urn:microsoft.com/office/officeart/2005/8/layout/pyramid1"/>
    <dgm:cxn modelId="{C1A69DA5-C1A2-4FF5-A0A2-D68A148B200D}" type="presOf" srcId="{FF3E945E-1DCA-4FAB-8B69-0DE94A1958DB}" destId="{E7448EA5-2968-48FB-8125-190DEE40186C}" srcOrd="0" destOrd="0" presId="urn:microsoft.com/office/officeart/2005/8/layout/pyramid1"/>
    <dgm:cxn modelId="{3DA1D6AE-1A19-4F0E-B2DE-086D80C2949E}" srcId="{B99E7EBA-7E3E-49BD-BB06-2A6D795ABBBC}" destId="{FF3E945E-1DCA-4FAB-8B69-0DE94A1958DB}" srcOrd="0" destOrd="0" parTransId="{A7C6124C-C526-4FA2-BFB8-682F2345190A}" sibTransId="{D925B127-72DA-4259-A3ED-F79266BFA44E}"/>
    <dgm:cxn modelId="{2BF17CBE-E8FF-429E-B7A4-E86E4DBB1E7D}" type="presOf" srcId="{8FE9F78B-72BF-4550-B3CD-A5A68A7C709A}" destId="{2D4514D1-47F2-4C6D-8F59-A230611B1E2E}" srcOrd="1" destOrd="0" presId="urn:microsoft.com/office/officeart/2005/8/layout/pyramid1"/>
    <dgm:cxn modelId="{29481ACB-4939-4D1C-BAC1-1F3BD1AE97D3}" srcId="{B99E7EBA-7E3E-49BD-BB06-2A6D795ABBBC}" destId="{8FE9F78B-72BF-4550-B3CD-A5A68A7C709A}" srcOrd="2" destOrd="0" parTransId="{86BAE6E9-964E-4425-96B7-3221278F94C9}" sibTransId="{D7419A87-67BD-4C8D-9976-6F033432DFC2}"/>
    <dgm:cxn modelId="{4E9E94CD-356E-432A-A6D9-052A4D1A8F6D}" type="presOf" srcId="{DD9AD3AD-0C26-4C35-9CE7-402C04902D16}" destId="{7E1E102B-F045-4ECF-87DD-BE3945AA3856}" srcOrd="1" destOrd="0" presId="urn:microsoft.com/office/officeart/2005/8/layout/pyramid1"/>
    <dgm:cxn modelId="{26ED3102-ADEC-4E6C-B20B-04594DCCC2BD}" type="presParOf" srcId="{21810FF7-DDE8-4A4D-97F3-26BE072ADD46}" destId="{2FEA3B9C-B8FC-4A7A-8440-C9560A6B4BBF}" srcOrd="0" destOrd="0" presId="urn:microsoft.com/office/officeart/2005/8/layout/pyramid1"/>
    <dgm:cxn modelId="{84647791-CE76-4F3D-98ED-10C18D64C7D7}" type="presParOf" srcId="{2FEA3B9C-B8FC-4A7A-8440-C9560A6B4BBF}" destId="{E7448EA5-2968-48FB-8125-190DEE40186C}" srcOrd="0" destOrd="0" presId="urn:microsoft.com/office/officeart/2005/8/layout/pyramid1"/>
    <dgm:cxn modelId="{4DA3C6C0-8D0F-410C-B705-A2612C664625}" type="presParOf" srcId="{2FEA3B9C-B8FC-4A7A-8440-C9560A6B4BBF}" destId="{3D5722F7-A50F-4DDB-A201-D623D7C3C2FA}" srcOrd="1" destOrd="0" presId="urn:microsoft.com/office/officeart/2005/8/layout/pyramid1"/>
    <dgm:cxn modelId="{19603857-2DD9-4F2D-B68A-3C348AFD31A5}" type="presParOf" srcId="{21810FF7-DDE8-4A4D-97F3-26BE072ADD46}" destId="{242536CD-5080-4463-8EBC-02F78A701CA3}" srcOrd="1" destOrd="0" presId="urn:microsoft.com/office/officeart/2005/8/layout/pyramid1"/>
    <dgm:cxn modelId="{A6C35E36-8F07-491E-8657-C66A55B421E9}" type="presParOf" srcId="{242536CD-5080-4463-8EBC-02F78A701CA3}" destId="{64EE0A87-8538-4923-83C4-A84A41C0D0F5}" srcOrd="0" destOrd="0" presId="urn:microsoft.com/office/officeart/2005/8/layout/pyramid1"/>
    <dgm:cxn modelId="{51BFDD3E-07C0-40FC-A265-F10F83DAAB14}" type="presParOf" srcId="{242536CD-5080-4463-8EBC-02F78A701CA3}" destId="{7E1E102B-F045-4ECF-87DD-BE3945AA3856}" srcOrd="1" destOrd="0" presId="urn:microsoft.com/office/officeart/2005/8/layout/pyramid1"/>
    <dgm:cxn modelId="{A3180311-FD48-4184-9E2A-8413985804D4}" type="presParOf" srcId="{21810FF7-DDE8-4A4D-97F3-26BE072ADD46}" destId="{76DF1A4F-32FA-423B-9CF6-13AB5B9406B6}" srcOrd="2" destOrd="0" presId="urn:microsoft.com/office/officeart/2005/8/layout/pyramid1"/>
    <dgm:cxn modelId="{23A9E003-38A5-4963-B838-CF9141FED861}" type="presParOf" srcId="{76DF1A4F-32FA-423B-9CF6-13AB5B9406B6}" destId="{C9CFFA03-7C37-4996-97F9-357548006673}" srcOrd="0" destOrd="0" presId="urn:microsoft.com/office/officeart/2005/8/layout/pyramid1"/>
    <dgm:cxn modelId="{605EECA3-C81C-47CE-B855-39CC87784C9B}" type="presParOf" srcId="{76DF1A4F-32FA-423B-9CF6-13AB5B9406B6}" destId="{2D4514D1-47F2-4C6D-8F59-A230611B1E2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59E170-4202-4190-B8CB-94F3C763FFDB}" type="doc">
      <dgm:prSet loTypeId="urn:microsoft.com/office/officeart/2005/8/layout/hierarchy2" loCatId="hierarchy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pt-BR"/>
        </a:p>
      </dgm:t>
    </dgm:pt>
    <dgm:pt modelId="{61E11D11-FDAB-4D19-9D8E-DDAB18A0102F}">
      <dgm:prSet phldrT="[Texto]"/>
      <dgm:spPr/>
      <dgm:t>
        <a:bodyPr/>
        <a:lstStyle/>
        <a:p>
          <a:r>
            <a:rPr lang="pt-BR" b="1" dirty="0"/>
            <a:t>Diagrama de afinidades</a:t>
          </a:r>
        </a:p>
      </dgm:t>
    </dgm:pt>
    <dgm:pt modelId="{616306A9-EAC7-489E-A5DB-D4953DBB1C1C}" type="parTrans" cxnId="{7761B1E8-5E78-482E-8801-50BC8A1BEFD2}">
      <dgm:prSet/>
      <dgm:spPr/>
      <dgm:t>
        <a:bodyPr/>
        <a:lstStyle/>
        <a:p>
          <a:endParaRPr lang="pt-BR"/>
        </a:p>
      </dgm:t>
    </dgm:pt>
    <dgm:pt modelId="{B9BCC282-5F79-4E9C-B066-1BE0C5969A38}" type="sibTrans" cxnId="{7761B1E8-5E78-482E-8801-50BC8A1BEFD2}">
      <dgm:prSet/>
      <dgm:spPr/>
      <dgm:t>
        <a:bodyPr/>
        <a:lstStyle/>
        <a:p>
          <a:endParaRPr lang="pt-BR"/>
        </a:p>
      </dgm:t>
    </dgm:pt>
    <dgm:pt modelId="{A82756DC-8651-46E2-B3F0-59CDB5F00A7C}">
      <dgm:prSet phldrT="[Texto]" custT="1"/>
      <dgm:spPr/>
      <dgm:t>
        <a:bodyPr/>
        <a:lstStyle/>
        <a:p>
          <a:r>
            <a:rPr lang="pt-BR" sz="2000" b="1" dirty="0"/>
            <a:t>Agrupar</a:t>
          </a:r>
        </a:p>
      </dgm:t>
    </dgm:pt>
    <dgm:pt modelId="{5733E9F1-AC80-4235-B0BE-86257A3D709D}" type="parTrans" cxnId="{F94B94ED-49CC-4500-9BF7-96685AC1EBF0}">
      <dgm:prSet/>
      <dgm:spPr/>
      <dgm:t>
        <a:bodyPr/>
        <a:lstStyle/>
        <a:p>
          <a:endParaRPr lang="pt-BR"/>
        </a:p>
      </dgm:t>
    </dgm:pt>
    <dgm:pt modelId="{019E1B76-EEAC-49FF-9EA8-00A555C1F9E3}" type="sibTrans" cxnId="{F94B94ED-49CC-4500-9BF7-96685AC1EBF0}">
      <dgm:prSet/>
      <dgm:spPr/>
      <dgm:t>
        <a:bodyPr/>
        <a:lstStyle/>
        <a:p>
          <a:endParaRPr lang="pt-BR"/>
        </a:p>
      </dgm:t>
    </dgm:pt>
    <dgm:pt modelId="{F7AAB6B7-A399-4F82-AFE5-DD076264CD0B}">
      <dgm:prSet phldrT="[Texto]" custT="1"/>
      <dgm:spPr/>
      <dgm:t>
        <a:bodyPr/>
        <a:lstStyle/>
        <a:p>
          <a:r>
            <a:rPr lang="pt-BR" sz="2000" dirty="0"/>
            <a:t>Problemas iguais</a:t>
          </a:r>
        </a:p>
      </dgm:t>
    </dgm:pt>
    <dgm:pt modelId="{0F295559-65B9-4A4E-A322-B0F64DAA6085}" type="parTrans" cxnId="{DC6C2FF0-0F4B-4E59-BC34-4E052F564E2C}">
      <dgm:prSet/>
      <dgm:spPr/>
      <dgm:t>
        <a:bodyPr/>
        <a:lstStyle/>
        <a:p>
          <a:endParaRPr lang="pt-BR"/>
        </a:p>
      </dgm:t>
    </dgm:pt>
    <dgm:pt modelId="{8FF607D2-6F65-4D8E-BCF5-685509E762FE}" type="sibTrans" cxnId="{DC6C2FF0-0F4B-4E59-BC34-4E052F564E2C}">
      <dgm:prSet/>
      <dgm:spPr/>
      <dgm:t>
        <a:bodyPr/>
        <a:lstStyle/>
        <a:p>
          <a:endParaRPr lang="pt-BR"/>
        </a:p>
      </dgm:t>
    </dgm:pt>
    <dgm:pt modelId="{A8D3F44E-5E24-4FAD-A65C-7D1A67966E89}">
      <dgm:prSet phldrT="[Texto]" custT="1"/>
      <dgm:spPr/>
      <dgm:t>
        <a:bodyPr/>
        <a:lstStyle/>
        <a:p>
          <a:r>
            <a:rPr lang="pt-BR" sz="2000" dirty="0"/>
            <a:t>Necessidades</a:t>
          </a:r>
        </a:p>
      </dgm:t>
    </dgm:pt>
    <dgm:pt modelId="{C1AD9253-0280-41E9-85E9-9B4F9402AE69}" type="parTrans" cxnId="{B1057FFA-0C16-442F-A930-5FB9D212C2A3}">
      <dgm:prSet/>
      <dgm:spPr/>
      <dgm:t>
        <a:bodyPr/>
        <a:lstStyle/>
        <a:p>
          <a:endParaRPr lang="pt-BR"/>
        </a:p>
      </dgm:t>
    </dgm:pt>
    <dgm:pt modelId="{63DD4401-8F38-4725-AB8A-406B6ECA4830}" type="sibTrans" cxnId="{B1057FFA-0C16-442F-A930-5FB9D212C2A3}">
      <dgm:prSet/>
      <dgm:spPr/>
      <dgm:t>
        <a:bodyPr/>
        <a:lstStyle/>
        <a:p>
          <a:endParaRPr lang="pt-BR"/>
        </a:p>
      </dgm:t>
    </dgm:pt>
    <dgm:pt modelId="{A4159938-B514-40D7-B3DB-312D74F74B6F}">
      <dgm:prSet phldrT="[Texto]" custT="1"/>
      <dgm:spPr/>
      <dgm:t>
        <a:bodyPr/>
        <a:lstStyle/>
        <a:p>
          <a:r>
            <a:rPr lang="pt-BR" sz="2000" b="1" dirty="0"/>
            <a:t>Separar</a:t>
          </a:r>
        </a:p>
      </dgm:t>
    </dgm:pt>
    <dgm:pt modelId="{F74E87A9-D770-47AE-B9E8-26536252E8E2}" type="parTrans" cxnId="{6CF3A84E-1F89-4C03-887F-BF79A604E075}">
      <dgm:prSet/>
      <dgm:spPr/>
      <dgm:t>
        <a:bodyPr/>
        <a:lstStyle/>
        <a:p>
          <a:endParaRPr lang="pt-BR"/>
        </a:p>
      </dgm:t>
    </dgm:pt>
    <dgm:pt modelId="{0A39740B-F803-416E-B509-CD8E0468A948}" type="sibTrans" cxnId="{6CF3A84E-1F89-4C03-887F-BF79A604E075}">
      <dgm:prSet/>
      <dgm:spPr/>
      <dgm:t>
        <a:bodyPr/>
        <a:lstStyle/>
        <a:p>
          <a:endParaRPr lang="pt-BR"/>
        </a:p>
      </dgm:t>
    </dgm:pt>
    <dgm:pt modelId="{F4C645C1-2922-4B7F-8312-79D9797C3399}">
      <dgm:prSet phldrT="[Texto]" custT="1"/>
      <dgm:spPr/>
      <dgm:t>
        <a:bodyPr/>
        <a:lstStyle/>
        <a:p>
          <a:r>
            <a:rPr lang="pt-BR" sz="2000" dirty="0"/>
            <a:t>Maior incidência</a:t>
          </a:r>
        </a:p>
      </dgm:t>
    </dgm:pt>
    <dgm:pt modelId="{44C8EB46-9990-4A1B-B545-2BFE02BCA2E1}" type="parTrans" cxnId="{91DE2389-9E80-478F-A0C0-D781C9797EB9}">
      <dgm:prSet/>
      <dgm:spPr/>
      <dgm:t>
        <a:bodyPr/>
        <a:lstStyle/>
        <a:p>
          <a:endParaRPr lang="pt-BR"/>
        </a:p>
      </dgm:t>
    </dgm:pt>
    <dgm:pt modelId="{5F0F8242-9E77-4843-A71F-AF65CD473754}" type="sibTrans" cxnId="{91DE2389-9E80-478F-A0C0-D781C9797EB9}">
      <dgm:prSet/>
      <dgm:spPr/>
      <dgm:t>
        <a:bodyPr/>
        <a:lstStyle/>
        <a:p>
          <a:endParaRPr lang="pt-BR"/>
        </a:p>
      </dgm:t>
    </dgm:pt>
    <dgm:pt modelId="{DCF0F9C3-6E5C-432A-9A25-6B95FF0E60EA}">
      <dgm:prSet custT="1"/>
      <dgm:spPr/>
      <dgm:t>
        <a:bodyPr/>
        <a:lstStyle/>
        <a:p>
          <a:r>
            <a:rPr lang="pt-BR" sz="2000" dirty="0"/>
            <a:t>Menor incidência</a:t>
          </a:r>
        </a:p>
      </dgm:t>
    </dgm:pt>
    <dgm:pt modelId="{7ABB65FE-C998-4D12-AD38-DF3F18E8500E}" type="parTrans" cxnId="{070CD25C-DE76-4376-AFD0-FE798CE03FF7}">
      <dgm:prSet/>
      <dgm:spPr/>
      <dgm:t>
        <a:bodyPr/>
        <a:lstStyle/>
        <a:p>
          <a:endParaRPr lang="pt-BR"/>
        </a:p>
      </dgm:t>
    </dgm:pt>
    <dgm:pt modelId="{F5CE95BE-D1E1-47F4-90D4-C39BB5CED7A0}" type="sibTrans" cxnId="{070CD25C-DE76-4376-AFD0-FE798CE03FF7}">
      <dgm:prSet/>
      <dgm:spPr/>
      <dgm:t>
        <a:bodyPr/>
        <a:lstStyle/>
        <a:p>
          <a:endParaRPr lang="pt-BR"/>
        </a:p>
      </dgm:t>
    </dgm:pt>
    <dgm:pt modelId="{48F62A55-9C79-4BFD-B6F4-E036C011B366}">
      <dgm:prSet/>
      <dgm:spPr/>
      <dgm:t>
        <a:bodyPr/>
        <a:lstStyle/>
        <a:p>
          <a:endParaRPr lang="pt-BR" dirty="0"/>
        </a:p>
      </dgm:t>
    </dgm:pt>
    <dgm:pt modelId="{02706C9A-4FDA-49A3-99A3-DE1DA916AC9E}" type="parTrans" cxnId="{E9AEB239-DFF7-4234-BAC5-3E4520124756}">
      <dgm:prSet/>
      <dgm:spPr/>
      <dgm:t>
        <a:bodyPr/>
        <a:lstStyle/>
        <a:p>
          <a:endParaRPr lang="pt-BR"/>
        </a:p>
      </dgm:t>
    </dgm:pt>
    <dgm:pt modelId="{A6935738-8D79-4B9F-BB4F-26F049432C80}" type="sibTrans" cxnId="{E9AEB239-DFF7-4234-BAC5-3E4520124756}">
      <dgm:prSet/>
      <dgm:spPr/>
      <dgm:t>
        <a:bodyPr/>
        <a:lstStyle/>
        <a:p>
          <a:endParaRPr lang="pt-BR"/>
        </a:p>
      </dgm:t>
    </dgm:pt>
    <dgm:pt modelId="{87FA0802-F64A-4821-9A67-1141ADA13259}">
      <dgm:prSet/>
      <dgm:spPr/>
      <dgm:t>
        <a:bodyPr/>
        <a:lstStyle/>
        <a:p>
          <a:endParaRPr lang="pt-BR" dirty="0"/>
        </a:p>
      </dgm:t>
    </dgm:pt>
    <dgm:pt modelId="{24434FD6-D4DC-4AB1-9334-598D2D9DF1FE}" type="parTrans" cxnId="{955367F6-5BB4-4E3B-AE40-716A0E6635C4}">
      <dgm:prSet/>
      <dgm:spPr/>
      <dgm:t>
        <a:bodyPr/>
        <a:lstStyle/>
        <a:p>
          <a:endParaRPr lang="pt-BR"/>
        </a:p>
      </dgm:t>
    </dgm:pt>
    <dgm:pt modelId="{52EDB2FA-64E5-4106-AC12-0B5EDA06DC3C}" type="sibTrans" cxnId="{955367F6-5BB4-4E3B-AE40-716A0E6635C4}">
      <dgm:prSet/>
      <dgm:spPr/>
      <dgm:t>
        <a:bodyPr/>
        <a:lstStyle/>
        <a:p>
          <a:endParaRPr lang="pt-BR"/>
        </a:p>
      </dgm:t>
    </dgm:pt>
    <dgm:pt modelId="{9CBC0A4E-D771-4F87-8509-8AC0BFB9107D}">
      <dgm:prSet/>
      <dgm:spPr/>
      <dgm:t>
        <a:bodyPr/>
        <a:lstStyle/>
        <a:p>
          <a:endParaRPr lang="pt-BR" dirty="0"/>
        </a:p>
      </dgm:t>
    </dgm:pt>
    <dgm:pt modelId="{1330B218-8C12-432F-9491-96466D7E125E}" type="parTrans" cxnId="{07509E55-9F22-413D-B2E6-811EA0D679A2}">
      <dgm:prSet/>
      <dgm:spPr/>
      <dgm:t>
        <a:bodyPr/>
        <a:lstStyle/>
        <a:p>
          <a:endParaRPr lang="pt-BR"/>
        </a:p>
      </dgm:t>
    </dgm:pt>
    <dgm:pt modelId="{5624645A-8B01-41CF-A3CC-CD9EEF99C72D}" type="sibTrans" cxnId="{07509E55-9F22-413D-B2E6-811EA0D679A2}">
      <dgm:prSet/>
      <dgm:spPr/>
      <dgm:t>
        <a:bodyPr/>
        <a:lstStyle/>
        <a:p>
          <a:endParaRPr lang="pt-BR"/>
        </a:p>
      </dgm:t>
    </dgm:pt>
    <dgm:pt modelId="{316BB577-B814-4C01-B771-8825AB64A973}">
      <dgm:prSet/>
      <dgm:spPr/>
      <dgm:t>
        <a:bodyPr/>
        <a:lstStyle/>
        <a:p>
          <a:endParaRPr lang="pt-BR" dirty="0"/>
        </a:p>
      </dgm:t>
    </dgm:pt>
    <dgm:pt modelId="{916F9127-E18A-4B7D-B663-3E68B1FDCA4F}" type="parTrans" cxnId="{398DB9E5-B9AB-4E27-A965-36D16273A00C}">
      <dgm:prSet/>
      <dgm:spPr/>
      <dgm:t>
        <a:bodyPr/>
        <a:lstStyle/>
        <a:p>
          <a:endParaRPr lang="pt-BR"/>
        </a:p>
      </dgm:t>
    </dgm:pt>
    <dgm:pt modelId="{71F9C1AA-6C96-443C-B57A-D7C3F434F442}" type="sibTrans" cxnId="{398DB9E5-B9AB-4E27-A965-36D16273A00C}">
      <dgm:prSet/>
      <dgm:spPr/>
      <dgm:t>
        <a:bodyPr/>
        <a:lstStyle/>
        <a:p>
          <a:endParaRPr lang="pt-BR"/>
        </a:p>
      </dgm:t>
    </dgm:pt>
    <dgm:pt modelId="{337A9766-5915-4F17-9077-35732F04B0D1}" type="pres">
      <dgm:prSet presAssocID="{8959E170-4202-4190-B8CB-94F3C763FFD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20B4568-2A0E-4ED5-BE5B-569AC90D902C}" type="pres">
      <dgm:prSet presAssocID="{61E11D11-FDAB-4D19-9D8E-DDAB18A0102F}" presName="root1" presStyleCnt="0"/>
      <dgm:spPr/>
    </dgm:pt>
    <dgm:pt modelId="{1E3288D2-453A-4134-AB5D-BAD089586BB8}" type="pres">
      <dgm:prSet presAssocID="{61E11D11-FDAB-4D19-9D8E-DDAB18A0102F}" presName="LevelOneTextNode" presStyleLbl="node0" presStyleIdx="0" presStyleCnt="1">
        <dgm:presLayoutVars>
          <dgm:chPref val="3"/>
        </dgm:presLayoutVars>
      </dgm:prSet>
      <dgm:spPr/>
    </dgm:pt>
    <dgm:pt modelId="{9A149E9A-AD06-40A9-9040-9AE86312BF3A}" type="pres">
      <dgm:prSet presAssocID="{61E11D11-FDAB-4D19-9D8E-DDAB18A0102F}" presName="level2hierChild" presStyleCnt="0"/>
      <dgm:spPr/>
    </dgm:pt>
    <dgm:pt modelId="{EEB0BBCE-3DE2-45BD-9086-5B00106B2977}" type="pres">
      <dgm:prSet presAssocID="{5733E9F1-AC80-4235-B0BE-86257A3D709D}" presName="conn2-1" presStyleLbl="parChTrans1D2" presStyleIdx="0" presStyleCnt="2"/>
      <dgm:spPr/>
    </dgm:pt>
    <dgm:pt modelId="{815819A6-90C0-47A4-AD3C-0726D358CFFA}" type="pres">
      <dgm:prSet presAssocID="{5733E9F1-AC80-4235-B0BE-86257A3D709D}" presName="connTx" presStyleLbl="parChTrans1D2" presStyleIdx="0" presStyleCnt="2"/>
      <dgm:spPr/>
    </dgm:pt>
    <dgm:pt modelId="{B37EA00F-CAD2-44DB-9A25-A98E89C678AC}" type="pres">
      <dgm:prSet presAssocID="{A82756DC-8651-46E2-B3F0-59CDB5F00A7C}" presName="root2" presStyleCnt="0"/>
      <dgm:spPr/>
    </dgm:pt>
    <dgm:pt modelId="{16A65229-B4CE-4863-92F1-C9C6E41FBE90}" type="pres">
      <dgm:prSet presAssocID="{A82756DC-8651-46E2-B3F0-59CDB5F00A7C}" presName="LevelTwoTextNode" presStyleLbl="node2" presStyleIdx="0" presStyleCnt="2" custLinFactNeighborY="-77445">
        <dgm:presLayoutVars>
          <dgm:chPref val="3"/>
        </dgm:presLayoutVars>
      </dgm:prSet>
      <dgm:spPr/>
    </dgm:pt>
    <dgm:pt modelId="{95E87F46-B76F-4F89-B6CB-823B281229BB}" type="pres">
      <dgm:prSet presAssocID="{A82756DC-8651-46E2-B3F0-59CDB5F00A7C}" presName="level3hierChild" presStyleCnt="0"/>
      <dgm:spPr/>
    </dgm:pt>
    <dgm:pt modelId="{0BAD90D8-D58B-4945-AED7-CB1E29D69B41}" type="pres">
      <dgm:prSet presAssocID="{0F295559-65B9-4A4E-A322-B0F64DAA6085}" presName="conn2-1" presStyleLbl="parChTrans1D3" presStyleIdx="0" presStyleCnt="4"/>
      <dgm:spPr/>
    </dgm:pt>
    <dgm:pt modelId="{B2C0D5AF-B329-414B-87A3-2AB2FF1C5F48}" type="pres">
      <dgm:prSet presAssocID="{0F295559-65B9-4A4E-A322-B0F64DAA6085}" presName="connTx" presStyleLbl="parChTrans1D3" presStyleIdx="0" presStyleCnt="4"/>
      <dgm:spPr/>
    </dgm:pt>
    <dgm:pt modelId="{2ECD2B45-55EB-4B3D-93BD-D1FFD1C7C270}" type="pres">
      <dgm:prSet presAssocID="{F7AAB6B7-A399-4F82-AFE5-DD076264CD0B}" presName="root2" presStyleCnt="0"/>
      <dgm:spPr/>
    </dgm:pt>
    <dgm:pt modelId="{1E9FB28C-6C60-448B-AB63-2EB4EA2728FC}" type="pres">
      <dgm:prSet presAssocID="{F7AAB6B7-A399-4F82-AFE5-DD076264CD0B}" presName="LevelTwoTextNode" presStyleLbl="node3" presStyleIdx="0" presStyleCnt="4" custLinFactNeighborY="-77445">
        <dgm:presLayoutVars>
          <dgm:chPref val="3"/>
        </dgm:presLayoutVars>
      </dgm:prSet>
      <dgm:spPr/>
    </dgm:pt>
    <dgm:pt modelId="{91FE91AF-4D93-4082-B67F-B1CA23DC1943}" type="pres">
      <dgm:prSet presAssocID="{F7AAB6B7-A399-4F82-AFE5-DD076264CD0B}" presName="level3hierChild" presStyleCnt="0"/>
      <dgm:spPr/>
    </dgm:pt>
    <dgm:pt modelId="{D6A2A9C4-EA5A-47CA-917F-19ACEB8F8609}" type="pres">
      <dgm:prSet presAssocID="{02706C9A-4FDA-49A3-99A3-DE1DA916AC9E}" presName="conn2-1" presStyleLbl="parChTrans1D4" presStyleIdx="0" presStyleCnt="4"/>
      <dgm:spPr/>
    </dgm:pt>
    <dgm:pt modelId="{24BCA980-3620-4C82-9F1F-DA5EE1759B73}" type="pres">
      <dgm:prSet presAssocID="{02706C9A-4FDA-49A3-99A3-DE1DA916AC9E}" presName="connTx" presStyleLbl="parChTrans1D4" presStyleIdx="0" presStyleCnt="4"/>
      <dgm:spPr/>
    </dgm:pt>
    <dgm:pt modelId="{75F1E23C-955E-46FC-B854-B3B2383B057B}" type="pres">
      <dgm:prSet presAssocID="{48F62A55-9C79-4BFD-B6F4-E036C011B366}" presName="root2" presStyleCnt="0"/>
      <dgm:spPr/>
    </dgm:pt>
    <dgm:pt modelId="{21860BF3-52E0-4155-A419-577E4BF4DC0C}" type="pres">
      <dgm:prSet presAssocID="{48F62A55-9C79-4BFD-B6F4-E036C011B366}" presName="LevelTwoTextNode" presStyleLbl="node4" presStyleIdx="0" presStyleCnt="4" custLinFactNeighborY="-68409">
        <dgm:presLayoutVars>
          <dgm:chPref val="3"/>
        </dgm:presLayoutVars>
      </dgm:prSet>
      <dgm:spPr/>
    </dgm:pt>
    <dgm:pt modelId="{F5E6441F-CB69-4244-8E4F-2447238A0317}" type="pres">
      <dgm:prSet presAssocID="{48F62A55-9C79-4BFD-B6F4-E036C011B366}" presName="level3hierChild" presStyleCnt="0"/>
      <dgm:spPr/>
    </dgm:pt>
    <dgm:pt modelId="{A322CC36-30D9-4D2A-A881-D4838CBF9EA6}" type="pres">
      <dgm:prSet presAssocID="{C1AD9253-0280-41E9-85E9-9B4F9402AE69}" presName="conn2-1" presStyleLbl="parChTrans1D3" presStyleIdx="1" presStyleCnt="4"/>
      <dgm:spPr/>
    </dgm:pt>
    <dgm:pt modelId="{D2CF961B-1D72-4639-BE29-A6D4D8156B71}" type="pres">
      <dgm:prSet presAssocID="{C1AD9253-0280-41E9-85E9-9B4F9402AE69}" presName="connTx" presStyleLbl="parChTrans1D3" presStyleIdx="1" presStyleCnt="4"/>
      <dgm:spPr/>
    </dgm:pt>
    <dgm:pt modelId="{0A7F14ED-42A7-45FB-B2D3-925F55D9735C}" type="pres">
      <dgm:prSet presAssocID="{A8D3F44E-5E24-4FAD-A65C-7D1A67966E89}" presName="root2" presStyleCnt="0"/>
      <dgm:spPr/>
    </dgm:pt>
    <dgm:pt modelId="{62E9041F-D3A2-43DD-B567-445FB3EAD7CD}" type="pres">
      <dgm:prSet presAssocID="{A8D3F44E-5E24-4FAD-A65C-7D1A67966E89}" presName="LevelTwoTextNode" presStyleLbl="node3" presStyleIdx="1" presStyleCnt="4" custLinFactNeighborY="-41745">
        <dgm:presLayoutVars>
          <dgm:chPref val="3"/>
        </dgm:presLayoutVars>
      </dgm:prSet>
      <dgm:spPr/>
    </dgm:pt>
    <dgm:pt modelId="{1FB02EEF-27B7-49DE-8D99-D95B379E3FAC}" type="pres">
      <dgm:prSet presAssocID="{A8D3F44E-5E24-4FAD-A65C-7D1A67966E89}" presName="level3hierChild" presStyleCnt="0"/>
      <dgm:spPr/>
    </dgm:pt>
    <dgm:pt modelId="{077CA5D7-34D7-4B69-9CEC-4FF7568B42F9}" type="pres">
      <dgm:prSet presAssocID="{24434FD6-D4DC-4AB1-9334-598D2D9DF1FE}" presName="conn2-1" presStyleLbl="parChTrans1D4" presStyleIdx="1" presStyleCnt="4"/>
      <dgm:spPr/>
    </dgm:pt>
    <dgm:pt modelId="{E224E0CB-1C01-4226-A767-73EB9B094C55}" type="pres">
      <dgm:prSet presAssocID="{24434FD6-D4DC-4AB1-9334-598D2D9DF1FE}" presName="connTx" presStyleLbl="parChTrans1D4" presStyleIdx="1" presStyleCnt="4"/>
      <dgm:spPr/>
    </dgm:pt>
    <dgm:pt modelId="{29DE07CF-DCC4-4694-BC47-0A9A3B8C9B51}" type="pres">
      <dgm:prSet presAssocID="{87FA0802-F64A-4821-9A67-1141ADA13259}" presName="root2" presStyleCnt="0"/>
      <dgm:spPr/>
    </dgm:pt>
    <dgm:pt modelId="{E5A4E8BB-F154-4EDA-8A91-C6F612CDEC07}" type="pres">
      <dgm:prSet presAssocID="{87FA0802-F64A-4821-9A67-1141ADA13259}" presName="LevelTwoTextNode" presStyleLbl="node4" presStyleIdx="1" presStyleCnt="4" custLinFactNeighborY="-38877">
        <dgm:presLayoutVars>
          <dgm:chPref val="3"/>
        </dgm:presLayoutVars>
      </dgm:prSet>
      <dgm:spPr/>
    </dgm:pt>
    <dgm:pt modelId="{BDBC1988-AE3E-470A-A67F-06DD0A4CEE98}" type="pres">
      <dgm:prSet presAssocID="{87FA0802-F64A-4821-9A67-1141ADA13259}" presName="level3hierChild" presStyleCnt="0"/>
      <dgm:spPr/>
    </dgm:pt>
    <dgm:pt modelId="{8E6F5DCF-BB48-4991-9A7A-8120EEFD4C4B}" type="pres">
      <dgm:prSet presAssocID="{F74E87A9-D770-47AE-B9E8-26536252E8E2}" presName="conn2-1" presStyleLbl="parChTrans1D2" presStyleIdx="1" presStyleCnt="2"/>
      <dgm:spPr/>
    </dgm:pt>
    <dgm:pt modelId="{0DA56C16-2F3B-41E0-B921-E63F110834B4}" type="pres">
      <dgm:prSet presAssocID="{F74E87A9-D770-47AE-B9E8-26536252E8E2}" presName="connTx" presStyleLbl="parChTrans1D2" presStyleIdx="1" presStyleCnt="2"/>
      <dgm:spPr/>
    </dgm:pt>
    <dgm:pt modelId="{FCCD7B3C-53F5-4DFC-B8EE-1FB428816654}" type="pres">
      <dgm:prSet presAssocID="{A4159938-B514-40D7-B3DB-312D74F74B6F}" presName="root2" presStyleCnt="0"/>
      <dgm:spPr/>
    </dgm:pt>
    <dgm:pt modelId="{2E0B7585-CF73-4918-A68D-34E6576E8DB2}" type="pres">
      <dgm:prSet presAssocID="{A4159938-B514-40D7-B3DB-312D74F74B6F}" presName="LevelTwoTextNode" presStyleLbl="node2" presStyleIdx="1" presStyleCnt="2" custLinFactNeighborY="68492">
        <dgm:presLayoutVars>
          <dgm:chPref val="3"/>
        </dgm:presLayoutVars>
      </dgm:prSet>
      <dgm:spPr/>
    </dgm:pt>
    <dgm:pt modelId="{A028553B-CA24-4AEF-9AEA-0A6813087F1C}" type="pres">
      <dgm:prSet presAssocID="{A4159938-B514-40D7-B3DB-312D74F74B6F}" presName="level3hierChild" presStyleCnt="0"/>
      <dgm:spPr/>
    </dgm:pt>
    <dgm:pt modelId="{7DB21E99-A728-436A-85A2-EA6D02063E77}" type="pres">
      <dgm:prSet presAssocID="{44C8EB46-9990-4A1B-B545-2BFE02BCA2E1}" presName="conn2-1" presStyleLbl="parChTrans1D3" presStyleIdx="2" presStyleCnt="4"/>
      <dgm:spPr/>
    </dgm:pt>
    <dgm:pt modelId="{D45F35DC-D193-4454-84A4-F0BD93971618}" type="pres">
      <dgm:prSet presAssocID="{44C8EB46-9990-4A1B-B545-2BFE02BCA2E1}" presName="connTx" presStyleLbl="parChTrans1D3" presStyleIdx="2" presStyleCnt="4"/>
      <dgm:spPr/>
    </dgm:pt>
    <dgm:pt modelId="{5B737E4A-288B-4989-9D02-E5D297CE6D18}" type="pres">
      <dgm:prSet presAssocID="{F4C645C1-2922-4B7F-8312-79D9797C3399}" presName="root2" presStyleCnt="0"/>
      <dgm:spPr/>
    </dgm:pt>
    <dgm:pt modelId="{F32D4BCD-3548-48D5-88BE-B30D55414AF4}" type="pres">
      <dgm:prSet presAssocID="{F4C645C1-2922-4B7F-8312-79D9797C3399}" presName="LevelTwoTextNode" presStyleLbl="node3" presStyleIdx="2" presStyleCnt="4" custLinFactNeighborY="32791">
        <dgm:presLayoutVars>
          <dgm:chPref val="3"/>
        </dgm:presLayoutVars>
      </dgm:prSet>
      <dgm:spPr/>
    </dgm:pt>
    <dgm:pt modelId="{30796A1B-A240-4442-9CCB-E5462F8A8368}" type="pres">
      <dgm:prSet presAssocID="{F4C645C1-2922-4B7F-8312-79D9797C3399}" presName="level3hierChild" presStyleCnt="0"/>
      <dgm:spPr/>
    </dgm:pt>
    <dgm:pt modelId="{B5ECCD70-7EC3-478D-8071-6CDECFCE412A}" type="pres">
      <dgm:prSet presAssocID="{1330B218-8C12-432F-9491-96466D7E125E}" presName="conn2-1" presStyleLbl="parChTrans1D4" presStyleIdx="2" presStyleCnt="4"/>
      <dgm:spPr/>
    </dgm:pt>
    <dgm:pt modelId="{93694D48-1CEF-4134-A2B4-BC2E0714767D}" type="pres">
      <dgm:prSet presAssocID="{1330B218-8C12-432F-9491-96466D7E125E}" presName="connTx" presStyleLbl="parChTrans1D4" presStyleIdx="2" presStyleCnt="4"/>
      <dgm:spPr/>
    </dgm:pt>
    <dgm:pt modelId="{324E6514-50B3-4415-8C69-02BA37905F2C}" type="pres">
      <dgm:prSet presAssocID="{9CBC0A4E-D771-4F87-8509-8AC0BFB9107D}" presName="root2" presStyleCnt="0"/>
      <dgm:spPr/>
    </dgm:pt>
    <dgm:pt modelId="{38C48C75-383F-4819-9D65-4820F40E41F0}" type="pres">
      <dgm:prSet presAssocID="{9CBC0A4E-D771-4F87-8509-8AC0BFB9107D}" presName="LevelTwoTextNode" presStyleLbl="node4" presStyleIdx="2" presStyleCnt="4" custLinFactNeighborY="31631">
        <dgm:presLayoutVars>
          <dgm:chPref val="3"/>
        </dgm:presLayoutVars>
      </dgm:prSet>
      <dgm:spPr/>
    </dgm:pt>
    <dgm:pt modelId="{6D9D7BF5-47DD-4756-BE21-A97E9C713B46}" type="pres">
      <dgm:prSet presAssocID="{9CBC0A4E-D771-4F87-8509-8AC0BFB9107D}" presName="level3hierChild" presStyleCnt="0"/>
      <dgm:spPr/>
    </dgm:pt>
    <dgm:pt modelId="{FA6A357C-5D55-4417-9885-88A836A1121A}" type="pres">
      <dgm:prSet presAssocID="{7ABB65FE-C998-4D12-AD38-DF3F18E8500E}" presName="conn2-1" presStyleLbl="parChTrans1D3" presStyleIdx="3" presStyleCnt="4"/>
      <dgm:spPr/>
    </dgm:pt>
    <dgm:pt modelId="{B4CF07BB-6633-4224-86ED-E32F86ABE01F}" type="pres">
      <dgm:prSet presAssocID="{7ABB65FE-C998-4D12-AD38-DF3F18E8500E}" presName="connTx" presStyleLbl="parChTrans1D3" presStyleIdx="3" presStyleCnt="4"/>
      <dgm:spPr/>
    </dgm:pt>
    <dgm:pt modelId="{B67198E5-89DA-4DB8-B392-52AC3C3F3382}" type="pres">
      <dgm:prSet presAssocID="{DCF0F9C3-6E5C-432A-9A25-6B95FF0E60EA}" presName="root2" presStyleCnt="0"/>
      <dgm:spPr/>
    </dgm:pt>
    <dgm:pt modelId="{6A8E96B7-F874-42D7-81F8-5597AC9C701F}" type="pres">
      <dgm:prSet presAssocID="{DCF0F9C3-6E5C-432A-9A25-6B95FF0E60EA}" presName="LevelTwoTextNode" presStyleLbl="node3" presStyleIdx="3" presStyleCnt="4" custLinFactNeighborY="68492">
        <dgm:presLayoutVars>
          <dgm:chPref val="3"/>
        </dgm:presLayoutVars>
      </dgm:prSet>
      <dgm:spPr/>
    </dgm:pt>
    <dgm:pt modelId="{5768827E-E8D1-4C9C-A3CE-040F30D12ABC}" type="pres">
      <dgm:prSet presAssocID="{DCF0F9C3-6E5C-432A-9A25-6B95FF0E60EA}" presName="level3hierChild" presStyleCnt="0"/>
      <dgm:spPr/>
    </dgm:pt>
    <dgm:pt modelId="{FB9DC8E2-C150-4D2F-80E0-3755657CA1F9}" type="pres">
      <dgm:prSet presAssocID="{916F9127-E18A-4B7D-B663-3E68B1FDCA4F}" presName="conn2-1" presStyleLbl="parChTrans1D4" presStyleIdx="3" presStyleCnt="4"/>
      <dgm:spPr/>
    </dgm:pt>
    <dgm:pt modelId="{09DDBCF9-3491-4DD6-8C48-0E4CB571E29D}" type="pres">
      <dgm:prSet presAssocID="{916F9127-E18A-4B7D-B663-3E68B1FDCA4F}" presName="connTx" presStyleLbl="parChTrans1D4" presStyleIdx="3" presStyleCnt="4"/>
      <dgm:spPr/>
    </dgm:pt>
    <dgm:pt modelId="{F6C14E58-A291-47DA-9444-4A8E847F0C23}" type="pres">
      <dgm:prSet presAssocID="{316BB577-B814-4C01-B771-8825AB64A973}" presName="root2" presStyleCnt="0"/>
      <dgm:spPr/>
    </dgm:pt>
    <dgm:pt modelId="{5669065D-0C8E-4792-B390-C5B7E80BF835}" type="pres">
      <dgm:prSet presAssocID="{316BB577-B814-4C01-B771-8825AB64A973}" presName="LevelTwoTextNode" presStyleLbl="node4" presStyleIdx="3" presStyleCnt="4" custLinFactNeighborY="68409">
        <dgm:presLayoutVars>
          <dgm:chPref val="3"/>
        </dgm:presLayoutVars>
      </dgm:prSet>
      <dgm:spPr/>
    </dgm:pt>
    <dgm:pt modelId="{D5C6317A-897D-43B2-B75A-8C49A9E8E0D8}" type="pres">
      <dgm:prSet presAssocID="{316BB577-B814-4C01-B771-8825AB64A973}" presName="level3hierChild" presStyleCnt="0"/>
      <dgm:spPr/>
    </dgm:pt>
  </dgm:ptLst>
  <dgm:cxnLst>
    <dgm:cxn modelId="{D9F36000-3483-4673-AB17-D357DF0A42A7}" type="presOf" srcId="{916F9127-E18A-4B7D-B663-3E68B1FDCA4F}" destId="{FB9DC8E2-C150-4D2F-80E0-3755657CA1F9}" srcOrd="0" destOrd="0" presId="urn:microsoft.com/office/officeart/2005/8/layout/hierarchy2"/>
    <dgm:cxn modelId="{CE0C3F05-9F9F-447E-900C-7D2D1213D3D8}" type="presOf" srcId="{DCF0F9C3-6E5C-432A-9A25-6B95FF0E60EA}" destId="{6A8E96B7-F874-42D7-81F8-5597AC9C701F}" srcOrd="0" destOrd="0" presId="urn:microsoft.com/office/officeart/2005/8/layout/hierarchy2"/>
    <dgm:cxn modelId="{18BB4005-D70C-4DB0-9F17-AA5520FADE0F}" type="presOf" srcId="{F74E87A9-D770-47AE-B9E8-26536252E8E2}" destId="{0DA56C16-2F3B-41E0-B921-E63F110834B4}" srcOrd="1" destOrd="0" presId="urn:microsoft.com/office/officeart/2005/8/layout/hierarchy2"/>
    <dgm:cxn modelId="{C1BCBA0C-D595-412F-A814-5F8E950C5935}" type="presOf" srcId="{C1AD9253-0280-41E9-85E9-9B4F9402AE69}" destId="{A322CC36-30D9-4D2A-A881-D4838CBF9EA6}" srcOrd="0" destOrd="0" presId="urn:microsoft.com/office/officeart/2005/8/layout/hierarchy2"/>
    <dgm:cxn modelId="{0B7C280E-E52B-48E2-9EAA-72B1A17B6A8A}" type="presOf" srcId="{0F295559-65B9-4A4E-A322-B0F64DAA6085}" destId="{0BAD90D8-D58B-4945-AED7-CB1E29D69B41}" srcOrd="0" destOrd="0" presId="urn:microsoft.com/office/officeart/2005/8/layout/hierarchy2"/>
    <dgm:cxn modelId="{11D2C611-2156-44FC-A990-CA25C568D53F}" type="presOf" srcId="{02706C9A-4FDA-49A3-99A3-DE1DA916AC9E}" destId="{D6A2A9C4-EA5A-47CA-917F-19ACEB8F8609}" srcOrd="0" destOrd="0" presId="urn:microsoft.com/office/officeart/2005/8/layout/hierarchy2"/>
    <dgm:cxn modelId="{B1B5AC1D-4DC9-45AA-9EB7-CD5315BE90B5}" type="presOf" srcId="{916F9127-E18A-4B7D-B663-3E68B1FDCA4F}" destId="{09DDBCF9-3491-4DD6-8C48-0E4CB571E29D}" srcOrd="1" destOrd="0" presId="urn:microsoft.com/office/officeart/2005/8/layout/hierarchy2"/>
    <dgm:cxn modelId="{8FDEF328-6E81-4E76-9CB3-7EEFA5218F95}" type="presOf" srcId="{48F62A55-9C79-4BFD-B6F4-E036C011B366}" destId="{21860BF3-52E0-4155-A419-577E4BF4DC0C}" srcOrd="0" destOrd="0" presId="urn:microsoft.com/office/officeart/2005/8/layout/hierarchy2"/>
    <dgm:cxn modelId="{718C7334-DF90-4A0A-A3C3-A76F5BECD4B5}" type="presOf" srcId="{F7AAB6B7-A399-4F82-AFE5-DD076264CD0B}" destId="{1E9FB28C-6C60-448B-AB63-2EB4EA2728FC}" srcOrd="0" destOrd="0" presId="urn:microsoft.com/office/officeart/2005/8/layout/hierarchy2"/>
    <dgm:cxn modelId="{E9AEB239-DFF7-4234-BAC5-3E4520124756}" srcId="{F7AAB6B7-A399-4F82-AFE5-DD076264CD0B}" destId="{48F62A55-9C79-4BFD-B6F4-E036C011B366}" srcOrd="0" destOrd="0" parTransId="{02706C9A-4FDA-49A3-99A3-DE1DA916AC9E}" sibTransId="{A6935738-8D79-4B9F-BB4F-26F049432C80}"/>
    <dgm:cxn modelId="{4B826C3C-FEB1-45E4-B2EF-337B0A9F53AF}" type="presOf" srcId="{316BB577-B814-4C01-B771-8825AB64A973}" destId="{5669065D-0C8E-4792-B390-C5B7E80BF835}" srcOrd="0" destOrd="0" presId="urn:microsoft.com/office/officeart/2005/8/layout/hierarchy2"/>
    <dgm:cxn modelId="{7C6B9A3C-D374-4298-8E57-B201D72D7379}" type="presOf" srcId="{8959E170-4202-4190-B8CB-94F3C763FFDB}" destId="{337A9766-5915-4F17-9077-35732F04B0D1}" srcOrd="0" destOrd="0" presId="urn:microsoft.com/office/officeart/2005/8/layout/hierarchy2"/>
    <dgm:cxn modelId="{070CD25C-DE76-4376-AFD0-FE798CE03FF7}" srcId="{A4159938-B514-40D7-B3DB-312D74F74B6F}" destId="{DCF0F9C3-6E5C-432A-9A25-6B95FF0E60EA}" srcOrd="1" destOrd="0" parTransId="{7ABB65FE-C998-4D12-AD38-DF3F18E8500E}" sibTransId="{F5CE95BE-D1E1-47F4-90D4-C39BB5CED7A0}"/>
    <dgm:cxn modelId="{3A481060-B011-470E-94A2-247A88B1C0C9}" type="presOf" srcId="{87FA0802-F64A-4821-9A67-1141ADA13259}" destId="{E5A4E8BB-F154-4EDA-8A91-C6F612CDEC07}" srcOrd="0" destOrd="0" presId="urn:microsoft.com/office/officeart/2005/8/layout/hierarchy2"/>
    <dgm:cxn modelId="{E169F362-0528-43AB-96E1-10310F4C8159}" type="presOf" srcId="{02706C9A-4FDA-49A3-99A3-DE1DA916AC9E}" destId="{24BCA980-3620-4C82-9F1F-DA5EE1759B73}" srcOrd="1" destOrd="0" presId="urn:microsoft.com/office/officeart/2005/8/layout/hierarchy2"/>
    <dgm:cxn modelId="{B30B7B67-B7BD-47BD-89BF-AE67B760543A}" type="presOf" srcId="{5733E9F1-AC80-4235-B0BE-86257A3D709D}" destId="{815819A6-90C0-47A4-AD3C-0726D358CFFA}" srcOrd="1" destOrd="0" presId="urn:microsoft.com/office/officeart/2005/8/layout/hierarchy2"/>
    <dgm:cxn modelId="{6CF3A84E-1F89-4C03-887F-BF79A604E075}" srcId="{61E11D11-FDAB-4D19-9D8E-DDAB18A0102F}" destId="{A4159938-B514-40D7-B3DB-312D74F74B6F}" srcOrd="1" destOrd="0" parTransId="{F74E87A9-D770-47AE-B9E8-26536252E8E2}" sibTransId="{0A39740B-F803-416E-B509-CD8E0468A948}"/>
    <dgm:cxn modelId="{BF14FA4E-8334-469B-88E8-E911983BCA1B}" type="presOf" srcId="{7ABB65FE-C998-4D12-AD38-DF3F18E8500E}" destId="{FA6A357C-5D55-4417-9885-88A836A1121A}" srcOrd="0" destOrd="0" presId="urn:microsoft.com/office/officeart/2005/8/layout/hierarchy2"/>
    <dgm:cxn modelId="{3301076F-C791-4248-A839-9E8A11EEF0C1}" type="presOf" srcId="{9CBC0A4E-D771-4F87-8509-8AC0BFB9107D}" destId="{38C48C75-383F-4819-9D65-4820F40E41F0}" srcOrd="0" destOrd="0" presId="urn:microsoft.com/office/officeart/2005/8/layout/hierarchy2"/>
    <dgm:cxn modelId="{30E97655-69E9-42D2-9AB3-E49A9028CA36}" type="presOf" srcId="{A4159938-B514-40D7-B3DB-312D74F74B6F}" destId="{2E0B7585-CF73-4918-A68D-34E6576E8DB2}" srcOrd="0" destOrd="0" presId="urn:microsoft.com/office/officeart/2005/8/layout/hierarchy2"/>
    <dgm:cxn modelId="{07509E55-9F22-413D-B2E6-811EA0D679A2}" srcId="{F4C645C1-2922-4B7F-8312-79D9797C3399}" destId="{9CBC0A4E-D771-4F87-8509-8AC0BFB9107D}" srcOrd="0" destOrd="0" parTransId="{1330B218-8C12-432F-9491-96466D7E125E}" sibTransId="{5624645A-8B01-41CF-A3CC-CD9EEF99C72D}"/>
    <dgm:cxn modelId="{91DE2389-9E80-478F-A0C0-D781C9797EB9}" srcId="{A4159938-B514-40D7-B3DB-312D74F74B6F}" destId="{F4C645C1-2922-4B7F-8312-79D9797C3399}" srcOrd="0" destOrd="0" parTransId="{44C8EB46-9990-4A1B-B545-2BFE02BCA2E1}" sibTransId="{5F0F8242-9E77-4843-A71F-AF65CD473754}"/>
    <dgm:cxn modelId="{4F4A908F-A963-4192-AE1E-0F6D72014A44}" type="presOf" srcId="{44C8EB46-9990-4A1B-B545-2BFE02BCA2E1}" destId="{7DB21E99-A728-436A-85A2-EA6D02063E77}" srcOrd="0" destOrd="0" presId="urn:microsoft.com/office/officeart/2005/8/layout/hierarchy2"/>
    <dgm:cxn modelId="{1ADA3491-5F87-4592-84EF-94B1A2E3E2B5}" type="presOf" srcId="{61E11D11-FDAB-4D19-9D8E-DDAB18A0102F}" destId="{1E3288D2-453A-4134-AB5D-BAD089586BB8}" srcOrd="0" destOrd="0" presId="urn:microsoft.com/office/officeart/2005/8/layout/hierarchy2"/>
    <dgm:cxn modelId="{3A321993-3821-4425-BC8A-5680A7FA3FE9}" type="presOf" srcId="{C1AD9253-0280-41E9-85E9-9B4F9402AE69}" destId="{D2CF961B-1D72-4639-BE29-A6D4D8156B71}" srcOrd="1" destOrd="0" presId="urn:microsoft.com/office/officeart/2005/8/layout/hierarchy2"/>
    <dgm:cxn modelId="{371616C3-739F-4D93-B3CE-E528932E84F2}" type="presOf" srcId="{F4C645C1-2922-4B7F-8312-79D9797C3399}" destId="{F32D4BCD-3548-48D5-88BE-B30D55414AF4}" srcOrd="0" destOrd="0" presId="urn:microsoft.com/office/officeart/2005/8/layout/hierarchy2"/>
    <dgm:cxn modelId="{3FFDBAC3-ED15-46A2-AE08-C4F62316328E}" type="presOf" srcId="{24434FD6-D4DC-4AB1-9334-598D2D9DF1FE}" destId="{077CA5D7-34D7-4B69-9CEC-4FF7568B42F9}" srcOrd="0" destOrd="0" presId="urn:microsoft.com/office/officeart/2005/8/layout/hierarchy2"/>
    <dgm:cxn modelId="{5919A8CC-EA0E-4F04-8E15-DAF0B26C6751}" type="presOf" srcId="{0F295559-65B9-4A4E-A322-B0F64DAA6085}" destId="{B2C0D5AF-B329-414B-87A3-2AB2FF1C5F48}" srcOrd="1" destOrd="0" presId="urn:microsoft.com/office/officeart/2005/8/layout/hierarchy2"/>
    <dgm:cxn modelId="{35F349CD-392E-464B-8D9D-7CD7396CAB3A}" type="presOf" srcId="{F74E87A9-D770-47AE-B9E8-26536252E8E2}" destId="{8E6F5DCF-BB48-4991-9A7A-8120EEFD4C4B}" srcOrd="0" destOrd="0" presId="urn:microsoft.com/office/officeart/2005/8/layout/hierarchy2"/>
    <dgm:cxn modelId="{DCC7ABCD-E30D-401F-AEC0-67BACC0CCAEF}" type="presOf" srcId="{7ABB65FE-C998-4D12-AD38-DF3F18E8500E}" destId="{B4CF07BB-6633-4224-86ED-E32F86ABE01F}" srcOrd="1" destOrd="0" presId="urn:microsoft.com/office/officeart/2005/8/layout/hierarchy2"/>
    <dgm:cxn modelId="{6608D8D1-CBB5-437F-BB39-2F32028A0DF6}" type="presOf" srcId="{44C8EB46-9990-4A1B-B545-2BFE02BCA2E1}" destId="{D45F35DC-D193-4454-84A4-F0BD93971618}" srcOrd="1" destOrd="0" presId="urn:microsoft.com/office/officeart/2005/8/layout/hierarchy2"/>
    <dgm:cxn modelId="{DB2C2ADA-46D4-4084-8B57-67E22F2646BD}" type="presOf" srcId="{1330B218-8C12-432F-9491-96466D7E125E}" destId="{93694D48-1CEF-4134-A2B4-BC2E0714767D}" srcOrd="1" destOrd="0" presId="urn:microsoft.com/office/officeart/2005/8/layout/hierarchy2"/>
    <dgm:cxn modelId="{DEDCC3DC-7F79-4E63-BC60-2C6889BD25E8}" type="presOf" srcId="{1330B218-8C12-432F-9491-96466D7E125E}" destId="{B5ECCD70-7EC3-478D-8071-6CDECFCE412A}" srcOrd="0" destOrd="0" presId="urn:microsoft.com/office/officeart/2005/8/layout/hierarchy2"/>
    <dgm:cxn modelId="{398DB9E5-B9AB-4E27-A965-36D16273A00C}" srcId="{DCF0F9C3-6E5C-432A-9A25-6B95FF0E60EA}" destId="{316BB577-B814-4C01-B771-8825AB64A973}" srcOrd="0" destOrd="0" parTransId="{916F9127-E18A-4B7D-B663-3E68B1FDCA4F}" sibTransId="{71F9C1AA-6C96-443C-B57A-D7C3F434F442}"/>
    <dgm:cxn modelId="{7761B1E8-5E78-482E-8801-50BC8A1BEFD2}" srcId="{8959E170-4202-4190-B8CB-94F3C763FFDB}" destId="{61E11D11-FDAB-4D19-9D8E-DDAB18A0102F}" srcOrd="0" destOrd="0" parTransId="{616306A9-EAC7-489E-A5DB-D4953DBB1C1C}" sibTransId="{B9BCC282-5F79-4E9C-B066-1BE0C5969A38}"/>
    <dgm:cxn modelId="{E0CDA4EB-5B21-424F-AD3B-DE908FEE7B68}" type="presOf" srcId="{A82756DC-8651-46E2-B3F0-59CDB5F00A7C}" destId="{16A65229-B4CE-4863-92F1-C9C6E41FBE90}" srcOrd="0" destOrd="0" presId="urn:microsoft.com/office/officeart/2005/8/layout/hierarchy2"/>
    <dgm:cxn modelId="{F94B94ED-49CC-4500-9BF7-96685AC1EBF0}" srcId="{61E11D11-FDAB-4D19-9D8E-DDAB18A0102F}" destId="{A82756DC-8651-46E2-B3F0-59CDB5F00A7C}" srcOrd="0" destOrd="0" parTransId="{5733E9F1-AC80-4235-B0BE-86257A3D709D}" sibTransId="{019E1B76-EEAC-49FF-9EA8-00A555C1F9E3}"/>
    <dgm:cxn modelId="{6358DCED-3321-40C2-8EEE-88483D00B3B9}" type="presOf" srcId="{24434FD6-D4DC-4AB1-9334-598D2D9DF1FE}" destId="{E224E0CB-1C01-4226-A767-73EB9B094C55}" srcOrd="1" destOrd="0" presId="urn:microsoft.com/office/officeart/2005/8/layout/hierarchy2"/>
    <dgm:cxn modelId="{DC6C2FF0-0F4B-4E59-BC34-4E052F564E2C}" srcId="{A82756DC-8651-46E2-B3F0-59CDB5F00A7C}" destId="{F7AAB6B7-A399-4F82-AFE5-DD076264CD0B}" srcOrd="0" destOrd="0" parTransId="{0F295559-65B9-4A4E-A322-B0F64DAA6085}" sibTransId="{8FF607D2-6F65-4D8E-BCF5-685509E762FE}"/>
    <dgm:cxn modelId="{1B2987F0-5193-4538-9C4F-2FD14803A001}" type="presOf" srcId="{A8D3F44E-5E24-4FAD-A65C-7D1A67966E89}" destId="{62E9041F-D3A2-43DD-B567-445FB3EAD7CD}" srcOrd="0" destOrd="0" presId="urn:microsoft.com/office/officeart/2005/8/layout/hierarchy2"/>
    <dgm:cxn modelId="{955367F6-5BB4-4E3B-AE40-716A0E6635C4}" srcId="{A8D3F44E-5E24-4FAD-A65C-7D1A67966E89}" destId="{87FA0802-F64A-4821-9A67-1141ADA13259}" srcOrd="0" destOrd="0" parTransId="{24434FD6-D4DC-4AB1-9334-598D2D9DF1FE}" sibTransId="{52EDB2FA-64E5-4106-AC12-0B5EDA06DC3C}"/>
    <dgm:cxn modelId="{FD7E01F8-6B15-4EB7-B46D-9AEB230FC3AE}" type="presOf" srcId="{5733E9F1-AC80-4235-B0BE-86257A3D709D}" destId="{EEB0BBCE-3DE2-45BD-9086-5B00106B2977}" srcOrd="0" destOrd="0" presId="urn:microsoft.com/office/officeart/2005/8/layout/hierarchy2"/>
    <dgm:cxn modelId="{B1057FFA-0C16-442F-A930-5FB9D212C2A3}" srcId="{A82756DC-8651-46E2-B3F0-59CDB5F00A7C}" destId="{A8D3F44E-5E24-4FAD-A65C-7D1A67966E89}" srcOrd="1" destOrd="0" parTransId="{C1AD9253-0280-41E9-85E9-9B4F9402AE69}" sibTransId="{63DD4401-8F38-4725-AB8A-406B6ECA4830}"/>
    <dgm:cxn modelId="{346464C1-D8F7-4D64-AEE1-280379264D2F}" type="presParOf" srcId="{337A9766-5915-4F17-9077-35732F04B0D1}" destId="{D20B4568-2A0E-4ED5-BE5B-569AC90D902C}" srcOrd="0" destOrd="0" presId="urn:microsoft.com/office/officeart/2005/8/layout/hierarchy2"/>
    <dgm:cxn modelId="{A8B0BA44-94CD-4FE2-9C5F-F9346537DF25}" type="presParOf" srcId="{D20B4568-2A0E-4ED5-BE5B-569AC90D902C}" destId="{1E3288D2-453A-4134-AB5D-BAD089586BB8}" srcOrd="0" destOrd="0" presId="urn:microsoft.com/office/officeart/2005/8/layout/hierarchy2"/>
    <dgm:cxn modelId="{A4A29134-7A1B-4D56-AEC1-3C681EBE324E}" type="presParOf" srcId="{D20B4568-2A0E-4ED5-BE5B-569AC90D902C}" destId="{9A149E9A-AD06-40A9-9040-9AE86312BF3A}" srcOrd="1" destOrd="0" presId="urn:microsoft.com/office/officeart/2005/8/layout/hierarchy2"/>
    <dgm:cxn modelId="{0FB9D420-7390-4526-9E02-3D556C1BAE51}" type="presParOf" srcId="{9A149E9A-AD06-40A9-9040-9AE86312BF3A}" destId="{EEB0BBCE-3DE2-45BD-9086-5B00106B2977}" srcOrd="0" destOrd="0" presId="urn:microsoft.com/office/officeart/2005/8/layout/hierarchy2"/>
    <dgm:cxn modelId="{CD57A9FE-A92E-4A02-913C-980E691CF9E7}" type="presParOf" srcId="{EEB0BBCE-3DE2-45BD-9086-5B00106B2977}" destId="{815819A6-90C0-47A4-AD3C-0726D358CFFA}" srcOrd="0" destOrd="0" presId="urn:microsoft.com/office/officeart/2005/8/layout/hierarchy2"/>
    <dgm:cxn modelId="{C3A5C8A4-77D0-4CBC-8ED1-DD658CB8995D}" type="presParOf" srcId="{9A149E9A-AD06-40A9-9040-9AE86312BF3A}" destId="{B37EA00F-CAD2-44DB-9A25-A98E89C678AC}" srcOrd="1" destOrd="0" presId="urn:microsoft.com/office/officeart/2005/8/layout/hierarchy2"/>
    <dgm:cxn modelId="{3AE1974F-82AE-4D1D-A550-19163A2E7A0D}" type="presParOf" srcId="{B37EA00F-CAD2-44DB-9A25-A98E89C678AC}" destId="{16A65229-B4CE-4863-92F1-C9C6E41FBE90}" srcOrd="0" destOrd="0" presId="urn:microsoft.com/office/officeart/2005/8/layout/hierarchy2"/>
    <dgm:cxn modelId="{21BD5E8C-903B-4C94-B791-483F2020E36D}" type="presParOf" srcId="{B37EA00F-CAD2-44DB-9A25-A98E89C678AC}" destId="{95E87F46-B76F-4F89-B6CB-823B281229BB}" srcOrd="1" destOrd="0" presId="urn:microsoft.com/office/officeart/2005/8/layout/hierarchy2"/>
    <dgm:cxn modelId="{6F31125E-F105-4581-9E00-4A4FBC2C1890}" type="presParOf" srcId="{95E87F46-B76F-4F89-B6CB-823B281229BB}" destId="{0BAD90D8-D58B-4945-AED7-CB1E29D69B41}" srcOrd="0" destOrd="0" presId="urn:microsoft.com/office/officeart/2005/8/layout/hierarchy2"/>
    <dgm:cxn modelId="{E6EE8B5A-173E-41A9-84E1-CE771A6EB064}" type="presParOf" srcId="{0BAD90D8-D58B-4945-AED7-CB1E29D69B41}" destId="{B2C0D5AF-B329-414B-87A3-2AB2FF1C5F48}" srcOrd="0" destOrd="0" presId="urn:microsoft.com/office/officeart/2005/8/layout/hierarchy2"/>
    <dgm:cxn modelId="{59FF2AF3-9874-4D40-9D40-3D6060554A2C}" type="presParOf" srcId="{95E87F46-B76F-4F89-B6CB-823B281229BB}" destId="{2ECD2B45-55EB-4B3D-93BD-D1FFD1C7C270}" srcOrd="1" destOrd="0" presId="urn:microsoft.com/office/officeart/2005/8/layout/hierarchy2"/>
    <dgm:cxn modelId="{944ADB19-6C2F-41F5-99B4-35156985A553}" type="presParOf" srcId="{2ECD2B45-55EB-4B3D-93BD-D1FFD1C7C270}" destId="{1E9FB28C-6C60-448B-AB63-2EB4EA2728FC}" srcOrd="0" destOrd="0" presId="urn:microsoft.com/office/officeart/2005/8/layout/hierarchy2"/>
    <dgm:cxn modelId="{476B2B60-9BF2-445C-BF09-BB97EB18D73E}" type="presParOf" srcId="{2ECD2B45-55EB-4B3D-93BD-D1FFD1C7C270}" destId="{91FE91AF-4D93-4082-B67F-B1CA23DC1943}" srcOrd="1" destOrd="0" presId="urn:microsoft.com/office/officeart/2005/8/layout/hierarchy2"/>
    <dgm:cxn modelId="{29923BC8-5AC7-4778-AB1D-5316988A069C}" type="presParOf" srcId="{91FE91AF-4D93-4082-B67F-B1CA23DC1943}" destId="{D6A2A9C4-EA5A-47CA-917F-19ACEB8F8609}" srcOrd="0" destOrd="0" presId="urn:microsoft.com/office/officeart/2005/8/layout/hierarchy2"/>
    <dgm:cxn modelId="{25ED70BC-B299-498C-9CF0-1653DB2644E8}" type="presParOf" srcId="{D6A2A9C4-EA5A-47CA-917F-19ACEB8F8609}" destId="{24BCA980-3620-4C82-9F1F-DA5EE1759B73}" srcOrd="0" destOrd="0" presId="urn:microsoft.com/office/officeart/2005/8/layout/hierarchy2"/>
    <dgm:cxn modelId="{5EFEA4AA-C2FE-473B-8872-AB8FE7E6D46A}" type="presParOf" srcId="{91FE91AF-4D93-4082-B67F-B1CA23DC1943}" destId="{75F1E23C-955E-46FC-B854-B3B2383B057B}" srcOrd="1" destOrd="0" presId="urn:microsoft.com/office/officeart/2005/8/layout/hierarchy2"/>
    <dgm:cxn modelId="{81EC01EB-FAB1-4D46-94D6-FAC5AB52099E}" type="presParOf" srcId="{75F1E23C-955E-46FC-B854-B3B2383B057B}" destId="{21860BF3-52E0-4155-A419-577E4BF4DC0C}" srcOrd="0" destOrd="0" presId="urn:microsoft.com/office/officeart/2005/8/layout/hierarchy2"/>
    <dgm:cxn modelId="{D249129F-2A01-4F21-A46C-BB2193AC0077}" type="presParOf" srcId="{75F1E23C-955E-46FC-B854-B3B2383B057B}" destId="{F5E6441F-CB69-4244-8E4F-2447238A0317}" srcOrd="1" destOrd="0" presId="urn:microsoft.com/office/officeart/2005/8/layout/hierarchy2"/>
    <dgm:cxn modelId="{E8287D21-7AF6-4283-A23E-6E8464A3911C}" type="presParOf" srcId="{95E87F46-B76F-4F89-B6CB-823B281229BB}" destId="{A322CC36-30D9-4D2A-A881-D4838CBF9EA6}" srcOrd="2" destOrd="0" presId="urn:microsoft.com/office/officeart/2005/8/layout/hierarchy2"/>
    <dgm:cxn modelId="{82C73DE4-5967-487D-B49D-22343E245308}" type="presParOf" srcId="{A322CC36-30D9-4D2A-A881-D4838CBF9EA6}" destId="{D2CF961B-1D72-4639-BE29-A6D4D8156B71}" srcOrd="0" destOrd="0" presId="urn:microsoft.com/office/officeart/2005/8/layout/hierarchy2"/>
    <dgm:cxn modelId="{3A902373-EF44-40A0-860B-E2B1755977BA}" type="presParOf" srcId="{95E87F46-B76F-4F89-B6CB-823B281229BB}" destId="{0A7F14ED-42A7-45FB-B2D3-925F55D9735C}" srcOrd="3" destOrd="0" presId="urn:microsoft.com/office/officeart/2005/8/layout/hierarchy2"/>
    <dgm:cxn modelId="{25291D74-1A32-41B4-B4E4-47713828BF12}" type="presParOf" srcId="{0A7F14ED-42A7-45FB-B2D3-925F55D9735C}" destId="{62E9041F-D3A2-43DD-B567-445FB3EAD7CD}" srcOrd="0" destOrd="0" presId="urn:microsoft.com/office/officeart/2005/8/layout/hierarchy2"/>
    <dgm:cxn modelId="{31199B7D-FAA9-403E-A111-27BD3605B4B7}" type="presParOf" srcId="{0A7F14ED-42A7-45FB-B2D3-925F55D9735C}" destId="{1FB02EEF-27B7-49DE-8D99-D95B379E3FAC}" srcOrd="1" destOrd="0" presId="urn:microsoft.com/office/officeart/2005/8/layout/hierarchy2"/>
    <dgm:cxn modelId="{702414BC-A0AF-4AF1-B378-AE84D4978ABE}" type="presParOf" srcId="{1FB02EEF-27B7-49DE-8D99-D95B379E3FAC}" destId="{077CA5D7-34D7-4B69-9CEC-4FF7568B42F9}" srcOrd="0" destOrd="0" presId="urn:microsoft.com/office/officeart/2005/8/layout/hierarchy2"/>
    <dgm:cxn modelId="{DB6540EE-457A-4D9D-BC7B-D67CC5DECE96}" type="presParOf" srcId="{077CA5D7-34D7-4B69-9CEC-4FF7568B42F9}" destId="{E224E0CB-1C01-4226-A767-73EB9B094C55}" srcOrd="0" destOrd="0" presId="urn:microsoft.com/office/officeart/2005/8/layout/hierarchy2"/>
    <dgm:cxn modelId="{6C505ED8-192D-4B7B-AE98-35B93FE82F7F}" type="presParOf" srcId="{1FB02EEF-27B7-49DE-8D99-D95B379E3FAC}" destId="{29DE07CF-DCC4-4694-BC47-0A9A3B8C9B51}" srcOrd="1" destOrd="0" presId="urn:microsoft.com/office/officeart/2005/8/layout/hierarchy2"/>
    <dgm:cxn modelId="{5F207CB0-DFC9-4E06-954D-DA0D342737C2}" type="presParOf" srcId="{29DE07CF-DCC4-4694-BC47-0A9A3B8C9B51}" destId="{E5A4E8BB-F154-4EDA-8A91-C6F612CDEC07}" srcOrd="0" destOrd="0" presId="urn:microsoft.com/office/officeart/2005/8/layout/hierarchy2"/>
    <dgm:cxn modelId="{9D761649-0064-46D8-B59A-563A94AC3DB6}" type="presParOf" srcId="{29DE07CF-DCC4-4694-BC47-0A9A3B8C9B51}" destId="{BDBC1988-AE3E-470A-A67F-06DD0A4CEE98}" srcOrd="1" destOrd="0" presId="urn:microsoft.com/office/officeart/2005/8/layout/hierarchy2"/>
    <dgm:cxn modelId="{64A23074-9991-4055-ABE1-FFF5CEE7EE66}" type="presParOf" srcId="{9A149E9A-AD06-40A9-9040-9AE86312BF3A}" destId="{8E6F5DCF-BB48-4991-9A7A-8120EEFD4C4B}" srcOrd="2" destOrd="0" presId="urn:microsoft.com/office/officeart/2005/8/layout/hierarchy2"/>
    <dgm:cxn modelId="{945122BC-2692-436F-B1A7-31826800C950}" type="presParOf" srcId="{8E6F5DCF-BB48-4991-9A7A-8120EEFD4C4B}" destId="{0DA56C16-2F3B-41E0-B921-E63F110834B4}" srcOrd="0" destOrd="0" presId="urn:microsoft.com/office/officeart/2005/8/layout/hierarchy2"/>
    <dgm:cxn modelId="{066FD026-D5A7-4F05-919D-10572B9419A5}" type="presParOf" srcId="{9A149E9A-AD06-40A9-9040-9AE86312BF3A}" destId="{FCCD7B3C-53F5-4DFC-B8EE-1FB428816654}" srcOrd="3" destOrd="0" presId="urn:microsoft.com/office/officeart/2005/8/layout/hierarchy2"/>
    <dgm:cxn modelId="{F80E6CE3-1837-480C-A6E3-94CB7315DA90}" type="presParOf" srcId="{FCCD7B3C-53F5-4DFC-B8EE-1FB428816654}" destId="{2E0B7585-CF73-4918-A68D-34E6576E8DB2}" srcOrd="0" destOrd="0" presId="urn:microsoft.com/office/officeart/2005/8/layout/hierarchy2"/>
    <dgm:cxn modelId="{2B4D8F69-5F76-4468-9677-6BAC109F8031}" type="presParOf" srcId="{FCCD7B3C-53F5-4DFC-B8EE-1FB428816654}" destId="{A028553B-CA24-4AEF-9AEA-0A6813087F1C}" srcOrd="1" destOrd="0" presId="urn:microsoft.com/office/officeart/2005/8/layout/hierarchy2"/>
    <dgm:cxn modelId="{D27E68B3-E918-4AD6-B4D2-5D3C92FEC6DF}" type="presParOf" srcId="{A028553B-CA24-4AEF-9AEA-0A6813087F1C}" destId="{7DB21E99-A728-436A-85A2-EA6D02063E77}" srcOrd="0" destOrd="0" presId="urn:microsoft.com/office/officeart/2005/8/layout/hierarchy2"/>
    <dgm:cxn modelId="{BFE0F9CF-27EA-4AC1-B60E-F2BEAC03F205}" type="presParOf" srcId="{7DB21E99-A728-436A-85A2-EA6D02063E77}" destId="{D45F35DC-D193-4454-84A4-F0BD93971618}" srcOrd="0" destOrd="0" presId="urn:microsoft.com/office/officeart/2005/8/layout/hierarchy2"/>
    <dgm:cxn modelId="{853A172A-17F9-4C76-B6C3-7EF85DD682C0}" type="presParOf" srcId="{A028553B-CA24-4AEF-9AEA-0A6813087F1C}" destId="{5B737E4A-288B-4989-9D02-E5D297CE6D18}" srcOrd="1" destOrd="0" presId="urn:microsoft.com/office/officeart/2005/8/layout/hierarchy2"/>
    <dgm:cxn modelId="{27ECC680-53F4-476A-A0D1-56F5136428EF}" type="presParOf" srcId="{5B737E4A-288B-4989-9D02-E5D297CE6D18}" destId="{F32D4BCD-3548-48D5-88BE-B30D55414AF4}" srcOrd="0" destOrd="0" presId="urn:microsoft.com/office/officeart/2005/8/layout/hierarchy2"/>
    <dgm:cxn modelId="{A9677A1F-10B0-46EF-8CCC-1F6821499467}" type="presParOf" srcId="{5B737E4A-288B-4989-9D02-E5D297CE6D18}" destId="{30796A1B-A240-4442-9CCB-E5462F8A8368}" srcOrd="1" destOrd="0" presId="urn:microsoft.com/office/officeart/2005/8/layout/hierarchy2"/>
    <dgm:cxn modelId="{1C6E4272-33BC-4705-8D6C-C9E7C656BE74}" type="presParOf" srcId="{30796A1B-A240-4442-9CCB-E5462F8A8368}" destId="{B5ECCD70-7EC3-478D-8071-6CDECFCE412A}" srcOrd="0" destOrd="0" presId="urn:microsoft.com/office/officeart/2005/8/layout/hierarchy2"/>
    <dgm:cxn modelId="{8953D326-5B0C-4513-A46B-652BF006A0D4}" type="presParOf" srcId="{B5ECCD70-7EC3-478D-8071-6CDECFCE412A}" destId="{93694D48-1CEF-4134-A2B4-BC2E0714767D}" srcOrd="0" destOrd="0" presId="urn:microsoft.com/office/officeart/2005/8/layout/hierarchy2"/>
    <dgm:cxn modelId="{B2AB6F42-50BC-405C-985C-624A21F5E82E}" type="presParOf" srcId="{30796A1B-A240-4442-9CCB-E5462F8A8368}" destId="{324E6514-50B3-4415-8C69-02BA37905F2C}" srcOrd="1" destOrd="0" presId="urn:microsoft.com/office/officeart/2005/8/layout/hierarchy2"/>
    <dgm:cxn modelId="{EC30B1FB-A66A-46CF-9D78-89B0683A4FE8}" type="presParOf" srcId="{324E6514-50B3-4415-8C69-02BA37905F2C}" destId="{38C48C75-383F-4819-9D65-4820F40E41F0}" srcOrd="0" destOrd="0" presId="urn:microsoft.com/office/officeart/2005/8/layout/hierarchy2"/>
    <dgm:cxn modelId="{18A9175B-C648-4B89-B169-F05E69A31F2A}" type="presParOf" srcId="{324E6514-50B3-4415-8C69-02BA37905F2C}" destId="{6D9D7BF5-47DD-4756-BE21-A97E9C713B46}" srcOrd="1" destOrd="0" presId="urn:microsoft.com/office/officeart/2005/8/layout/hierarchy2"/>
    <dgm:cxn modelId="{E18C5935-3372-43AA-9D9A-E769A7773676}" type="presParOf" srcId="{A028553B-CA24-4AEF-9AEA-0A6813087F1C}" destId="{FA6A357C-5D55-4417-9885-88A836A1121A}" srcOrd="2" destOrd="0" presId="urn:microsoft.com/office/officeart/2005/8/layout/hierarchy2"/>
    <dgm:cxn modelId="{D4B201EB-5E53-4B2C-AD80-76284A44F6F2}" type="presParOf" srcId="{FA6A357C-5D55-4417-9885-88A836A1121A}" destId="{B4CF07BB-6633-4224-86ED-E32F86ABE01F}" srcOrd="0" destOrd="0" presId="urn:microsoft.com/office/officeart/2005/8/layout/hierarchy2"/>
    <dgm:cxn modelId="{36DFFD82-F17F-45D5-A15F-F40295D36711}" type="presParOf" srcId="{A028553B-CA24-4AEF-9AEA-0A6813087F1C}" destId="{B67198E5-89DA-4DB8-B392-52AC3C3F3382}" srcOrd="3" destOrd="0" presId="urn:microsoft.com/office/officeart/2005/8/layout/hierarchy2"/>
    <dgm:cxn modelId="{8799E586-E232-4A99-A45C-3AA4B66546F1}" type="presParOf" srcId="{B67198E5-89DA-4DB8-B392-52AC3C3F3382}" destId="{6A8E96B7-F874-42D7-81F8-5597AC9C701F}" srcOrd="0" destOrd="0" presId="urn:microsoft.com/office/officeart/2005/8/layout/hierarchy2"/>
    <dgm:cxn modelId="{EC7543B2-047C-4B12-A858-829AB694CDC9}" type="presParOf" srcId="{B67198E5-89DA-4DB8-B392-52AC3C3F3382}" destId="{5768827E-E8D1-4C9C-A3CE-040F30D12ABC}" srcOrd="1" destOrd="0" presId="urn:microsoft.com/office/officeart/2005/8/layout/hierarchy2"/>
    <dgm:cxn modelId="{4EDD3A78-036C-4A7A-9BBD-B862CE03DCF3}" type="presParOf" srcId="{5768827E-E8D1-4C9C-A3CE-040F30D12ABC}" destId="{FB9DC8E2-C150-4D2F-80E0-3755657CA1F9}" srcOrd="0" destOrd="0" presId="urn:microsoft.com/office/officeart/2005/8/layout/hierarchy2"/>
    <dgm:cxn modelId="{A1576CEF-01FE-4C10-8F31-8FD17FEDADC6}" type="presParOf" srcId="{FB9DC8E2-C150-4D2F-80E0-3755657CA1F9}" destId="{09DDBCF9-3491-4DD6-8C48-0E4CB571E29D}" srcOrd="0" destOrd="0" presId="urn:microsoft.com/office/officeart/2005/8/layout/hierarchy2"/>
    <dgm:cxn modelId="{20B34E8F-225F-468B-8E9E-4A805500B4B5}" type="presParOf" srcId="{5768827E-E8D1-4C9C-A3CE-040F30D12ABC}" destId="{F6C14E58-A291-47DA-9444-4A8E847F0C23}" srcOrd="1" destOrd="0" presId="urn:microsoft.com/office/officeart/2005/8/layout/hierarchy2"/>
    <dgm:cxn modelId="{59AC6D2E-F8D6-4AB4-993A-042660B84739}" type="presParOf" srcId="{F6C14E58-A291-47DA-9444-4A8E847F0C23}" destId="{5669065D-0C8E-4792-B390-C5B7E80BF835}" srcOrd="0" destOrd="0" presId="urn:microsoft.com/office/officeart/2005/8/layout/hierarchy2"/>
    <dgm:cxn modelId="{2E8CD78C-D25A-4063-9FD4-4FD1489D81D0}" type="presParOf" srcId="{F6C14E58-A291-47DA-9444-4A8E847F0C23}" destId="{D5C6317A-897D-43B2-B75A-8C49A9E8E0D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BE725E-01E1-43F0-BE23-CE901399CA55}" type="doc">
      <dgm:prSet loTypeId="urn:microsoft.com/office/officeart/2005/8/layout/hList7" loCatId="list" qsTypeId="urn:microsoft.com/office/officeart/2005/8/quickstyle/3d1" qsCatId="3D" csTypeId="urn:microsoft.com/office/officeart/2005/8/colors/colorful3" csCatId="colorful" phldr="1"/>
      <dgm:spPr/>
    </dgm:pt>
    <dgm:pt modelId="{27FDFD1A-0878-4924-8F72-CC6B30386B15}">
      <dgm:prSet phldrT="[Texto]" phldr="1"/>
      <dgm:spPr/>
      <dgm:t>
        <a:bodyPr/>
        <a:lstStyle/>
        <a:p>
          <a:endParaRPr lang="pt-BR" dirty="0"/>
        </a:p>
      </dgm:t>
    </dgm:pt>
    <dgm:pt modelId="{A96AC879-C4B1-45CF-8163-D9DB47B373C1}" type="parTrans" cxnId="{B7F0392A-539A-424C-A5BF-7EF3962895DC}">
      <dgm:prSet/>
      <dgm:spPr/>
      <dgm:t>
        <a:bodyPr/>
        <a:lstStyle/>
        <a:p>
          <a:endParaRPr lang="pt-BR"/>
        </a:p>
      </dgm:t>
    </dgm:pt>
    <dgm:pt modelId="{DCC3F32C-E560-4C7D-8736-4DE99A19F206}" type="sibTrans" cxnId="{B7F0392A-539A-424C-A5BF-7EF3962895DC}">
      <dgm:prSet/>
      <dgm:spPr/>
      <dgm:t>
        <a:bodyPr/>
        <a:lstStyle/>
        <a:p>
          <a:endParaRPr lang="pt-BR"/>
        </a:p>
      </dgm:t>
    </dgm:pt>
    <dgm:pt modelId="{545CAD0E-9C56-41D6-8AEB-E82E586A7CFA}">
      <dgm:prSet phldrT="[Texto]" phldr="1"/>
      <dgm:spPr/>
      <dgm:t>
        <a:bodyPr/>
        <a:lstStyle/>
        <a:p>
          <a:endParaRPr lang="pt-BR" dirty="0"/>
        </a:p>
      </dgm:t>
    </dgm:pt>
    <dgm:pt modelId="{86565164-7061-4D28-A7DC-C362A2FAF500}" type="parTrans" cxnId="{58394C22-D66F-4CE6-9A9A-DA68E47E53EE}">
      <dgm:prSet/>
      <dgm:spPr/>
      <dgm:t>
        <a:bodyPr/>
        <a:lstStyle/>
        <a:p>
          <a:endParaRPr lang="pt-BR"/>
        </a:p>
      </dgm:t>
    </dgm:pt>
    <dgm:pt modelId="{3EBA8600-27F2-4416-BA29-DB8DE1DD871E}" type="sibTrans" cxnId="{58394C22-D66F-4CE6-9A9A-DA68E47E53EE}">
      <dgm:prSet/>
      <dgm:spPr/>
      <dgm:t>
        <a:bodyPr/>
        <a:lstStyle/>
        <a:p>
          <a:endParaRPr lang="pt-BR"/>
        </a:p>
      </dgm:t>
    </dgm:pt>
    <dgm:pt modelId="{400878CF-F83A-44AC-A74C-4B33779A3C5D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1800" b="1" u="sng" dirty="0"/>
            <a:t>Valores sociais</a:t>
          </a:r>
        </a:p>
        <a:p>
          <a:r>
            <a:rPr lang="pt-BR" sz="1800" dirty="0"/>
            <a:t>- Respeito</a:t>
          </a:r>
        </a:p>
        <a:p>
          <a:r>
            <a:rPr lang="pt-BR" sz="1800" dirty="0"/>
            <a:t>-  Entretenimento</a:t>
          </a:r>
        </a:p>
        <a:p>
          <a:r>
            <a:rPr lang="pt-BR" sz="1800" b="1" u="sng" dirty="0"/>
            <a:t>Valores Culturais</a:t>
          </a:r>
        </a:p>
        <a:p>
          <a:r>
            <a:rPr lang="pt-BR" sz="1800" dirty="0"/>
            <a:t>- Preservação e divulgação  da cultura nacional</a:t>
          </a:r>
        </a:p>
        <a:p>
          <a:endParaRPr lang="pt-BR" sz="1800" dirty="0"/>
        </a:p>
      </dgm:t>
    </dgm:pt>
    <dgm:pt modelId="{70F8E7F5-43EF-4D45-92D5-B9BBC9FF6134}" type="parTrans" cxnId="{4C82C893-BC22-462D-8F4E-6137D2E35845}">
      <dgm:prSet/>
      <dgm:spPr/>
      <dgm:t>
        <a:bodyPr/>
        <a:lstStyle/>
        <a:p>
          <a:endParaRPr lang="pt-BR"/>
        </a:p>
      </dgm:t>
    </dgm:pt>
    <dgm:pt modelId="{0A23B2E9-2998-4EF7-9087-FC00DA0A3BE7}" type="sibTrans" cxnId="{4C82C893-BC22-462D-8F4E-6137D2E35845}">
      <dgm:prSet/>
      <dgm:spPr/>
      <dgm:t>
        <a:bodyPr/>
        <a:lstStyle/>
        <a:p>
          <a:endParaRPr lang="pt-BR"/>
        </a:p>
      </dgm:t>
    </dgm:pt>
    <dgm:pt modelId="{06969830-3424-4A9F-9140-1970E6B159BA}" type="pres">
      <dgm:prSet presAssocID="{85BE725E-01E1-43F0-BE23-CE901399CA55}" presName="Name0" presStyleCnt="0">
        <dgm:presLayoutVars>
          <dgm:dir/>
          <dgm:resizeHandles val="exact"/>
        </dgm:presLayoutVars>
      </dgm:prSet>
      <dgm:spPr/>
    </dgm:pt>
    <dgm:pt modelId="{FAF97746-6639-45A6-8FF7-076CF7C1912E}" type="pres">
      <dgm:prSet presAssocID="{85BE725E-01E1-43F0-BE23-CE901399CA55}" presName="fgShape" presStyleLbl="fgShp" presStyleIdx="0" presStyleCnt="1"/>
      <dgm:spPr/>
    </dgm:pt>
    <dgm:pt modelId="{EF2ADFFC-FDC3-41D5-8448-240A5962B20B}" type="pres">
      <dgm:prSet presAssocID="{85BE725E-01E1-43F0-BE23-CE901399CA55}" presName="linComp" presStyleCnt="0"/>
      <dgm:spPr/>
    </dgm:pt>
    <dgm:pt modelId="{9727E957-5A2B-47F4-A40E-4EA00987AD24}" type="pres">
      <dgm:prSet presAssocID="{27FDFD1A-0878-4924-8F72-CC6B30386B15}" presName="compNode" presStyleCnt="0"/>
      <dgm:spPr/>
    </dgm:pt>
    <dgm:pt modelId="{6C242535-439D-4437-B0DA-D7DAACAC4C7A}" type="pres">
      <dgm:prSet presAssocID="{27FDFD1A-0878-4924-8F72-CC6B30386B15}" presName="bkgdShape" presStyleLbl="node1" presStyleIdx="0" presStyleCnt="3"/>
      <dgm:spPr/>
    </dgm:pt>
    <dgm:pt modelId="{276A2CA2-D399-49D7-90CC-38DE65E11E63}" type="pres">
      <dgm:prSet presAssocID="{27FDFD1A-0878-4924-8F72-CC6B30386B15}" presName="nodeTx" presStyleLbl="node1" presStyleIdx="0" presStyleCnt="3">
        <dgm:presLayoutVars>
          <dgm:bulletEnabled val="1"/>
        </dgm:presLayoutVars>
      </dgm:prSet>
      <dgm:spPr/>
    </dgm:pt>
    <dgm:pt modelId="{F7EF21C5-67B9-403C-856B-B12FFDB5FA08}" type="pres">
      <dgm:prSet presAssocID="{27FDFD1A-0878-4924-8F72-CC6B30386B15}" presName="invisiNode" presStyleLbl="node1" presStyleIdx="0" presStyleCnt="3"/>
      <dgm:spPr/>
    </dgm:pt>
    <dgm:pt modelId="{7F515460-0217-41F4-936C-022034B65FAD}" type="pres">
      <dgm:prSet presAssocID="{27FDFD1A-0878-4924-8F72-CC6B30386B15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F867390-6103-4A8F-8CAF-29C60CA9CCDB}" type="pres">
      <dgm:prSet presAssocID="{DCC3F32C-E560-4C7D-8736-4DE99A19F206}" presName="sibTrans" presStyleLbl="sibTrans2D1" presStyleIdx="0" presStyleCnt="0"/>
      <dgm:spPr/>
    </dgm:pt>
    <dgm:pt modelId="{ED180174-7A54-4603-85C7-494DDDF28084}" type="pres">
      <dgm:prSet presAssocID="{545CAD0E-9C56-41D6-8AEB-E82E586A7CFA}" presName="compNode" presStyleCnt="0"/>
      <dgm:spPr/>
    </dgm:pt>
    <dgm:pt modelId="{AAC7BEBD-1E88-495B-B980-ED968EB6B7C6}" type="pres">
      <dgm:prSet presAssocID="{545CAD0E-9C56-41D6-8AEB-E82E586A7CFA}" presName="bkgdShape" presStyleLbl="node1" presStyleIdx="1" presStyleCnt="3"/>
      <dgm:spPr/>
    </dgm:pt>
    <dgm:pt modelId="{C492C417-1A40-417A-85E9-64013E39CDA1}" type="pres">
      <dgm:prSet presAssocID="{545CAD0E-9C56-41D6-8AEB-E82E586A7CFA}" presName="nodeTx" presStyleLbl="node1" presStyleIdx="1" presStyleCnt="3">
        <dgm:presLayoutVars>
          <dgm:bulletEnabled val="1"/>
        </dgm:presLayoutVars>
      </dgm:prSet>
      <dgm:spPr/>
    </dgm:pt>
    <dgm:pt modelId="{60A6A868-2C64-44E3-9AC6-6266FBEC230A}" type="pres">
      <dgm:prSet presAssocID="{545CAD0E-9C56-41D6-8AEB-E82E586A7CFA}" presName="invisiNode" presStyleLbl="node1" presStyleIdx="1" presStyleCnt="3"/>
      <dgm:spPr/>
    </dgm:pt>
    <dgm:pt modelId="{4970EC28-FC0E-4474-9C45-ED30C27EAC4B}" type="pres">
      <dgm:prSet presAssocID="{545CAD0E-9C56-41D6-8AEB-E82E586A7CFA}" presName="imagNode" presStyleLbl="fgImgPlace1" presStyleIdx="1" presStyleCnt="3"/>
      <dgm:spPr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z="127000">
          <a:bevelT w="139700" h="139700"/>
        </a:sp3d>
      </dgm:spPr>
    </dgm:pt>
    <dgm:pt modelId="{F6EEA90B-3D94-49E0-A62D-FA515994A21C}" type="pres">
      <dgm:prSet presAssocID="{3EBA8600-27F2-4416-BA29-DB8DE1DD871E}" presName="sibTrans" presStyleLbl="sibTrans2D1" presStyleIdx="0" presStyleCnt="0"/>
      <dgm:spPr/>
    </dgm:pt>
    <dgm:pt modelId="{5B12D065-13BC-4864-8A38-DBD6CDC18306}" type="pres">
      <dgm:prSet presAssocID="{400878CF-F83A-44AC-A74C-4B33779A3C5D}" presName="compNode" presStyleCnt="0"/>
      <dgm:spPr/>
    </dgm:pt>
    <dgm:pt modelId="{DD97A1D7-DEC4-4BE5-9CA2-79F3FAE3A0A3}" type="pres">
      <dgm:prSet presAssocID="{400878CF-F83A-44AC-A74C-4B33779A3C5D}" presName="bkgdShape" presStyleLbl="node1" presStyleIdx="2" presStyleCnt="3"/>
      <dgm:spPr/>
    </dgm:pt>
    <dgm:pt modelId="{5D2140D5-F1DC-464A-96CA-83C975C361DC}" type="pres">
      <dgm:prSet presAssocID="{400878CF-F83A-44AC-A74C-4B33779A3C5D}" presName="nodeTx" presStyleLbl="node1" presStyleIdx="2" presStyleCnt="3">
        <dgm:presLayoutVars>
          <dgm:bulletEnabled val="1"/>
        </dgm:presLayoutVars>
      </dgm:prSet>
      <dgm:spPr/>
    </dgm:pt>
    <dgm:pt modelId="{7A8FF6EA-036A-4A36-89F9-0533AAC9D2DF}" type="pres">
      <dgm:prSet presAssocID="{400878CF-F83A-44AC-A74C-4B33779A3C5D}" presName="invisiNode" presStyleLbl="node1" presStyleIdx="2" presStyleCnt="3"/>
      <dgm:spPr/>
    </dgm:pt>
    <dgm:pt modelId="{17BD625B-CEC5-4DE4-8298-D728AB1C650A}" type="pres">
      <dgm:prSet presAssocID="{400878CF-F83A-44AC-A74C-4B33779A3C5D}" presName="imagNode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E945B205-79DF-48E9-AA56-62E9A4111C28}" type="presOf" srcId="{400878CF-F83A-44AC-A74C-4B33779A3C5D}" destId="{5D2140D5-F1DC-464A-96CA-83C975C361DC}" srcOrd="1" destOrd="0" presId="urn:microsoft.com/office/officeart/2005/8/layout/hList7"/>
    <dgm:cxn modelId="{18C9E70D-F086-4B0E-9FC3-2B0B8E7AC50E}" type="presOf" srcId="{3EBA8600-27F2-4416-BA29-DB8DE1DD871E}" destId="{F6EEA90B-3D94-49E0-A62D-FA515994A21C}" srcOrd="0" destOrd="0" presId="urn:microsoft.com/office/officeart/2005/8/layout/hList7"/>
    <dgm:cxn modelId="{58394C22-D66F-4CE6-9A9A-DA68E47E53EE}" srcId="{85BE725E-01E1-43F0-BE23-CE901399CA55}" destId="{545CAD0E-9C56-41D6-8AEB-E82E586A7CFA}" srcOrd="1" destOrd="0" parTransId="{86565164-7061-4D28-A7DC-C362A2FAF500}" sibTransId="{3EBA8600-27F2-4416-BA29-DB8DE1DD871E}"/>
    <dgm:cxn modelId="{B7F0392A-539A-424C-A5BF-7EF3962895DC}" srcId="{85BE725E-01E1-43F0-BE23-CE901399CA55}" destId="{27FDFD1A-0878-4924-8F72-CC6B30386B15}" srcOrd="0" destOrd="0" parTransId="{A96AC879-C4B1-45CF-8163-D9DB47B373C1}" sibTransId="{DCC3F32C-E560-4C7D-8736-4DE99A19F206}"/>
    <dgm:cxn modelId="{6A798432-6542-4AD6-9DCB-4A88D365D1EF}" type="presOf" srcId="{545CAD0E-9C56-41D6-8AEB-E82E586A7CFA}" destId="{AAC7BEBD-1E88-495B-B980-ED968EB6B7C6}" srcOrd="0" destOrd="0" presId="urn:microsoft.com/office/officeart/2005/8/layout/hList7"/>
    <dgm:cxn modelId="{DF4A8D35-C5BE-4470-B650-2DFE0021C6D4}" type="presOf" srcId="{27FDFD1A-0878-4924-8F72-CC6B30386B15}" destId="{276A2CA2-D399-49D7-90CC-38DE65E11E63}" srcOrd="1" destOrd="0" presId="urn:microsoft.com/office/officeart/2005/8/layout/hList7"/>
    <dgm:cxn modelId="{7551F16B-52CD-423E-A318-02BD4AC74B30}" type="presOf" srcId="{545CAD0E-9C56-41D6-8AEB-E82E586A7CFA}" destId="{C492C417-1A40-417A-85E9-64013E39CDA1}" srcOrd="1" destOrd="0" presId="urn:microsoft.com/office/officeart/2005/8/layout/hList7"/>
    <dgm:cxn modelId="{B3F66653-9A0F-4A36-9628-948EBD1C2C99}" type="presOf" srcId="{27FDFD1A-0878-4924-8F72-CC6B30386B15}" destId="{6C242535-439D-4437-B0DA-D7DAACAC4C7A}" srcOrd="0" destOrd="0" presId="urn:microsoft.com/office/officeart/2005/8/layout/hList7"/>
    <dgm:cxn modelId="{955EB574-94BF-4612-9E66-F4A8AB2CF3D7}" type="presOf" srcId="{400878CF-F83A-44AC-A74C-4B33779A3C5D}" destId="{DD97A1D7-DEC4-4BE5-9CA2-79F3FAE3A0A3}" srcOrd="0" destOrd="0" presId="urn:microsoft.com/office/officeart/2005/8/layout/hList7"/>
    <dgm:cxn modelId="{63FE4993-A635-4718-9ECF-D008613E24CB}" type="presOf" srcId="{85BE725E-01E1-43F0-BE23-CE901399CA55}" destId="{06969830-3424-4A9F-9140-1970E6B159BA}" srcOrd="0" destOrd="0" presId="urn:microsoft.com/office/officeart/2005/8/layout/hList7"/>
    <dgm:cxn modelId="{4C82C893-BC22-462D-8F4E-6137D2E35845}" srcId="{85BE725E-01E1-43F0-BE23-CE901399CA55}" destId="{400878CF-F83A-44AC-A74C-4B33779A3C5D}" srcOrd="2" destOrd="0" parTransId="{70F8E7F5-43EF-4D45-92D5-B9BBC9FF6134}" sibTransId="{0A23B2E9-2998-4EF7-9087-FC00DA0A3BE7}"/>
    <dgm:cxn modelId="{99B1C6A3-3EE2-4E79-8654-484A08C28191}" type="presOf" srcId="{DCC3F32C-E560-4C7D-8736-4DE99A19F206}" destId="{FF867390-6103-4A8F-8CAF-29C60CA9CCDB}" srcOrd="0" destOrd="0" presId="urn:microsoft.com/office/officeart/2005/8/layout/hList7"/>
    <dgm:cxn modelId="{AE58B4CA-77F1-4E6B-8E63-A5FC8BF92FF4}" type="presParOf" srcId="{06969830-3424-4A9F-9140-1970E6B159BA}" destId="{FAF97746-6639-45A6-8FF7-076CF7C1912E}" srcOrd="0" destOrd="0" presId="urn:microsoft.com/office/officeart/2005/8/layout/hList7"/>
    <dgm:cxn modelId="{61A1BF39-AD42-4D2A-8248-97D6A34C96E9}" type="presParOf" srcId="{06969830-3424-4A9F-9140-1970E6B159BA}" destId="{EF2ADFFC-FDC3-41D5-8448-240A5962B20B}" srcOrd="1" destOrd="0" presId="urn:microsoft.com/office/officeart/2005/8/layout/hList7"/>
    <dgm:cxn modelId="{DB17EBF2-E411-4AEB-AF47-621292B5543E}" type="presParOf" srcId="{EF2ADFFC-FDC3-41D5-8448-240A5962B20B}" destId="{9727E957-5A2B-47F4-A40E-4EA00987AD24}" srcOrd="0" destOrd="0" presId="urn:microsoft.com/office/officeart/2005/8/layout/hList7"/>
    <dgm:cxn modelId="{7402194C-4347-4C61-84BF-354EF41665CB}" type="presParOf" srcId="{9727E957-5A2B-47F4-A40E-4EA00987AD24}" destId="{6C242535-439D-4437-B0DA-D7DAACAC4C7A}" srcOrd="0" destOrd="0" presId="urn:microsoft.com/office/officeart/2005/8/layout/hList7"/>
    <dgm:cxn modelId="{F6C108F0-06EF-46F2-860A-45B02EFB114E}" type="presParOf" srcId="{9727E957-5A2B-47F4-A40E-4EA00987AD24}" destId="{276A2CA2-D399-49D7-90CC-38DE65E11E63}" srcOrd="1" destOrd="0" presId="urn:microsoft.com/office/officeart/2005/8/layout/hList7"/>
    <dgm:cxn modelId="{AF9184F6-F388-497A-A963-88A6A853F77B}" type="presParOf" srcId="{9727E957-5A2B-47F4-A40E-4EA00987AD24}" destId="{F7EF21C5-67B9-403C-856B-B12FFDB5FA08}" srcOrd="2" destOrd="0" presId="urn:microsoft.com/office/officeart/2005/8/layout/hList7"/>
    <dgm:cxn modelId="{D0A42820-6785-46A7-A16E-6763C485647F}" type="presParOf" srcId="{9727E957-5A2B-47F4-A40E-4EA00987AD24}" destId="{7F515460-0217-41F4-936C-022034B65FAD}" srcOrd="3" destOrd="0" presId="urn:microsoft.com/office/officeart/2005/8/layout/hList7"/>
    <dgm:cxn modelId="{773057DE-9AB2-4F8E-B014-5E4F51645C79}" type="presParOf" srcId="{EF2ADFFC-FDC3-41D5-8448-240A5962B20B}" destId="{FF867390-6103-4A8F-8CAF-29C60CA9CCDB}" srcOrd="1" destOrd="0" presId="urn:microsoft.com/office/officeart/2005/8/layout/hList7"/>
    <dgm:cxn modelId="{A380398B-179D-4FAD-BBCF-9C8315C0DE50}" type="presParOf" srcId="{EF2ADFFC-FDC3-41D5-8448-240A5962B20B}" destId="{ED180174-7A54-4603-85C7-494DDDF28084}" srcOrd="2" destOrd="0" presId="urn:microsoft.com/office/officeart/2005/8/layout/hList7"/>
    <dgm:cxn modelId="{721059D6-224D-4C5A-BCB7-855C7AD0F942}" type="presParOf" srcId="{ED180174-7A54-4603-85C7-494DDDF28084}" destId="{AAC7BEBD-1E88-495B-B980-ED968EB6B7C6}" srcOrd="0" destOrd="0" presId="urn:microsoft.com/office/officeart/2005/8/layout/hList7"/>
    <dgm:cxn modelId="{72E1804D-9BDC-4A69-934E-78031B914EC5}" type="presParOf" srcId="{ED180174-7A54-4603-85C7-494DDDF28084}" destId="{C492C417-1A40-417A-85E9-64013E39CDA1}" srcOrd="1" destOrd="0" presId="urn:microsoft.com/office/officeart/2005/8/layout/hList7"/>
    <dgm:cxn modelId="{159BC190-CD6E-492C-9FF0-89BA5082AF88}" type="presParOf" srcId="{ED180174-7A54-4603-85C7-494DDDF28084}" destId="{60A6A868-2C64-44E3-9AC6-6266FBEC230A}" srcOrd="2" destOrd="0" presId="urn:microsoft.com/office/officeart/2005/8/layout/hList7"/>
    <dgm:cxn modelId="{05D19C7B-5066-4420-89B6-A881D7C9E05F}" type="presParOf" srcId="{ED180174-7A54-4603-85C7-494DDDF28084}" destId="{4970EC28-FC0E-4474-9C45-ED30C27EAC4B}" srcOrd="3" destOrd="0" presId="urn:microsoft.com/office/officeart/2005/8/layout/hList7"/>
    <dgm:cxn modelId="{389008C6-A13D-4E6D-954A-B72B01545ED6}" type="presParOf" srcId="{EF2ADFFC-FDC3-41D5-8448-240A5962B20B}" destId="{F6EEA90B-3D94-49E0-A62D-FA515994A21C}" srcOrd="3" destOrd="0" presId="urn:microsoft.com/office/officeart/2005/8/layout/hList7"/>
    <dgm:cxn modelId="{0EEBC85A-775E-43DC-831E-9DE0316201B9}" type="presParOf" srcId="{EF2ADFFC-FDC3-41D5-8448-240A5962B20B}" destId="{5B12D065-13BC-4864-8A38-DBD6CDC18306}" srcOrd="4" destOrd="0" presId="urn:microsoft.com/office/officeart/2005/8/layout/hList7"/>
    <dgm:cxn modelId="{39A0BB50-1A57-4C20-A7E7-02952AF19008}" type="presParOf" srcId="{5B12D065-13BC-4864-8A38-DBD6CDC18306}" destId="{DD97A1D7-DEC4-4BE5-9CA2-79F3FAE3A0A3}" srcOrd="0" destOrd="0" presId="urn:microsoft.com/office/officeart/2005/8/layout/hList7"/>
    <dgm:cxn modelId="{2F1EFE03-0795-4BA3-B81D-2AF1A5C6E27B}" type="presParOf" srcId="{5B12D065-13BC-4864-8A38-DBD6CDC18306}" destId="{5D2140D5-F1DC-464A-96CA-83C975C361DC}" srcOrd="1" destOrd="0" presId="urn:microsoft.com/office/officeart/2005/8/layout/hList7"/>
    <dgm:cxn modelId="{D71FBFDB-CC3D-4DC7-BCA9-A12D443EA6FD}" type="presParOf" srcId="{5B12D065-13BC-4864-8A38-DBD6CDC18306}" destId="{7A8FF6EA-036A-4A36-89F9-0533AAC9D2DF}" srcOrd="2" destOrd="0" presId="urn:microsoft.com/office/officeart/2005/8/layout/hList7"/>
    <dgm:cxn modelId="{77FA0FAA-AB67-4A8A-B1A6-C4CCA55BB88E}" type="presParOf" srcId="{5B12D065-13BC-4864-8A38-DBD6CDC18306}" destId="{17BD625B-CEC5-4DE4-8298-D728AB1C650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70753-F5DE-4FE3-B135-0A226CD5C55D}">
      <dsp:nvSpPr>
        <dsp:cNvPr id="0" name=""/>
        <dsp:cNvSpPr/>
      </dsp:nvSpPr>
      <dsp:spPr>
        <a:xfrm rot="16200000">
          <a:off x="-956010" y="957014"/>
          <a:ext cx="4525963" cy="2611933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1871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Caderno de sensibilização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300" kern="1200" dirty="0"/>
            <a:t>Apreensão dos sentimentos ao usar o sistema</a:t>
          </a:r>
        </a:p>
      </dsp:txBody>
      <dsp:txXfrm rot="5400000">
        <a:off x="1005" y="905192"/>
        <a:ext cx="2611933" cy="2715577"/>
      </dsp:txXfrm>
    </dsp:sp>
    <dsp:sp modelId="{4CFFE708-8A00-477D-B41B-A65A1508FB5E}">
      <dsp:nvSpPr>
        <dsp:cNvPr id="0" name=""/>
        <dsp:cNvSpPr/>
      </dsp:nvSpPr>
      <dsp:spPr>
        <a:xfrm rot="16200000">
          <a:off x="1851818" y="957014"/>
          <a:ext cx="4525963" cy="2611933"/>
        </a:xfrm>
        <a:prstGeom prst="flowChartManualOperation">
          <a:avLst/>
        </a:pr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1871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Um dia          na vida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300" kern="1200" dirty="0"/>
            <a:t>Criando empatia...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300" kern="1200" dirty="0"/>
            <a:t>Se pondo no lugar do usuário</a:t>
          </a:r>
        </a:p>
      </dsp:txBody>
      <dsp:txXfrm rot="5400000">
        <a:off x="2808833" y="905192"/>
        <a:ext cx="2611933" cy="2715577"/>
      </dsp:txXfrm>
    </dsp:sp>
    <dsp:sp modelId="{44A29C68-DC84-4320-98A6-C1BE5594B98F}">
      <dsp:nvSpPr>
        <dsp:cNvPr id="0" name=""/>
        <dsp:cNvSpPr/>
      </dsp:nvSpPr>
      <dsp:spPr>
        <a:xfrm rot="16200000">
          <a:off x="4659647" y="957014"/>
          <a:ext cx="4525963" cy="2611933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1871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Entrevista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300" kern="1200" dirty="0"/>
            <a:t>Ouvindo o que os outros pensam </a:t>
          </a:r>
        </a:p>
      </dsp:txBody>
      <dsp:txXfrm rot="5400000">
        <a:off x="5616662" y="905192"/>
        <a:ext cx="2611933" cy="2715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48EA5-2968-48FB-8125-190DEE40186C}">
      <dsp:nvSpPr>
        <dsp:cNvPr id="0" name=""/>
        <dsp:cNvSpPr/>
      </dsp:nvSpPr>
      <dsp:spPr>
        <a:xfrm>
          <a:off x="1632181" y="0"/>
          <a:ext cx="1632181" cy="1676673"/>
        </a:xfrm>
        <a:prstGeom prst="trapezoid">
          <a:avLst>
            <a:gd name="adj" fmla="val 50000"/>
          </a:avLst>
        </a:prstGeom>
        <a:gradFill rotWithShape="0">
          <a:gsLst>
            <a:gs pos="0">
              <a:srgbClr val="3BED3F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0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Ideia</a:t>
          </a:r>
        </a:p>
      </dsp:txBody>
      <dsp:txXfrm>
        <a:off x="1632181" y="0"/>
        <a:ext cx="1632181" cy="1676673"/>
      </dsp:txXfrm>
    </dsp:sp>
    <dsp:sp modelId="{64EE0A87-8538-4923-83C4-A84A41C0D0F5}">
      <dsp:nvSpPr>
        <dsp:cNvPr id="0" name=""/>
        <dsp:cNvSpPr/>
      </dsp:nvSpPr>
      <dsp:spPr>
        <a:xfrm>
          <a:off x="816090" y="1676672"/>
          <a:ext cx="3264362" cy="1676673"/>
        </a:xfrm>
        <a:prstGeom prst="trapezoid">
          <a:avLst>
            <a:gd name="adj" fmla="val 48673"/>
          </a:avLst>
        </a:prstGeom>
        <a:gradFill rotWithShape="0">
          <a:gsLst>
            <a:gs pos="0">
              <a:srgbClr val="00B050"/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000" b="1" kern="1200" dirty="0">
              <a:solidFill>
                <a:srgbClr val="FFFFFF"/>
              </a:solidFill>
            </a:rPr>
            <a:t>Insight</a:t>
          </a:r>
        </a:p>
      </dsp:txBody>
      <dsp:txXfrm>
        <a:off x="1387354" y="1676672"/>
        <a:ext cx="2121835" cy="1676673"/>
      </dsp:txXfrm>
    </dsp:sp>
    <dsp:sp modelId="{C9CFFA03-7C37-4996-97F9-357548006673}">
      <dsp:nvSpPr>
        <dsp:cNvPr id="0" name=""/>
        <dsp:cNvSpPr/>
      </dsp:nvSpPr>
      <dsp:spPr>
        <a:xfrm>
          <a:off x="0" y="3353345"/>
          <a:ext cx="4896544" cy="1676673"/>
        </a:xfrm>
        <a:prstGeom prst="trapezoid">
          <a:avLst>
            <a:gd name="adj" fmla="val 48673"/>
          </a:avLst>
        </a:prstGeom>
        <a:gradFill rotWithShape="0">
          <a:gsLst>
            <a:gs pos="0">
              <a:srgbClr val="006600"/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000" b="1" kern="1200" dirty="0">
              <a:solidFill>
                <a:srgbClr val="FFFFFF"/>
              </a:solidFill>
            </a:rPr>
            <a:t>Informação</a:t>
          </a:r>
        </a:p>
      </dsp:txBody>
      <dsp:txXfrm>
        <a:off x="856895" y="3353345"/>
        <a:ext cx="3182753" cy="16766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3288D2-453A-4134-AB5D-BAD089586BB8}">
      <dsp:nvSpPr>
        <dsp:cNvPr id="0" name=""/>
        <dsp:cNvSpPr/>
      </dsp:nvSpPr>
      <dsp:spPr>
        <a:xfrm>
          <a:off x="5596" y="2057291"/>
          <a:ext cx="1707939" cy="853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Diagrama de afinidades</a:t>
          </a:r>
        </a:p>
      </dsp:txBody>
      <dsp:txXfrm>
        <a:off x="30608" y="2082303"/>
        <a:ext cx="1657915" cy="803945"/>
      </dsp:txXfrm>
    </dsp:sp>
    <dsp:sp modelId="{EEB0BBCE-3DE2-45BD-9086-5B00106B2977}">
      <dsp:nvSpPr>
        <dsp:cNvPr id="0" name=""/>
        <dsp:cNvSpPr/>
      </dsp:nvSpPr>
      <dsp:spPr>
        <a:xfrm rot="17554369">
          <a:off x="1165241" y="1647096"/>
          <a:ext cx="1779765" cy="30937"/>
        </a:xfrm>
        <a:custGeom>
          <a:avLst/>
          <a:gdLst/>
          <a:ahLst/>
          <a:cxnLst/>
          <a:rect l="0" t="0" r="0" b="0"/>
          <a:pathLst>
            <a:path>
              <a:moveTo>
                <a:pt x="0" y="15468"/>
              </a:moveTo>
              <a:lnTo>
                <a:pt x="1779765" y="1546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>
        <a:off x="2010630" y="1618070"/>
        <a:ext cx="88988" cy="88988"/>
      </dsp:txXfrm>
    </dsp:sp>
    <dsp:sp modelId="{16A65229-B4CE-4863-92F1-C9C6E41FBE90}">
      <dsp:nvSpPr>
        <dsp:cNvPr id="0" name=""/>
        <dsp:cNvSpPr/>
      </dsp:nvSpPr>
      <dsp:spPr>
        <a:xfrm>
          <a:off x="2396712" y="413868"/>
          <a:ext cx="1707939" cy="853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Agrupar</a:t>
          </a:r>
        </a:p>
      </dsp:txBody>
      <dsp:txXfrm>
        <a:off x="2421724" y="438880"/>
        <a:ext cx="1657915" cy="803945"/>
      </dsp:txXfrm>
    </dsp:sp>
    <dsp:sp modelId="{0BAD90D8-D58B-4945-AED7-CB1E29D69B41}">
      <dsp:nvSpPr>
        <dsp:cNvPr id="0" name=""/>
        <dsp:cNvSpPr/>
      </dsp:nvSpPr>
      <dsp:spPr>
        <a:xfrm rot="19727548">
          <a:off x="4046860" y="618450"/>
          <a:ext cx="798759" cy="30937"/>
        </a:xfrm>
        <a:custGeom>
          <a:avLst/>
          <a:gdLst/>
          <a:ahLst/>
          <a:cxnLst/>
          <a:rect l="0" t="0" r="0" b="0"/>
          <a:pathLst>
            <a:path>
              <a:moveTo>
                <a:pt x="0" y="15468"/>
              </a:moveTo>
              <a:lnTo>
                <a:pt x="798759" y="1546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426271" y="613950"/>
        <a:ext cx="39937" cy="39937"/>
      </dsp:txXfrm>
    </dsp:sp>
    <dsp:sp modelId="{1E9FB28C-6C60-448B-AB63-2EB4EA2728FC}">
      <dsp:nvSpPr>
        <dsp:cNvPr id="0" name=""/>
        <dsp:cNvSpPr/>
      </dsp:nvSpPr>
      <dsp:spPr>
        <a:xfrm>
          <a:off x="4787827" y="0"/>
          <a:ext cx="1707939" cy="853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Problemas iguais</a:t>
          </a:r>
        </a:p>
      </dsp:txBody>
      <dsp:txXfrm>
        <a:off x="4812839" y="25012"/>
        <a:ext cx="1657915" cy="803945"/>
      </dsp:txXfrm>
    </dsp:sp>
    <dsp:sp modelId="{D6A2A9C4-EA5A-47CA-917F-19ACEB8F8609}">
      <dsp:nvSpPr>
        <dsp:cNvPr id="0" name=""/>
        <dsp:cNvSpPr/>
      </dsp:nvSpPr>
      <dsp:spPr>
        <a:xfrm rot="4">
          <a:off x="6495767" y="411516"/>
          <a:ext cx="683175" cy="30937"/>
        </a:xfrm>
        <a:custGeom>
          <a:avLst/>
          <a:gdLst/>
          <a:ahLst/>
          <a:cxnLst/>
          <a:rect l="0" t="0" r="0" b="0"/>
          <a:pathLst>
            <a:path>
              <a:moveTo>
                <a:pt x="0" y="15468"/>
              </a:moveTo>
              <a:lnTo>
                <a:pt x="683175" y="1546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6820276" y="409905"/>
        <a:ext cx="34158" cy="34158"/>
      </dsp:txXfrm>
    </dsp:sp>
    <dsp:sp modelId="{21860BF3-52E0-4155-A419-577E4BF4DC0C}">
      <dsp:nvSpPr>
        <dsp:cNvPr id="0" name=""/>
        <dsp:cNvSpPr/>
      </dsp:nvSpPr>
      <dsp:spPr>
        <a:xfrm>
          <a:off x="7178943" y="0"/>
          <a:ext cx="1707939" cy="853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 dirty="0"/>
        </a:p>
      </dsp:txBody>
      <dsp:txXfrm>
        <a:off x="7203955" y="25012"/>
        <a:ext cx="1657915" cy="803945"/>
      </dsp:txXfrm>
    </dsp:sp>
    <dsp:sp modelId="{A322CC36-30D9-4D2A-A881-D4838CBF9EA6}">
      <dsp:nvSpPr>
        <dsp:cNvPr id="0" name=""/>
        <dsp:cNvSpPr/>
      </dsp:nvSpPr>
      <dsp:spPr>
        <a:xfrm rot="2961494">
          <a:off x="3921791" y="1223334"/>
          <a:ext cx="1048897" cy="30937"/>
        </a:xfrm>
        <a:custGeom>
          <a:avLst/>
          <a:gdLst/>
          <a:ahLst/>
          <a:cxnLst/>
          <a:rect l="0" t="0" r="0" b="0"/>
          <a:pathLst>
            <a:path>
              <a:moveTo>
                <a:pt x="0" y="15468"/>
              </a:moveTo>
              <a:lnTo>
                <a:pt x="1048897" y="1546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420017" y="1212581"/>
        <a:ext cx="52444" cy="52444"/>
      </dsp:txXfrm>
    </dsp:sp>
    <dsp:sp modelId="{62E9041F-D3A2-43DD-B567-445FB3EAD7CD}">
      <dsp:nvSpPr>
        <dsp:cNvPr id="0" name=""/>
        <dsp:cNvSpPr/>
      </dsp:nvSpPr>
      <dsp:spPr>
        <a:xfrm>
          <a:off x="4787827" y="1209768"/>
          <a:ext cx="1707939" cy="853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Necessidades</a:t>
          </a:r>
        </a:p>
      </dsp:txBody>
      <dsp:txXfrm>
        <a:off x="4812839" y="1234780"/>
        <a:ext cx="1657915" cy="803945"/>
      </dsp:txXfrm>
    </dsp:sp>
    <dsp:sp modelId="{077CA5D7-34D7-4B69-9CEC-4FF7568B42F9}">
      <dsp:nvSpPr>
        <dsp:cNvPr id="0" name=""/>
        <dsp:cNvSpPr/>
      </dsp:nvSpPr>
      <dsp:spPr>
        <a:xfrm rot="123190">
          <a:off x="6495548" y="1633530"/>
          <a:ext cx="683614" cy="30937"/>
        </a:xfrm>
        <a:custGeom>
          <a:avLst/>
          <a:gdLst/>
          <a:ahLst/>
          <a:cxnLst/>
          <a:rect l="0" t="0" r="0" b="0"/>
          <a:pathLst>
            <a:path>
              <a:moveTo>
                <a:pt x="0" y="15468"/>
              </a:moveTo>
              <a:lnTo>
                <a:pt x="683614" y="1546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6820265" y="1631909"/>
        <a:ext cx="34180" cy="34180"/>
      </dsp:txXfrm>
    </dsp:sp>
    <dsp:sp modelId="{E5A4E8BB-F154-4EDA-8A91-C6F612CDEC07}">
      <dsp:nvSpPr>
        <dsp:cNvPr id="0" name=""/>
        <dsp:cNvSpPr/>
      </dsp:nvSpPr>
      <dsp:spPr>
        <a:xfrm>
          <a:off x="7178943" y="1234260"/>
          <a:ext cx="1707939" cy="853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 dirty="0"/>
        </a:p>
      </dsp:txBody>
      <dsp:txXfrm>
        <a:off x="7203955" y="1259272"/>
        <a:ext cx="1657915" cy="803945"/>
      </dsp:txXfrm>
    </dsp:sp>
    <dsp:sp modelId="{8E6F5DCF-BB48-4991-9A7A-8120EEFD4C4B}">
      <dsp:nvSpPr>
        <dsp:cNvPr id="0" name=""/>
        <dsp:cNvSpPr/>
      </dsp:nvSpPr>
      <dsp:spPr>
        <a:xfrm rot="3986607">
          <a:off x="1200414" y="3252290"/>
          <a:ext cx="1709418" cy="30937"/>
        </a:xfrm>
        <a:custGeom>
          <a:avLst/>
          <a:gdLst/>
          <a:ahLst/>
          <a:cxnLst/>
          <a:rect l="0" t="0" r="0" b="0"/>
          <a:pathLst>
            <a:path>
              <a:moveTo>
                <a:pt x="0" y="15468"/>
              </a:moveTo>
              <a:lnTo>
                <a:pt x="1709418" y="1546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>
        <a:off x="2012388" y="3225023"/>
        <a:ext cx="85470" cy="85470"/>
      </dsp:txXfrm>
    </dsp:sp>
    <dsp:sp modelId="{2E0B7585-CF73-4918-A68D-34E6576E8DB2}">
      <dsp:nvSpPr>
        <dsp:cNvPr id="0" name=""/>
        <dsp:cNvSpPr/>
      </dsp:nvSpPr>
      <dsp:spPr>
        <a:xfrm>
          <a:off x="2396712" y="3624257"/>
          <a:ext cx="1707939" cy="853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Separar</a:t>
          </a:r>
        </a:p>
      </dsp:txBody>
      <dsp:txXfrm>
        <a:off x="2421724" y="3649269"/>
        <a:ext cx="1657915" cy="803945"/>
      </dsp:txXfrm>
    </dsp:sp>
    <dsp:sp modelId="{7DB21E99-A728-436A-85A2-EA6D02063E77}">
      <dsp:nvSpPr>
        <dsp:cNvPr id="0" name=""/>
        <dsp:cNvSpPr/>
      </dsp:nvSpPr>
      <dsp:spPr>
        <a:xfrm rot="18638488">
          <a:off x="3921788" y="3637819"/>
          <a:ext cx="1048903" cy="30937"/>
        </a:xfrm>
        <a:custGeom>
          <a:avLst/>
          <a:gdLst/>
          <a:ahLst/>
          <a:cxnLst/>
          <a:rect l="0" t="0" r="0" b="0"/>
          <a:pathLst>
            <a:path>
              <a:moveTo>
                <a:pt x="0" y="15468"/>
              </a:moveTo>
              <a:lnTo>
                <a:pt x="1048903" y="1546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420017" y="3627065"/>
        <a:ext cx="52445" cy="52445"/>
      </dsp:txXfrm>
    </dsp:sp>
    <dsp:sp modelId="{F32D4BCD-3548-48D5-88BE-B30D55414AF4}">
      <dsp:nvSpPr>
        <dsp:cNvPr id="0" name=""/>
        <dsp:cNvSpPr/>
      </dsp:nvSpPr>
      <dsp:spPr>
        <a:xfrm>
          <a:off x="4787827" y="2828349"/>
          <a:ext cx="1707939" cy="853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Maior incidência</a:t>
          </a:r>
        </a:p>
      </dsp:txBody>
      <dsp:txXfrm>
        <a:off x="4812839" y="2853361"/>
        <a:ext cx="1657915" cy="803945"/>
      </dsp:txXfrm>
    </dsp:sp>
    <dsp:sp modelId="{B5ECCD70-7EC3-478D-8071-6CDECFCE412A}">
      <dsp:nvSpPr>
        <dsp:cNvPr id="0" name=""/>
        <dsp:cNvSpPr/>
      </dsp:nvSpPr>
      <dsp:spPr>
        <a:xfrm rot="21550156">
          <a:off x="6495731" y="3234912"/>
          <a:ext cx="683247" cy="30937"/>
        </a:xfrm>
        <a:custGeom>
          <a:avLst/>
          <a:gdLst/>
          <a:ahLst/>
          <a:cxnLst/>
          <a:rect l="0" t="0" r="0" b="0"/>
          <a:pathLst>
            <a:path>
              <a:moveTo>
                <a:pt x="0" y="15468"/>
              </a:moveTo>
              <a:lnTo>
                <a:pt x="683247" y="1546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6820274" y="3233299"/>
        <a:ext cx="34162" cy="34162"/>
      </dsp:txXfrm>
    </dsp:sp>
    <dsp:sp modelId="{38C48C75-383F-4819-9D65-4820F40E41F0}">
      <dsp:nvSpPr>
        <dsp:cNvPr id="0" name=""/>
        <dsp:cNvSpPr/>
      </dsp:nvSpPr>
      <dsp:spPr>
        <a:xfrm>
          <a:off x="7178943" y="2818442"/>
          <a:ext cx="1707939" cy="853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 dirty="0"/>
        </a:p>
      </dsp:txBody>
      <dsp:txXfrm>
        <a:off x="7203955" y="2843454"/>
        <a:ext cx="1657915" cy="803945"/>
      </dsp:txXfrm>
    </dsp:sp>
    <dsp:sp modelId="{FA6A357C-5D55-4417-9885-88A836A1121A}">
      <dsp:nvSpPr>
        <dsp:cNvPr id="0" name=""/>
        <dsp:cNvSpPr/>
      </dsp:nvSpPr>
      <dsp:spPr>
        <a:xfrm rot="2140051">
          <a:off x="4025779" y="4280935"/>
          <a:ext cx="840920" cy="30937"/>
        </a:xfrm>
        <a:custGeom>
          <a:avLst/>
          <a:gdLst/>
          <a:ahLst/>
          <a:cxnLst/>
          <a:rect l="0" t="0" r="0" b="0"/>
          <a:pathLst>
            <a:path>
              <a:moveTo>
                <a:pt x="0" y="15468"/>
              </a:moveTo>
              <a:lnTo>
                <a:pt x="840920" y="1546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425216" y="4275381"/>
        <a:ext cx="42046" cy="42046"/>
      </dsp:txXfrm>
    </dsp:sp>
    <dsp:sp modelId="{6A8E96B7-F874-42D7-81F8-5597AC9C701F}">
      <dsp:nvSpPr>
        <dsp:cNvPr id="0" name=""/>
        <dsp:cNvSpPr/>
      </dsp:nvSpPr>
      <dsp:spPr>
        <a:xfrm>
          <a:off x="4787827" y="4114582"/>
          <a:ext cx="1707939" cy="853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Menor incidência</a:t>
          </a:r>
        </a:p>
      </dsp:txBody>
      <dsp:txXfrm>
        <a:off x="4812839" y="4139594"/>
        <a:ext cx="1657915" cy="803945"/>
      </dsp:txXfrm>
    </dsp:sp>
    <dsp:sp modelId="{FB9DC8E2-C150-4D2F-80E0-3755657CA1F9}">
      <dsp:nvSpPr>
        <dsp:cNvPr id="0" name=""/>
        <dsp:cNvSpPr/>
      </dsp:nvSpPr>
      <dsp:spPr>
        <a:xfrm rot="21599996">
          <a:off x="6495767" y="4526097"/>
          <a:ext cx="683175" cy="30937"/>
        </a:xfrm>
        <a:custGeom>
          <a:avLst/>
          <a:gdLst/>
          <a:ahLst/>
          <a:cxnLst/>
          <a:rect l="0" t="0" r="0" b="0"/>
          <a:pathLst>
            <a:path>
              <a:moveTo>
                <a:pt x="0" y="15468"/>
              </a:moveTo>
              <a:lnTo>
                <a:pt x="683175" y="1546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6820276" y="4524487"/>
        <a:ext cx="34158" cy="34158"/>
      </dsp:txXfrm>
    </dsp:sp>
    <dsp:sp modelId="{5669065D-0C8E-4792-B390-C5B7E80BF835}">
      <dsp:nvSpPr>
        <dsp:cNvPr id="0" name=""/>
        <dsp:cNvSpPr/>
      </dsp:nvSpPr>
      <dsp:spPr>
        <a:xfrm>
          <a:off x="7178943" y="4114581"/>
          <a:ext cx="1707939" cy="853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 dirty="0"/>
        </a:p>
      </dsp:txBody>
      <dsp:txXfrm>
        <a:off x="7203955" y="4139593"/>
        <a:ext cx="1657915" cy="8039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42535-439D-4437-B0DA-D7DAACAC4C7A}">
      <dsp:nvSpPr>
        <dsp:cNvPr id="0" name=""/>
        <dsp:cNvSpPr/>
      </dsp:nvSpPr>
      <dsp:spPr>
        <a:xfrm>
          <a:off x="1919" y="0"/>
          <a:ext cx="2986980" cy="5332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0" kern="1200" dirty="0"/>
        </a:p>
      </dsp:txBody>
      <dsp:txXfrm>
        <a:off x="1919" y="2133104"/>
        <a:ext cx="2986980" cy="2133104"/>
      </dsp:txXfrm>
    </dsp:sp>
    <dsp:sp modelId="{7F515460-0217-41F4-936C-022034B65FAD}">
      <dsp:nvSpPr>
        <dsp:cNvPr id="0" name=""/>
        <dsp:cNvSpPr/>
      </dsp:nvSpPr>
      <dsp:spPr>
        <a:xfrm>
          <a:off x="607505" y="319965"/>
          <a:ext cx="1775809" cy="177580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AC7BEBD-1E88-495B-B980-ED968EB6B7C6}">
      <dsp:nvSpPr>
        <dsp:cNvPr id="0" name=""/>
        <dsp:cNvSpPr/>
      </dsp:nvSpPr>
      <dsp:spPr>
        <a:xfrm>
          <a:off x="3078509" y="0"/>
          <a:ext cx="2986980" cy="5332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0" kern="1200" dirty="0"/>
        </a:p>
      </dsp:txBody>
      <dsp:txXfrm>
        <a:off x="3078509" y="2133104"/>
        <a:ext cx="2986980" cy="2133104"/>
      </dsp:txXfrm>
    </dsp:sp>
    <dsp:sp modelId="{4970EC28-FC0E-4474-9C45-ED30C27EAC4B}">
      <dsp:nvSpPr>
        <dsp:cNvPr id="0" name=""/>
        <dsp:cNvSpPr/>
      </dsp:nvSpPr>
      <dsp:spPr>
        <a:xfrm>
          <a:off x="3684095" y="319965"/>
          <a:ext cx="1775809" cy="1775809"/>
        </a:xfrm>
        <a:prstGeom prst="ellipse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z="127000">
          <a:bevelT w="139700" h="139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D97A1D7-DEC4-4BE5-9CA2-79F3FAE3A0A3}">
      <dsp:nvSpPr>
        <dsp:cNvPr id="0" name=""/>
        <dsp:cNvSpPr/>
      </dsp:nvSpPr>
      <dsp:spPr>
        <a:xfrm>
          <a:off x="6155099" y="0"/>
          <a:ext cx="2986980" cy="533276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u="sng" kern="1200" dirty="0"/>
            <a:t>Valores sociais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- Respeito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-  Entretenimento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u="sng" kern="1200" dirty="0"/>
            <a:t>Valores Culturais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- Preservação e divulgação  da cultura nacional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>
        <a:off x="6155099" y="2133104"/>
        <a:ext cx="2986980" cy="2133104"/>
      </dsp:txXfrm>
    </dsp:sp>
    <dsp:sp modelId="{17BD625B-CEC5-4DE4-8298-D728AB1C650A}">
      <dsp:nvSpPr>
        <dsp:cNvPr id="0" name=""/>
        <dsp:cNvSpPr/>
      </dsp:nvSpPr>
      <dsp:spPr>
        <a:xfrm>
          <a:off x="6760685" y="319965"/>
          <a:ext cx="1775809" cy="177580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AF97746-6639-45A6-8FF7-076CF7C1912E}">
      <dsp:nvSpPr>
        <dsp:cNvPr id="0" name=""/>
        <dsp:cNvSpPr/>
      </dsp:nvSpPr>
      <dsp:spPr>
        <a:xfrm>
          <a:off x="365759" y="4266208"/>
          <a:ext cx="8412480" cy="799914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D06FC-F786-4413-A4A6-9C3D4AA2A5DA}" type="datetimeFigureOut">
              <a:rPr lang="pt-BR" smtClean="0"/>
              <a:pPr/>
              <a:t>10/09/2019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84C64-5A6F-4FC7-B36E-B00C6EF050C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6512" y="6009084"/>
            <a:ext cx="1043608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cxnSp>
        <p:nvCxnSpPr>
          <p:cNvPr id="13" name="Conector reto 12"/>
          <p:cNvCxnSpPr/>
          <p:nvPr userDrawn="1"/>
        </p:nvCxnSpPr>
        <p:spPr>
          <a:xfrm>
            <a:off x="0" y="332656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539552" y="6165304"/>
            <a:ext cx="860444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99700" y="6309320"/>
            <a:ext cx="636796" cy="44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22234" y="6309320"/>
            <a:ext cx="9334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6128" y="6264697"/>
            <a:ext cx="1218159" cy="47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7AEA-DB3F-45AF-BC5D-3135A4DADD01}" type="datetimeFigureOut">
              <a:rPr lang="pt-BR" smtClean="0"/>
              <a:pPr/>
              <a:t>10/09/2019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9706-4B68-4A0D-9E08-49E09E4118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7AEA-DB3F-45AF-BC5D-3135A4DADD01}" type="datetimeFigureOut">
              <a:rPr lang="pt-BR" smtClean="0"/>
              <a:pPr/>
              <a:t>10/09/2019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9706-4B68-4A0D-9E08-49E09E4118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399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496" y="111770"/>
            <a:ext cx="9108504" cy="508918"/>
          </a:xfrm>
        </p:spPr>
        <p:txBody>
          <a:bodyPr>
            <a:noAutofit/>
          </a:bodyPr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6512" y="6009084"/>
            <a:ext cx="1043608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ector reto 9"/>
          <p:cNvCxnSpPr/>
          <p:nvPr userDrawn="1"/>
        </p:nvCxnSpPr>
        <p:spPr>
          <a:xfrm>
            <a:off x="611560" y="6237312"/>
            <a:ext cx="853244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99700" y="6309320"/>
            <a:ext cx="636796" cy="44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22234" y="6309320"/>
            <a:ext cx="9334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46128" y="6336705"/>
            <a:ext cx="1218159" cy="47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7AEA-DB3F-45AF-BC5D-3135A4DADD01}" type="datetimeFigureOut">
              <a:rPr lang="pt-BR" smtClean="0"/>
              <a:pPr/>
              <a:t>10/09/2019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9706-4B68-4A0D-9E08-49E09E4118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7AEA-DB3F-45AF-BC5D-3135A4DADD01}" type="datetimeFigureOut">
              <a:rPr lang="pt-BR" smtClean="0"/>
              <a:pPr/>
              <a:t>10/09/2019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9706-4B68-4A0D-9E08-49E09E4118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7AEA-DB3F-45AF-BC5D-3135A4DADD01}" type="datetimeFigureOut">
              <a:rPr lang="pt-BR" smtClean="0"/>
              <a:pPr/>
              <a:t>10/09/2019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9706-4B68-4A0D-9E08-49E09E4118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7AEA-DB3F-45AF-BC5D-3135A4DADD01}" type="datetimeFigureOut">
              <a:rPr lang="pt-BR" smtClean="0"/>
              <a:pPr/>
              <a:t>10/09/2019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9706-4B68-4A0D-9E08-49E09E4118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7AEA-DB3F-45AF-BC5D-3135A4DADD01}" type="datetimeFigureOut">
              <a:rPr lang="pt-BR" smtClean="0"/>
              <a:pPr/>
              <a:t>10/09/2019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9706-4B68-4A0D-9E08-49E09E4118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7AEA-DB3F-45AF-BC5D-3135A4DADD01}" type="datetimeFigureOut">
              <a:rPr lang="pt-BR" smtClean="0"/>
              <a:pPr/>
              <a:t>10/09/2019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9706-4B68-4A0D-9E08-49E09E4118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7AEA-DB3F-45AF-BC5D-3135A4DADD01}" type="datetimeFigureOut">
              <a:rPr lang="pt-BR" smtClean="0"/>
              <a:pPr/>
              <a:t>10/09/2019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9706-4B68-4A0D-9E08-49E09E4118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87AEA-DB3F-45AF-BC5D-3135A4DADD01}" type="datetimeFigureOut">
              <a:rPr lang="pt-BR" smtClean="0"/>
              <a:pPr/>
              <a:t>10/09/2019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D9706-4B68-4A0D-9E08-49E09E4118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slide" Target="slide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enda2030.org.br/ods/4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cidchart.com/pages/pt/wireframe-online" TargetMode="Externa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hiladelpho.com.br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6" y="4005064"/>
            <a:ext cx="6400800" cy="2112640"/>
          </a:xfrm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pt-BR" dirty="0"/>
              <a:t>Nomes dos Professores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548680"/>
            <a:ext cx="864096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2420888"/>
            <a:ext cx="643906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20688"/>
            <a:ext cx="9144000" cy="6237312"/>
          </a:xfrm>
          <a:prstGeom prst="rect">
            <a:avLst/>
          </a:prstGeom>
          <a:solidFill>
            <a:srgbClr val="69E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Cronograma: submissão e avaliação</a:t>
            </a:r>
          </a:p>
        </p:txBody>
      </p:sp>
      <p:pic>
        <p:nvPicPr>
          <p:cNvPr id="2050" name="Picture 2" descr="Resultado de imagem para cronogram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1" t="21337" r="32473" b="16714"/>
          <a:stretch/>
        </p:blipFill>
        <p:spPr bwMode="auto">
          <a:xfrm>
            <a:off x="5831632" y="3554496"/>
            <a:ext cx="3132856" cy="31868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614" y="836712"/>
            <a:ext cx="8827866" cy="5472608"/>
          </a:xfrm>
        </p:spPr>
        <p:txBody>
          <a:bodyPr>
            <a:noAutofit/>
          </a:bodyPr>
          <a:lstStyle/>
          <a:p>
            <a:r>
              <a:rPr lang="pt-BR" sz="2000" b="1" u="sng" dirty="0"/>
              <a:t>Etapa 4: </a:t>
            </a:r>
            <a:r>
              <a:rPr lang="pt-BR" sz="2000" b="1" dirty="0"/>
              <a:t>Submissão dos Projetos: de 21/09/2019 a 30/09/2019 </a:t>
            </a:r>
          </a:p>
          <a:p>
            <a:pPr lvl="1"/>
            <a:r>
              <a:rPr lang="pt-BR" sz="2000" b="1" dirty="0"/>
              <a:t>O líder de cada Equipe deverá entregar ao Mentor o arquivo do projeto (até 2MB em .</a:t>
            </a:r>
            <a:r>
              <a:rPr lang="pt-BR" sz="2000" b="1" dirty="0" err="1"/>
              <a:t>pdf</a:t>
            </a:r>
            <a:r>
              <a:rPr lang="pt-BR" sz="2000" b="1" dirty="0"/>
              <a:t> contendo  apresentação + link do </a:t>
            </a:r>
            <a:r>
              <a:rPr lang="pt-BR" sz="2000" b="1" dirty="0" err="1"/>
              <a:t>pitch</a:t>
            </a:r>
            <a:r>
              <a:rPr lang="pt-BR" sz="2000" b="1" dirty="0"/>
              <a:t> no </a:t>
            </a:r>
            <a:r>
              <a:rPr lang="pt-BR" sz="2000" b="1" dirty="0" err="1"/>
              <a:t>YouTube</a:t>
            </a:r>
            <a:r>
              <a:rPr lang="pt-BR" sz="2000" b="1" dirty="0"/>
              <a:t>)</a:t>
            </a:r>
          </a:p>
          <a:p>
            <a:pPr lvl="1"/>
            <a:r>
              <a:rPr lang="pt-BR" sz="2000" b="1" dirty="0"/>
              <a:t>Avaliação: selecionar apenas UM da unidade escolar</a:t>
            </a:r>
          </a:p>
          <a:p>
            <a:pPr lvl="1"/>
            <a:r>
              <a:rPr lang="pt-BR" sz="2000" b="1" dirty="0"/>
              <a:t>Feita a seleção da equipe, o mentor deverá indicar no site da Robótica a equipe vencedora. </a:t>
            </a:r>
          </a:p>
          <a:p>
            <a:endParaRPr lang="pt-BR" sz="2000" b="1" dirty="0"/>
          </a:p>
          <a:p>
            <a:r>
              <a:rPr lang="pt-BR" sz="2000" b="1" u="sng" dirty="0"/>
              <a:t>Etapa 5</a:t>
            </a:r>
            <a:r>
              <a:rPr lang="pt-BR" sz="2000" b="1" dirty="0"/>
              <a:t>: Avaliações dos Projetos: de 01/10/2019 a 15/10/2019 </a:t>
            </a:r>
          </a:p>
          <a:p>
            <a:pPr lvl="1"/>
            <a:r>
              <a:rPr lang="pt-BR" sz="2000" b="1" dirty="0"/>
              <a:t>Como critérios de avaliação</a:t>
            </a:r>
          </a:p>
          <a:p>
            <a:pPr lvl="2"/>
            <a:r>
              <a:rPr lang="pt-BR" sz="2000" b="1" dirty="0"/>
              <a:t>Criatividade </a:t>
            </a:r>
          </a:p>
          <a:p>
            <a:pPr lvl="2"/>
            <a:r>
              <a:rPr lang="pt-BR" sz="2000" b="1" dirty="0"/>
              <a:t>Design </a:t>
            </a:r>
          </a:p>
          <a:p>
            <a:pPr lvl="2"/>
            <a:r>
              <a:rPr lang="pt-BR" sz="2000" b="1" dirty="0"/>
              <a:t>Inovação </a:t>
            </a:r>
          </a:p>
          <a:p>
            <a:pPr lvl="2"/>
            <a:r>
              <a:rPr lang="pt-BR" sz="2000" b="1" dirty="0"/>
              <a:t>Usabilidade</a:t>
            </a:r>
          </a:p>
          <a:p>
            <a:pPr lvl="2"/>
            <a:r>
              <a:rPr lang="pt-BR" sz="2000" b="1" dirty="0"/>
              <a:t>Relevância</a:t>
            </a:r>
          </a:p>
        </p:txBody>
      </p:sp>
    </p:spTree>
    <p:extLst>
      <p:ext uri="{BB962C8B-B14F-4D97-AF65-F5344CB8AC3E}">
        <p14:creationId xmlns:p14="http://schemas.microsoft.com/office/powerpoint/2010/main" val="4069182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Cronograma: divulgação dos vencedores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51720" y="1124744"/>
            <a:ext cx="6768752" cy="1368152"/>
          </a:xfrm>
        </p:spPr>
        <p:txBody>
          <a:bodyPr>
            <a:noAutofit/>
          </a:bodyPr>
          <a:lstStyle/>
          <a:p>
            <a:pPr algn="just"/>
            <a:r>
              <a:rPr lang="pt-BR" sz="2400" b="1" u="sng" dirty="0"/>
              <a:t>Etapa 6:</a:t>
            </a:r>
            <a:r>
              <a:rPr lang="pt-BR" sz="2400" dirty="0"/>
              <a:t> Divulgação dos vencedores: 16/10/2019 às 13h no site (www.robotica.cpscetec.com.br).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t="10126" r="7304" b="12251"/>
          <a:stretch/>
        </p:blipFill>
        <p:spPr>
          <a:xfrm>
            <a:off x="65133" y="980727"/>
            <a:ext cx="1986588" cy="1656185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51520" y="2888234"/>
            <a:ext cx="8208912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b="1" u="sng" dirty="0"/>
              <a:t>Etapa 7: </a:t>
            </a:r>
            <a:r>
              <a:rPr lang="pt-BR" sz="2400" dirty="0"/>
              <a:t>Premiação: 05/11/2019 das 10h00 às 15h00 As 10 primeiras equipes colocadas serão </a:t>
            </a:r>
            <a:r>
              <a:rPr lang="pt-BR" sz="2400" i="1" dirty="0"/>
              <a:t>convidadas*</a:t>
            </a:r>
            <a:r>
              <a:rPr lang="pt-BR" sz="2400" dirty="0"/>
              <a:t> para participar deste encontro que será realizado na Administração Central do Centro Paula Souza, na cidade de São Paulo. Na sequência será realizada uma cerimônia de premiação com a entrega das medalhas.</a:t>
            </a:r>
          </a:p>
          <a:p>
            <a:pPr algn="just"/>
            <a:r>
              <a:rPr lang="pt-BR" sz="2400" dirty="0"/>
              <a:t>*</a:t>
            </a:r>
            <a:r>
              <a:rPr lang="pt-BR" sz="2400" i="1" dirty="0"/>
              <a:t>Os custos com transporte e alimentação serão por conta das unidades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099657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Cronograma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pt-BR" sz="2400" b="1" u="sng" dirty="0"/>
              <a:t>Etapa 8: </a:t>
            </a:r>
            <a:r>
              <a:rPr lang="pt-BR" sz="2400" dirty="0"/>
              <a:t>Desenvolvimento Real da Proposta após o Evento Após todas as equipes terem apresentado as propostas e validadas com seus Mentores, incentivamos que estas soluções não fiquem apenas no “papel”. Dessa forma, incentivamos as equipes para buscarem parceria de alunos dos cursos relacionados a Informática, seja da própria ou outra unidade escolar, para que o projeto seja concretizado, realizando a publicação do aplicativo nas lojas virtuais de forma gratuita para que todas as escolas possam ter a oportunidade de utilizar de forma gratuita.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725144"/>
            <a:ext cx="8080067" cy="150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69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Pitch</a:t>
            </a:r>
            <a:r>
              <a:rPr lang="pt-BR" dirty="0"/>
              <a:t> (deve ter entre 3 e 5 minutos)</a:t>
            </a:r>
          </a:p>
        </p:txBody>
      </p:sp>
      <p:pic>
        <p:nvPicPr>
          <p:cNvPr id="4098" name="Picture 2" descr="https://www.inovativabrasil.com.br/wp-content/uploads/2016/08/Dez_passos_para_um_pitch_de_sucesso-1-1024x654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7"/>
          <a:stretch/>
        </p:blipFill>
        <p:spPr bwMode="auto">
          <a:xfrm>
            <a:off x="485292" y="764705"/>
            <a:ext cx="8208912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083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</a:t>
            </a:r>
            <a:r>
              <a:rPr lang="pt-BR" dirty="0" err="1"/>
              <a:t>Pitch</a:t>
            </a:r>
            <a:endParaRPr lang="pt-BR" dirty="0"/>
          </a:p>
        </p:txBody>
      </p:sp>
      <p:pic>
        <p:nvPicPr>
          <p:cNvPr id="5122" name="Picture 2" descr="Resultado de imagem para pitch empreendedorismo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2"/>
          <a:stretch/>
        </p:blipFill>
        <p:spPr bwMode="auto">
          <a:xfrm>
            <a:off x="246348" y="1196752"/>
            <a:ext cx="8686800" cy="354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237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Design Thinking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6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Design Thinking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6876256" y="4941168"/>
            <a:ext cx="36004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5" name="Picture 2" descr="http://artewest.com.br/wp-content/uploads/2015/08/esquema-fases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988840"/>
            <a:ext cx="8640960" cy="3257038"/>
          </a:xfrm>
          <a:prstGeom prst="rect">
            <a:avLst/>
          </a:prstGeom>
          <a:noFill/>
        </p:spPr>
      </p:pic>
      <p:pic>
        <p:nvPicPr>
          <p:cNvPr id="8" name="Picture 2" descr="http://artewest.com.br/wp-content/uploads/2015/08/esquema-fases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988840"/>
            <a:ext cx="1791816" cy="1575792"/>
          </a:xfrm>
          <a:prstGeom prst="rect">
            <a:avLst/>
          </a:prstGeom>
          <a:noFill/>
        </p:spPr>
      </p:pic>
      <p:pic>
        <p:nvPicPr>
          <p:cNvPr id="9" name="Picture 2" descr="http://artewest.com.br/wp-content/uploads/2015/08/esquema-fases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23728" y="2780928"/>
            <a:ext cx="1512168" cy="1584176"/>
          </a:xfrm>
          <a:prstGeom prst="rect">
            <a:avLst/>
          </a:prstGeom>
          <a:noFill/>
        </p:spPr>
      </p:pic>
      <p:pic>
        <p:nvPicPr>
          <p:cNvPr id="10" name="Picture 2" descr="http://artewest.com.br/wp-content/uploads/2015/08/esquema-fases.png"/>
          <p:cNvPicPr>
            <a:picLocks noChangeAspect="1" noChangeArrowheads="1"/>
          </p:cNvPicPr>
          <p:nvPr/>
        </p:nvPicPr>
        <p:blipFill>
          <a:blip r:embed="rId6" cstate="email"/>
          <a:srcRect t="-529"/>
          <a:stretch>
            <a:fillRect/>
          </a:stretch>
        </p:blipFill>
        <p:spPr bwMode="auto">
          <a:xfrm>
            <a:off x="3563888" y="1988840"/>
            <a:ext cx="1944216" cy="1584176"/>
          </a:xfrm>
          <a:prstGeom prst="rect">
            <a:avLst/>
          </a:prstGeom>
          <a:noFill/>
        </p:spPr>
      </p:pic>
      <p:pic>
        <p:nvPicPr>
          <p:cNvPr id="11" name="Picture 2" descr="http://artewest.com.br/wp-content/uploads/2015/08/esquema-fases.png"/>
          <p:cNvPicPr>
            <a:picLocks noChangeAspect="1" noChangeArrowheads="1"/>
          </p:cNvPicPr>
          <p:nvPr/>
        </p:nvPicPr>
        <p:blipFill>
          <a:blip r:embed="rId2" cstate="email"/>
          <a:srcRect l="57403" t="24062" r="20097" b="25089"/>
          <a:stretch>
            <a:fillRect/>
          </a:stretch>
        </p:blipFill>
        <p:spPr bwMode="auto">
          <a:xfrm>
            <a:off x="5220072" y="2780928"/>
            <a:ext cx="1944216" cy="1656184"/>
          </a:xfrm>
          <a:prstGeom prst="rect">
            <a:avLst/>
          </a:prstGeom>
          <a:noFill/>
        </p:spPr>
      </p:pic>
      <p:pic>
        <p:nvPicPr>
          <p:cNvPr id="12" name="Picture 2" descr="http://artewest.com.br/wp-content/uploads/2015/08/esquema-fases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64288" y="3717032"/>
            <a:ext cx="1736576" cy="1537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Design Thinking – imersão – </a:t>
            </a:r>
            <a:r>
              <a:rPr lang="pt-BR" dirty="0" err="1"/>
              <a:t>Gold</a:t>
            </a:r>
            <a:r>
              <a:rPr lang="pt-BR" dirty="0"/>
              <a:t> </a:t>
            </a:r>
            <a:r>
              <a:rPr lang="pt-BR" dirty="0" err="1"/>
              <a:t>Cicle</a:t>
            </a:r>
            <a:endParaRPr lang="pt-BR" dirty="0"/>
          </a:p>
        </p:txBody>
      </p:sp>
      <p:pic>
        <p:nvPicPr>
          <p:cNvPr id="67588" name="Picture 4" descr="Resultado de imagem para ferramenta gold circ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48072"/>
            <a:ext cx="9144000" cy="558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Design Thinking – 1ª etapa: Empatizar</a:t>
            </a:r>
          </a:p>
        </p:txBody>
      </p:sp>
      <p:pic>
        <p:nvPicPr>
          <p:cNvPr id="4" name="Picture 10" descr="http://outboundmarketing.com.br/wp-content/uploads/2015/03/CAPA-Mapa-de-Empatia.jpg"/>
          <p:cNvPicPr>
            <a:picLocks noChangeAspect="1" noChangeArrowheads="1"/>
          </p:cNvPicPr>
          <p:nvPr/>
        </p:nvPicPr>
        <p:blipFill>
          <a:blip r:embed="rId2" cstate="email"/>
          <a:srcRect t="-543" b="-53"/>
          <a:stretch>
            <a:fillRect/>
          </a:stretch>
        </p:blipFill>
        <p:spPr bwMode="auto">
          <a:xfrm>
            <a:off x="4355976" y="1988840"/>
            <a:ext cx="1521169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Espaço Reservado para Conteúdo 9"/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6" descr="http://49b5af5c747982f45fd7-dec8f175b0901987f30693abc46dc353.r35.cf2.rackcdn.com/icon/14/09/20/9268ea9528cf82518712f3033ea93325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9552" y="1340768"/>
            <a:ext cx="720080" cy="720080"/>
          </a:xfrm>
          <a:prstGeom prst="rect">
            <a:avLst/>
          </a:prstGeom>
          <a:noFill/>
        </p:spPr>
      </p:pic>
      <p:pic>
        <p:nvPicPr>
          <p:cNvPr id="7" name="Picture 8" descr="https://aicex.files.wordpress.com/2015/08/empatia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0487009">
            <a:off x="6896506" y="3422472"/>
            <a:ext cx="1584176" cy="1568334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216024" y="5733256"/>
            <a:ext cx="88204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dirty="0"/>
              <a:t>FONTE: Acompanhamento no desenvolvimento e melhoria de projetos Feteps 2016 (Capacitações Cetec, 2016)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Design </a:t>
            </a:r>
            <a:r>
              <a:rPr lang="pt-BR" dirty="0" err="1"/>
              <a:t>Thiking</a:t>
            </a:r>
            <a:r>
              <a:rPr lang="pt-BR" dirty="0"/>
              <a:t> – Definir e Idear</a:t>
            </a:r>
          </a:p>
        </p:txBody>
      </p:sp>
      <p:graphicFrame>
        <p:nvGraphicFramePr>
          <p:cNvPr id="4" name="Espaço Reservado para Conteúdo 7"/>
          <p:cNvGraphicFramePr>
            <a:graphicFrameLocks noGrp="1"/>
          </p:cNvGraphicFramePr>
          <p:nvPr>
            <p:ph idx="1"/>
          </p:nvPr>
        </p:nvGraphicFramePr>
        <p:xfrm>
          <a:off x="2545432" y="908721"/>
          <a:ext cx="6203032" cy="504055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6203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80186">
                <a:tc>
                  <a:txBody>
                    <a:bodyPr/>
                    <a:lstStyle/>
                    <a:p>
                      <a:pPr algn="ctr"/>
                      <a:r>
                        <a:rPr lang="pt-BR" sz="2400" b="0" dirty="0">
                          <a:solidFill>
                            <a:schemeClr val="tx1"/>
                          </a:solidFill>
                        </a:rPr>
                        <a:t>???????????????????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0186">
                <a:tc>
                  <a:txBody>
                    <a:bodyPr/>
                    <a:lstStyle/>
                    <a:p>
                      <a:pPr algn="ctr"/>
                      <a:r>
                        <a:rPr lang="pt-B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</a:t>
                      </a:r>
                      <a:r>
                        <a:rPr lang="pt-BR" sz="2400" b="0" dirty="0">
                          <a:solidFill>
                            <a:schemeClr val="tx1"/>
                          </a:solidFill>
                        </a:rPr>
                        <a:t>???????????????????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0186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chemeClr val="tx1"/>
                          </a:solidFill>
                        </a:rPr>
                        <a:t>                            </a:t>
                      </a:r>
                      <a:r>
                        <a:rPr lang="pt-BR" sz="2400" b="0" dirty="0">
                          <a:solidFill>
                            <a:schemeClr val="tx1"/>
                          </a:solidFill>
                        </a:rPr>
                        <a:t>???????????????????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Seta para cima 4"/>
          <p:cNvSpPr/>
          <p:nvPr/>
        </p:nvSpPr>
        <p:spPr>
          <a:xfrm>
            <a:off x="107504" y="836712"/>
            <a:ext cx="1368152" cy="5112568"/>
          </a:xfrm>
          <a:prstGeom prst="upArrow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pt-BR" sz="4400" b="1" dirty="0">
                <a:solidFill>
                  <a:srgbClr val="006600"/>
                </a:solidFill>
                <a:latin typeface="French Script MT" pitchFamily="66" charset="0"/>
              </a:rPr>
              <a:t>              Gerando valor</a:t>
            </a:r>
          </a:p>
        </p:txBody>
      </p:sp>
      <p:graphicFrame>
        <p:nvGraphicFramePr>
          <p:cNvPr id="6" name="Espaço Reservado para Conteúdo 5"/>
          <p:cNvGraphicFramePr>
            <a:graphicFrameLocks/>
          </p:cNvGraphicFramePr>
          <p:nvPr/>
        </p:nvGraphicFramePr>
        <p:xfrm>
          <a:off x="107504" y="919261"/>
          <a:ext cx="4896544" cy="503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um </a:t>
            </a:r>
            <a:r>
              <a:rPr lang="pt-BR" dirty="0" err="1"/>
              <a:t>hackaton</a:t>
            </a:r>
            <a:r>
              <a:rPr lang="pt-BR" dirty="0"/>
              <a:t>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0872" y="1268760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pt-BR" sz="2400" dirty="0"/>
              <a:t>Antes de tudo, o </a:t>
            </a:r>
            <a:r>
              <a:rPr lang="pt-BR" sz="2400" dirty="0" err="1"/>
              <a:t>Hackathon</a:t>
            </a:r>
            <a:r>
              <a:rPr lang="pt-BR" sz="2400" dirty="0"/>
              <a:t> é um evento que promove a busca por soluções e inovações tecnológicas para problemas recorrentes.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A origem da palavra “</a:t>
            </a:r>
            <a:r>
              <a:rPr lang="pt-BR" sz="2400" dirty="0" err="1"/>
              <a:t>Hackathon</a:t>
            </a:r>
            <a:r>
              <a:rPr lang="pt-BR" sz="2400" dirty="0"/>
              <a:t>” vem de </a:t>
            </a:r>
            <a:r>
              <a:rPr lang="pt-BR" sz="2400" b="1" dirty="0"/>
              <a:t>“maratona hacker”.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Na verdade esses encontros juntam profissionais de várias áreas como programação, designers, negócio, marketing, vendas entre outras, para uma maratona intensiva de desenvolvimento de soluções que envolve programação.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Design Thinking – definir e idear</a:t>
            </a:r>
          </a:p>
        </p:txBody>
      </p:sp>
      <p:pic>
        <p:nvPicPr>
          <p:cNvPr id="4" name="Picture 10" descr="http://www.acomsistemas.com.br/wp-content/uploads/2015/01/acom-conhecer-o-clieten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3968" y="4016362"/>
            <a:ext cx="4536504" cy="2220949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323528" y="836712"/>
            <a:ext cx="8568952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dirty="0"/>
              <a:t>Mapa de empatia (“Eu faço... Penso.... Falo... Sinto...”)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241176" y="1600200"/>
            <a:ext cx="8579296" cy="4525963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Mapa de empatia aplicado para três colaboradores (do tipo potencial cliente)</a:t>
            </a:r>
          </a:p>
          <a:p>
            <a:pPr algn="just">
              <a:buNone/>
            </a:pPr>
            <a:endParaRPr lang="pt-BR" sz="2400" dirty="0"/>
          </a:p>
          <a:p>
            <a:pPr algn="just"/>
            <a:r>
              <a:rPr lang="pt-BR" sz="2400" dirty="0"/>
              <a:t>Síntese de suas principais falas, conselhos e sensações segundo análise dos dados aplicados no caderno de sensibilização (etapa imersão)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FASE DE ANÁLISE E SÍNTESE (Mapa de empatia)</a:t>
            </a:r>
          </a:p>
        </p:txBody>
      </p:sp>
      <p:sp>
        <p:nvSpPr>
          <p:cNvPr id="5" name="Retângulo 4"/>
          <p:cNvSpPr/>
          <p:nvPr/>
        </p:nvSpPr>
        <p:spPr>
          <a:xfrm>
            <a:off x="323528" y="836712"/>
            <a:ext cx="8568952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dirty="0"/>
              <a:t>Mapa de empatia (“Eu faço... Penso.... Falo... Sinto...”)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56792"/>
            <a:ext cx="91440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0" y="5805264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1400" dirty="0"/>
              <a:t>FONTE: Acompanhamento no desenvolvimento e melhoria de projetos Feteps 2016 (Capacitações Cetec, 2016)</a:t>
            </a:r>
          </a:p>
        </p:txBody>
      </p:sp>
      <p:pic>
        <p:nvPicPr>
          <p:cNvPr id="4100" name="Picture 4" descr="https://mobiforge.com/files/emoji-apple-color-emoji.png"/>
          <p:cNvPicPr>
            <a:picLocks noChangeAspect="1" noChangeArrowheads="1"/>
          </p:cNvPicPr>
          <p:nvPr/>
        </p:nvPicPr>
        <p:blipFill>
          <a:blip r:embed="rId3" cstate="email"/>
          <a:srcRect l="29264" r="65859" b="86154"/>
          <a:stretch>
            <a:fillRect/>
          </a:stretch>
        </p:blipFill>
        <p:spPr bwMode="auto">
          <a:xfrm rot="1334586">
            <a:off x="4759533" y="3807091"/>
            <a:ext cx="504056" cy="630070"/>
          </a:xfrm>
          <a:prstGeom prst="rect">
            <a:avLst/>
          </a:prstGeom>
          <a:noFill/>
        </p:spPr>
      </p:pic>
      <p:pic>
        <p:nvPicPr>
          <p:cNvPr id="4102" name="Picture 6" descr="https://mobiforge.com/files/emoji-apple-color-emoji.png"/>
          <p:cNvPicPr>
            <a:picLocks noChangeAspect="1" noChangeArrowheads="1"/>
          </p:cNvPicPr>
          <p:nvPr/>
        </p:nvPicPr>
        <p:blipFill>
          <a:blip r:embed="rId3" cstate="email"/>
          <a:srcRect l="70722" t="2461" r="24401" b="87693"/>
          <a:stretch>
            <a:fillRect/>
          </a:stretch>
        </p:blipFill>
        <p:spPr bwMode="auto">
          <a:xfrm>
            <a:off x="5796136" y="4437112"/>
            <a:ext cx="648072" cy="576064"/>
          </a:xfrm>
          <a:prstGeom prst="rect">
            <a:avLst/>
          </a:prstGeom>
          <a:noFill/>
        </p:spPr>
      </p:pic>
      <p:pic>
        <p:nvPicPr>
          <p:cNvPr id="4104" name="Picture 8" descr="https://mobiforge.com/files/emoji-apple-color-emoji.png"/>
          <p:cNvPicPr>
            <a:picLocks noChangeAspect="1" noChangeArrowheads="1"/>
          </p:cNvPicPr>
          <p:nvPr/>
        </p:nvPicPr>
        <p:blipFill>
          <a:blip r:embed="rId3" cstate="email"/>
          <a:srcRect l="15530" t="1440" r="79398" b="87040"/>
          <a:stretch>
            <a:fillRect/>
          </a:stretch>
        </p:blipFill>
        <p:spPr bwMode="auto">
          <a:xfrm>
            <a:off x="4572000" y="4581128"/>
            <a:ext cx="576064" cy="576064"/>
          </a:xfrm>
          <a:prstGeom prst="rect">
            <a:avLst/>
          </a:prstGeom>
          <a:noFill/>
        </p:spPr>
      </p:pic>
      <p:pic>
        <p:nvPicPr>
          <p:cNvPr id="11" name="Picture 8" descr="https://mobiforge.com/files/emoji-apple-color-emoji.png"/>
          <p:cNvPicPr>
            <a:picLocks noChangeAspect="1" noChangeArrowheads="1"/>
          </p:cNvPicPr>
          <p:nvPr/>
        </p:nvPicPr>
        <p:blipFill>
          <a:blip r:embed="rId3" cstate="email"/>
          <a:srcRect l="6019" t="1440" r="88908" b="87040"/>
          <a:stretch>
            <a:fillRect/>
          </a:stretch>
        </p:blipFill>
        <p:spPr bwMode="auto">
          <a:xfrm>
            <a:off x="5220072" y="4797152"/>
            <a:ext cx="576064" cy="576064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7380312" y="2348880"/>
            <a:ext cx="1763688" cy="338437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pt-BR" sz="2400" dirty="0">
                <a:latin typeface="Brush Script MT" pitchFamily="66" charset="0"/>
              </a:rPr>
              <a:t> Classificação dos tipos de talentos por categoria</a:t>
            </a:r>
          </a:p>
          <a:p>
            <a:pPr algn="ctr">
              <a:buFont typeface="Arial" pitchFamily="34" charset="0"/>
              <a:buChar char="•"/>
            </a:pPr>
            <a:r>
              <a:rPr lang="pt-BR" sz="2400" dirty="0">
                <a:latin typeface="Brush Script MT" pitchFamily="66" charset="0"/>
              </a:rPr>
              <a:t> Criação de versões para outros tipos de smartphones</a:t>
            </a:r>
          </a:p>
        </p:txBody>
      </p:sp>
      <p:sp>
        <p:nvSpPr>
          <p:cNvPr id="13" name="CaixaDeTexto 12"/>
          <p:cNvSpPr txBox="1"/>
          <p:nvPr/>
        </p:nvSpPr>
        <p:spPr>
          <a:xfrm rot="1529059">
            <a:off x="4113786" y="2170335"/>
            <a:ext cx="2885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0000FF"/>
                </a:solidFill>
                <a:latin typeface="Brush Script MT" pitchFamily="66" charset="0"/>
              </a:rPr>
              <a:t>“Quero usar a DreamFox para divulgar a Etec”</a:t>
            </a:r>
          </a:p>
          <a:p>
            <a:pPr algn="ctr"/>
            <a:r>
              <a:rPr lang="pt-BR" sz="2400" dirty="0">
                <a:solidFill>
                  <a:srgbClr val="0000FF"/>
                </a:solidFill>
                <a:latin typeface="Brush Script MT" pitchFamily="66" charset="0"/>
              </a:rPr>
              <a:t>“Mostrar meu talento”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-36512" y="2066072"/>
            <a:ext cx="28856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FF0066"/>
                </a:solidFill>
                <a:latin typeface="Brush Script MT" pitchFamily="66" charset="0"/>
              </a:rPr>
              <a:t> “Poderia ter um tour para uso”</a:t>
            </a:r>
          </a:p>
          <a:p>
            <a:pPr algn="ctr"/>
            <a:r>
              <a:rPr lang="pt-BR" sz="2400" dirty="0">
                <a:solidFill>
                  <a:srgbClr val="FF0066"/>
                </a:solidFill>
                <a:latin typeface="Brush Script MT" pitchFamily="66" charset="0"/>
              </a:rPr>
              <a:t>“Poderia ter versão para </a:t>
            </a:r>
            <a:r>
              <a:rPr lang="pt-BR" sz="2400" dirty="0" err="1">
                <a:solidFill>
                  <a:srgbClr val="FF0066"/>
                </a:solidFill>
                <a:latin typeface="Brush Script MT" pitchFamily="66" charset="0"/>
              </a:rPr>
              <a:t>iPhone</a:t>
            </a:r>
            <a:r>
              <a:rPr lang="pt-BR" sz="2400" dirty="0">
                <a:solidFill>
                  <a:srgbClr val="FF0066"/>
                </a:solidFill>
                <a:latin typeface="Brush Script MT" pitchFamily="66" charset="0"/>
              </a:rPr>
              <a:t>”</a:t>
            </a:r>
          </a:p>
          <a:p>
            <a:endParaRPr lang="pt-BR" sz="2400" dirty="0">
              <a:solidFill>
                <a:srgbClr val="FF0066"/>
              </a:solidFill>
              <a:latin typeface="Brush Script MT" pitchFamily="66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79512" y="4514344"/>
            <a:ext cx="2885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006600"/>
                </a:solidFill>
                <a:latin typeface="Brush Script MT" pitchFamily="66" charset="0"/>
              </a:rPr>
              <a:t> Quer usar imediatamente</a:t>
            </a:r>
          </a:p>
          <a:p>
            <a:pPr algn="ctr"/>
            <a:r>
              <a:rPr lang="pt-BR" sz="2400" dirty="0">
                <a:solidFill>
                  <a:srgbClr val="006600"/>
                </a:solidFill>
                <a:latin typeface="Brush Script MT" pitchFamily="66" charset="0"/>
              </a:rPr>
              <a:t>Gosta de novidades e redes sociais</a:t>
            </a:r>
          </a:p>
        </p:txBody>
      </p:sp>
    </p:spTree>
  </p:cSld>
  <p:clrMapOvr>
    <a:masterClrMapping/>
  </p:clrMapOvr>
  <p:transition spd="med"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Conector reto 42"/>
          <p:cNvCxnSpPr/>
          <p:nvPr/>
        </p:nvCxnSpPr>
        <p:spPr>
          <a:xfrm>
            <a:off x="6191672" y="3582308"/>
            <a:ext cx="5405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>
            <a:off x="6444208" y="3582308"/>
            <a:ext cx="0" cy="16468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FASE DE ANÁLISE E SÍNTESE (Mapa de empatia)</a:t>
            </a:r>
          </a:p>
        </p:txBody>
      </p:sp>
      <p:sp>
        <p:nvSpPr>
          <p:cNvPr id="5" name="Retângulo 4"/>
          <p:cNvSpPr/>
          <p:nvPr/>
        </p:nvSpPr>
        <p:spPr>
          <a:xfrm>
            <a:off x="323528" y="836712"/>
            <a:ext cx="8568952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dirty="0"/>
              <a:t>Mapa de empatia (“Eu faço... Penso.... Falo... Sinto...”)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5805264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1400" dirty="0"/>
              <a:t>FONTE: Acompanhamento no desenvolvimento e melhoria de projetos Feteps 2016 (Capacitações Cetec, 2016), adaptado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323528" y="1484784"/>
            <a:ext cx="8568952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400" dirty="0"/>
              <a:t>             Síntese: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07504" y="2350621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Definição do problema (caminho)</a:t>
            </a:r>
          </a:p>
          <a:p>
            <a:pPr algn="ctr"/>
            <a:r>
              <a:rPr lang="pt-BR" dirty="0"/>
              <a:t>Colaborador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3347864" y="234888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Necessidade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660232" y="23395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Problema (causa)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251520" y="2996952"/>
            <a:ext cx="3059832" cy="1152128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3851920" y="2996952"/>
            <a:ext cx="2339752" cy="1152128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Retângulo 24"/>
          <p:cNvSpPr/>
          <p:nvPr/>
        </p:nvSpPr>
        <p:spPr>
          <a:xfrm>
            <a:off x="6624736" y="2996952"/>
            <a:ext cx="2339752" cy="1152128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7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107504" y="4150821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/>
              <a:t>(Descreve as características </a:t>
            </a:r>
          </a:p>
          <a:p>
            <a:pPr algn="ctr"/>
            <a:r>
              <a:rPr lang="pt-BR" i="1" dirty="0"/>
              <a:t>do cliente)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3851920" y="414908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/>
              <a:t>(utilizar verbos)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2195736" y="521990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Necessita de um meio para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5076056" y="521990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porque</a:t>
            </a:r>
          </a:p>
        </p:txBody>
      </p:sp>
      <p:cxnSp>
        <p:nvCxnSpPr>
          <p:cNvPr id="32" name="Conector reto 31"/>
          <p:cNvCxnSpPr>
            <a:stCxn id="23" idx="3"/>
            <a:endCxn id="24" idx="1"/>
          </p:cNvCxnSpPr>
          <p:nvPr/>
        </p:nvCxnSpPr>
        <p:spPr>
          <a:xfrm>
            <a:off x="3311352" y="3573016"/>
            <a:ext cx="5405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/>
          <p:nvPr/>
        </p:nvCxnSpPr>
        <p:spPr>
          <a:xfrm>
            <a:off x="3563888" y="3573016"/>
            <a:ext cx="0" cy="16468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/>
          <p:cNvSpPr/>
          <p:nvPr/>
        </p:nvSpPr>
        <p:spPr>
          <a:xfrm>
            <a:off x="1475656" y="3140968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4716016" y="3068960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7524328" y="3140968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2267744" y="3140968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611560" y="3140968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ransition spd="med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FASE DE ANÁLISE E SÍNTESE (Diagrama de atividades)</a:t>
            </a:r>
          </a:p>
        </p:txBody>
      </p:sp>
      <p:graphicFrame>
        <p:nvGraphicFramePr>
          <p:cNvPr id="6" name="Diagrama 5"/>
          <p:cNvGraphicFramePr/>
          <p:nvPr/>
        </p:nvGraphicFramePr>
        <p:xfrm>
          <a:off x="251520" y="1124744"/>
          <a:ext cx="88924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tângulo 6"/>
          <p:cNvSpPr/>
          <p:nvPr/>
        </p:nvSpPr>
        <p:spPr>
          <a:xfrm>
            <a:off x="144016" y="5661248"/>
            <a:ext cx="471601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1400" dirty="0"/>
              <a:t>FONTE: Acompanhamento no desenvolvimento e melhoria de projetos Feteps 2016 (Capacitações Cetec, 2016), adaptado</a:t>
            </a:r>
          </a:p>
        </p:txBody>
      </p:sp>
      <p:sp>
        <p:nvSpPr>
          <p:cNvPr id="8" name="Retângulo 7"/>
          <p:cNvSpPr/>
          <p:nvPr/>
        </p:nvSpPr>
        <p:spPr>
          <a:xfrm>
            <a:off x="7956376" y="1124744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9" name="Retângulo 8"/>
          <p:cNvSpPr/>
          <p:nvPr/>
        </p:nvSpPr>
        <p:spPr>
          <a:xfrm>
            <a:off x="8028384" y="2276872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10" name="Retângulo 9"/>
          <p:cNvSpPr/>
          <p:nvPr/>
        </p:nvSpPr>
        <p:spPr>
          <a:xfrm>
            <a:off x="8100392" y="3789040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8100392" y="5157192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FASE DE ANÁLISE E SÍNTESE (Diagrama de atividades)</a:t>
            </a:r>
          </a:p>
        </p:txBody>
      </p:sp>
      <p:graphicFrame>
        <p:nvGraphicFramePr>
          <p:cNvPr id="10" name="Espaço Reservado para Conteúdo 9"/>
          <p:cNvGraphicFramePr>
            <a:graphicFrameLocks noGrp="1"/>
          </p:cNvGraphicFramePr>
          <p:nvPr>
            <p:ph idx="1"/>
          </p:nvPr>
        </p:nvGraphicFramePr>
        <p:xfrm>
          <a:off x="323850" y="1340768"/>
          <a:ext cx="8229600" cy="11125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Incidências (%)</a:t>
                      </a:r>
                      <a:endParaRPr lang="pt-BR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Problemas iguais</a:t>
                      </a:r>
                      <a:endParaRPr lang="pt-BR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Incidências (%)</a:t>
                      </a:r>
                      <a:endParaRPr lang="pt-BR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Necessidades iguais</a:t>
                      </a:r>
                      <a:endParaRPr lang="pt-BR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__%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Descritivo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__%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Descritivo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__%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Descritivo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__%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Facilidade de busca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Espaço Reservado para Conteúdo 9"/>
          <p:cNvGraphicFramePr>
            <a:graphicFrameLocks/>
          </p:cNvGraphicFramePr>
          <p:nvPr/>
        </p:nvGraphicFramePr>
        <p:xfrm>
          <a:off x="323528" y="3717032"/>
          <a:ext cx="828092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80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2400" dirty="0">
                          <a:solidFill>
                            <a:schemeClr val="tx1"/>
                          </a:solidFill>
                        </a:rPr>
                        <a:t>Registro da experiência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</a:rPr>
                        <a:t>  Descritivo</a:t>
                      </a:r>
                      <a:endParaRPr lang="pt-BR" sz="2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Retângulo 11"/>
          <p:cNvSpPr/>
          <p:nvPr/>
        </p:nvSpPr>
        <p:spPr>
          <a:xfrm>
            <a:off x="-35496" y="2564904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dirty="0"/>
              <a:t>FONTE: Acompanhamento no desenvolvimento e melhoria de projetos Feteps 2016 (Capacitações Cetec, 2016), adaptado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4653136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dirty="0"/>
              <a:t>FONTE: Acompanhamento no desenvolvimento e melhoria de projetos Feteps 2016 (Capacitações Cetec, 2016), adaptado</a:t>
            </a:r>
          </a:p>
        </p:txBody>
      </p:sp>
    </p:spTree>
  </p:cSld>
  <p:clrMapOvr>
    <a:masterClrMapping/>
  </p:clrMapOvr>
  <p:transition>
    <p:check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FASE DE ANÁLISE E SÍNTESE (Diagrama de afinidades)</a:t>
            </a: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23528" y="836712"/>
            <a:ext cx="842493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Diagrama de atividades, replanejamento e</a:t>
            </a:r>
            <a:r>
              <a:rPr kumimoji="0" lang="pt-BR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definição dos objetivos gerais e específicos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Espaço Reservado para Conteúdo 9"/>
          <p:cNvGraphicFramePr>
            <a:graphicFrameLocks/>
          </p:cNvGraphicFramePr>
          <p:nvPr/>
        </p:nvGraphicFramePr>
        <p:xfrm>
          <a:off x="179512" y="1700809"/>
          <a:ext cx="8424936" cy="488461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212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2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825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ANTIGO OBJETIVO GERAL</a:t>
                      </a:r>
                      <a:endParaRPr lang="pt-BR" sz="1500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NOVO OBJETIVO GERAL</a:t>
                      </a:r>
                      <a:endParaRPr lang="pt-BR" sz="1500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235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pt-BR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82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500" kern="1200" dirty="0"/>
                        <a:t>ANTIGOS OBJETIVOS ESPECÍFICOS</a:t>
                      </a:r>
                      <a:endParaRPr lang="pt-BR" sz="1500" b="1" kern="1200" dirty="0">
                        <a:solidFill>
                          <a:srgbClr val="0066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500" kern="1200" dirty="0"/>
                        <a:t>NOVOS OBJETIVOS ESPECÍFICOS</a:t>
                      </a:r>
                      <a:endParaRPr lang="pt-BR" sz="1500" b="1" kern="1200" dirty="0">
                        <a:solidFill>
                          <a:srgbClr val="0066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8610">
                <a:tc>
                  <a:txBody>
                    <a:bodyPr/>
                    <a:lstStyle/>
                    <a:p>
                      <a:pPr lvl="0" algn="just"/>
                      <a:endParaRPr lang="pt-BR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/>
                      <a:endParaRPr lang="pt-BR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etângulo 11"/>
          <p:cNvSpPr/>
          <p:nvPr/>
        </p:nvSpPr>
        <p:spPr>
          <a:xfrm rot="16200000">
            <a:off x="6309774" y="3923473"/>
            <a:ext cx="49685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400" dirty="0"/>
              <a:t>FONTE: Acompanhamento no desenvolvimento e melhoria de projetos Feteps 2016 (Capacitações Cetec, 2016), adaptado</a:t>
            </a:r>
          </a:p>
        </p:txBody>
      </p:sp>
      <p:sp>
        <p:nvSpPr>
          <p:cNvPr id="13" name="Texto explicativo em forma de nuvem 12"/>
          <p:cNvSpPr/>
          <p:nvPr/>
        </p:nvSpPr>
        <p:spPr>
          <a:xfrm>
            <a:off x="5364088" y="2132856"/>
            <a:ext cx="2304256" cy="1008112"/>
          </a:xfrm>
          <a:prstGeom prst="cloudCallout">
            <a:avLst>
              <a:gd name="adj1" fmla="val -65720"/>
              <a:gd name="adj2" fmla="val 4316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exto explicativo em forma de nuvem 14"/>
          <p:cNvSpPr/>
          <p:nvPr/>
        </p:nvSpPr>
        <p:spPr>
          <a:xfrm>
            <a:off x="1115616" y="2132856"/>
            <a:ext cx="2304256" cy="1008112"/>
          </a:xfrm>
          <a:prstGeom prst="cloudCallout">
            <a:avLst>
              <a:gd name="adj1" fmla="val -65720"/>
              <a:gd name="adj2" fmla="val 4316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Nuvem 15"/>
          <p:cNvSpPr/>
          <p:nvPr/>
        </p:nvSpPr>
        <p:spPr>
          <a:xfrm>
            <a:off x="827584" y="4005064"/>
            <a:ext cx="2880320" cy="230425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osto feliz 16"/>
          <p:cNvSpPr/>
          <p:nvPr/>
        </p:nvSpPr>
        <p:spPr>
          <a:xfrm>
            <a:off x="1763688" y="4509120"/>
            <a:ext cx="1152128" cy="1152128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Nuvem 17"/>
          <p:cNvSpPr/>
          <p:nvPr/>
        </p:nvSpPr>
        <p:spPr>
          <a:xfrm>
            <a:off x="5148064" y="3933056"/>
            <a:ext cx="2880320" cy="230425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osto feliz 18"/>
          <p:cNvSpPr/>
          <p:nvPr/>
        </p:nvSpPr>
        <p:spPr>
          <a:xfrm>
            <a:off x="6084168" y="4437112"/>
            <a:ext cx="1152128" cy="1152128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FASE DE ANÁLISE E SÍNTESE (Definição </a:t>
            </a:r>
            <a:r>
              <a:rPr lang="pt-BR" sz="3200"/>
              <a:t>do problema)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91264" cy="3384375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Definição do problema: </a:t>
            </a: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Descritivo</a:t>
            </a:r>
          </a:p>
          <a:p>
            <a:pPr algn="just"/>
            <a:endParaRPr lang="pt-B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pt-B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Replanejamento e reescrita do problema: </a:t>
            </a: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Descritivo</a:t>
            </a:r>
          </a:p>
          <a:p>
            <a:pPr algn="just"/>
            <a:endParaRPr lang="pt-BR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pt-BR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Replanejamento e reescrita da hipótese: </a:t>
            </a: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Descritivo</a:t>
            </a:r>
          </a:p>
          <a:p>
            <a:pPr algn="just"/>
            <a:endParaRPr lang="pt-B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pt-BR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pt-B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zoom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FASE DE ANÁLISE E SÍNTESE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6024" y="919261"/>
            <a:ext cx="8927976" cy="42150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b="1" dirty="0">
                <a:solidFill>
                  <a:srgbClr val="0000FF"/>
                </a:solidFill>
              </a:rPr>
              <a:t>Economia criativa – gerando valor social e cultural</a:t>
            </a:r>
          </a:p>
          <a:p>
            <a:pPr lvl="1" algn="ctr">
              <a:buNone/>
            </a:pPr>
            <a:endParaRPr lang="pt-BR" sz="3200" b="1" dirty="0">
              <a:solidFill>
                <a:srgbClr val="0000FF"/>
              </a:solidFill>
            </a:endParaRPr>
          </a:p>
          <a:p>
            <a:pPr lvl="1" algn="ctr">
              <a:buNone/>
            </a:pPr>
            <a:endParaRPr lang="pt-BR" sz="3200" b="1" dirty="0">
              <a:solidFill>
                <a:srgbClr val="0000FF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468544" y="2204864"/>
            <a:ext cx="2736304" cy="14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a 6"/>
          <p:cNvGraphicFramePr/>
          <p:nvPr/>
        </p:nvGraphicFramePr>
        <p:xfrm>
          <a:off x="0" y="1525240"/>
          <a:ext cx="9144000" cy="5332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tângulo 7"/>
          <p:cNvSpPr/>
          <p:nvPr/>
        </p:nvSpPr>
        <p:spPr>
          <a:xfrm>
            <a:off x="755576" y="2361074"/>
            <a:ext cx="13580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effectLst/>
              </a:rPr>
              <a:t>Ouvir</a:t>
            </a:r>
          </a:p>
        </p:txBody>
      </p:sp>
      <p:sp>
        <p:nvSpPr>
          <p:cNvPr id="9" name="Retângulo 8"/>
          <p:cNvSpPr/>
          <p:nvPr/>
        </p:nvSpPr>
        <p:spPr>
          <a:xfrm>
            <a:off x="3736974" y="2408595"/>
            <a:ext cx="15680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effectLst/>
              </a:rPr>
              <a:t>Analisar</a:t>
            </a:r>
            <a:endParaRPr lang="pt-BR" sz="3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6600"/>
              </a:solidFill>
              <a:effectLst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772662" y="2473732"/>
            <a:ext cx="17869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effectLst/>
              </a:rPr>
              <a:t>Sintetizar</a:t>
            </a:r>
          </a:p>
        </p:txBody>
      </p:sp>
      <p:cxnSp>
        <p:nvCxnSpPr>
          <p:cNvPr id="13" name="Conector de seta reta 12"/>
          <p:cNvCxnSpPr/>
          <p:nvPr/>
        </p:nvCxnSpPr>
        <p:spPr>
          <a:xfrm>
            <a:off x="2555776" y="2780928"/>
            <a:ext cx="1008112" cy="0"/>
          </a:xfrm>
          <a:prstGeom prst="straightConnector1">
            <a:avLst/>
          </a:prstGeom>
          <a:ln w="28575">
            <a:solidFill>
              <a:srgbClr val="FFFFFF"/>
            </a:solidFill>
            <a:headEnd type="arrow"/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5436096" y="2780928"/>
            <a:ext cx="1008112" cy="0"/>
          </a:xfrm>
          <a:prstGeom prst="straightConnector1">
            <a:avLst/>
          </a:prstGeom>
          <a:ln w="28575">
            <a:solidFill>
              <a:srgbClr val="FFFFFF"/>
            </a:solidFill>
            <a:headEnd type="arrow"/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hrportugal.pt/wp-content/uploads/2014/04/1Effective-Communication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7504" y="3860418"/>
            <a:ext cx="2771800" cy="1872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http://www.optimainfinito.com/wp-content/uploads/2008/10/cinco-pilas-de-cubos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419872" y="3789040"/>
            <a:ext cx="2232248" cy="1946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IDEAR – </a:t>
            </a:r>
            <a:r>
              <a:rPr lang="pt-BR" dirty="0" err="1"/>
              <a:t>Brainstorn</a:t>
            </a:r>
            <a:r>
              <a:rPr lang="pt-BR" dirty="0"/>
              <a:t> (mapa mental)</a:t>
            </a: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692696"/>
            <a:ext cx="867645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Idear - </a:t>
            </a:r>
            <a:r>
              <a:rPr lang="pt-BR" dirty="0" err="1"/>
              <a:t>brainwriting</a:t>
            </a:r>
            <a:endParaRPr lang="pt-BR" dirty="0"/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692695"/>
            <a:ext cx="8172400" cy="552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/>
              <a:t>Conhecendo os Objetivos do Desenvolvimento Sustentável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792" y="1052736"/>
            <a:ext cx="9102208" cy="474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Idear – </a:t>
            </a:r>
            <a:r>
              <a:rPr lang="pt-BR" dirty="0" err="1"/>
              <a:t>Briefing</a:t>
            </a:r>
            <a:r>
              <a:rPr lang="pt-BR" dirty="0"/>
              <a:t> - Elaboração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0" y="1124744"/>
          <a:ext cx="9144000" cy="31089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A– Verifique o histórico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B– Verifique o público alvo e Stakeholders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C– Observe se existem pesquisas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Da empresa</a:t>
                      </a:r>
                    </a:p>
                    <a:p>
                      <a:pPr algn="ctr"/>
                      <a:r>
                        <a:rPr lang="pt-BR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Do serviço</a:t>
                      </a:r>
                    </a:p>
                    <a:p>
                      <a:pPr algn="ctr"/>
                      <a:r>
                        <a:rPr lang="pt-BR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Do mercado</a:t>
                      </a:r>
                    </a:p>
                    <a:p>
                      <a:pPr algn="ctr"/>
                      <a:r>
                        <a:rPr lang="pt-BR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Do produto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Quais são os seus interesses?</a:t>
                      </a:r>
                    </a:p>
                    <a:p>
                      <a:pPr algn="ctr"/>
                      <a:r>
                        <a:rPr lang="pt-BR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Avalie o segmento</a:t>
                      </a:r>
                    </a:p>
                    <a:p>
                      <a:pPr algn="ctr"/>
                      <a:r>
                        <a:rPr lang="pt-BR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Elabore uma proposta de valor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Pesquisa de mercado</a:t>
                      </a:r>
                    </a:p>
                    <a:p>
                      <a:pPr algn="ctr"/>
                      <a:r>
                        <a:rPr lang="pt-BR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Todas</a:t>
                      </a:r>
                      <a:r>
                        <a:rPr lang="pt-BR" sz="24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as pesquisas de satisfação</a:t>
                      </a:r>
                    </a:p>
                    <a:p>
                      <a:pPr algn="ctr"/>
                      <a:r>
                        <a:rPr lang="pt-BR" sz="24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Pesquisas de interesse</a:t>
                      </a:r>
                    </a:p>
                    <a:p>
                      <a:pPr algn="ctr"/>
                      <a:r>
                        <a:rPr lang="pt-BR" sz="24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Pesquisas de mercado</a:t>
                      </a:r>
                    </a:p>
                    <a:p>
                      <a:pPr algn="ctr"/>
                      <a:r>
                        <a:rPr lang="pt-BR" sz="24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Demais informações</a:t>
                      </a:r>
                      <a:endParaRPr lang="pt-BR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3490" name="AutoShape 2" descr="Resultado de imagem para pesquis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email"/>
          <a:srcRect l="23773" r="23926"/>
          <a:stretch>
            <a:fillRect/>
          </a:stretch>
        </p:blipFill>
        <p:spPr bwMode="auto">
          <a:xfrm>
            <a:off x="7236296" y="4343844"/>
            <a:ext cx="1907704" cy="18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Idear – </a:t>
            </a:r>
            <a:r>
              <a:rPr lang="pt-BR" dirty="0" err="1"/>
              <a:t>Briefing</a:t>
            </a:r>
            <a:r>
              <a:rPr lang="pt-BR" dirty="0"/>
              <a:t> - Elaboração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0" y="980728"/>
          <a:ext cx="9144000" cy="38404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D– Concorrência</a:t>
                      </a:r>
                    </a:p>
                    <a:p>
                      <a:pPr algn="ctr"/>
                      <a:endParaRPr lang="pt-BR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E- Observar as boas</a:t>
                      </a:r>
                      <a:r>
                        <a:rPr lang="pt-BR" sz="24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pt-BR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práticas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F- Objetivos de seu projeto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Crie uma lista de concorrentes,</a:t>
                      </a:r>
                      <a:r>
                        <a:rPr lang="pt-BR" sz="24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com detalhes de cada um deles</a:t>
                      </a:r>
                      <a:endParaRPr lang="pt-BR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Observar as boas práticas dos seus concorrentes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Destacar os objetivos do projeto</a:t>
                      </a:r>
                    </a:p>
                    <a:p>
                      <a:pPr algn="ctr"/>
                      <a:r>
                        <a:rPr lang="pt-BR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Atingi</a:t>
                      </a:r>
                      <a:r>
                        <a:rPr lang="pt-BR" sz="24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 uma nova região de vendas</a:t>
                      </a:r>
                    </a:p>
                    <a:p>
                      <a:pPr algn="ctr"/>
                      <a:r>
                        <a:rPr lang="pt-BR" sz="24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Atingir uma nova região de vendas</a:t>
                      </a:r>
                    </a:p>
                    <a:p>
                      <a:pPr algn="ctr"/>
                      <a:r>
                        <a:rPr lang="pt-BR" sz="24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Como lançar um novo produto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2466" name="AutoShape 2" descr="Resultado de imagem para pesquis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135165"/>
            <a:ext cx="3347864" cy="210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700" dirty="0"/>
              <a:t>Idear – Diagrama espinha de peixe (</a:t>
            </a:r>
            <a:r>
              <a:rPr lang="pt-BR" sz="3700" dirty="0" err="1"/>
              <a:t>Ishikawa</a:t>
            </a:r>
            <a:r>
              <a:rPr lang="pt-BR" sz="3700" dirty="0"/>
              <a:t>)</a:t>
            </a:r>
          </a:p>
        </p:txBody>
      </p:sp>
      <p:pic>
        <p:nvPicPr>
          <p:cNvPr id="40962" name="Picture 2" descr="Diagrama de Ishikawa - Causa e Efeito (Espinha de Peixe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836712"/>
            <a:ext cx="7884368" cy="5229964"/>
          </a:xfrm>
          <a:prstGeom prst="rect">
            <a:avLst/>
          </a:prstGeom>
          <a:noFill/>
        </p:spPr>
      </p:pic>
      <p:sp>
        <p:nvSpPr>
          <p:cNvPr id="5" name="Chave direita 4"/>
          <p:cNvSpPr/>
          <p:nvPr/>
        </p:nvSpPr>
        <p:spPr>
          <a:xfrm>
            <a:off x="6372200" y="1700808"/>
            <a:ext cx="504056" cy="1800200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have direita 5"/>
          <p:cNvSpPr/>
          <p:nvPr/>
        </p:nvSpPr>
        <p:spPr>
          <a:xfrm>
            <a:off x="5796136" y="5301208"/>
            <a:ext cx="432048" cy="504056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6156176" y="5292497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Grupos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6948264" y="2276872"/>
            <a:ext cx="157286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800" b="1" dirty="0">
                <a:solidFill>
                  <a:srgbClr val="0070C0"/>
                </a:solidFill>
              </a:rPr>
              <a:t>Causas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Idear – 5W2H</a:t>
            </a:r>
          </a:p>
        </p:txBody>
      </p:sp>
      <p:pic>
        <p:nvPicPr>
          <p:cNvPr id="66562" name="Picture 2" descr="Resultado de imagem para diagrama 5w2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 l="4080" r="2868"/>
          <a:stretch>
            <a:fillRect/>
          </a:stretch>
        </p:blipFill>
        <p:spPr bwMode="auto">
          <a:xfrm>
            <a:off x="251519" y="836712"/>
            <a:ext cx="8892481" cy="3024336"/>
          </a:xfrm>
          <a:prstGeom prst="rect">
            <a:avLst/>
          </a:prstGeom>
          <a:noFill/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3861188"/>
            <a:ext cx="4248472" cy="223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5656" y="3933056"/>
            <a:ext cx="216024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Prototipar</a:t>
            </a:r>
            <a:r>
              <a:rPr lang="pt-BR" dirty="0"/>
              <a:t>: Jornada do usuário</a:t>
            </a:r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92696"/>
            <a:ext cx="91440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0" y="3645024"/>
          <a:ext cx="9144000" cy="2592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9228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Pré-engajamento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Comercial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Consultoria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Convite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Coordenação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Complementação</a:t>
                      </a: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Evoluir: Jornada do usuário</a:t>
            </a:r>
          </a:p>
        </p:txBody>
      </p:sp>
      <p:pic>
        <p:nvPicPr>
          <p:cNvPr id="64514" name="Picture 2" descr="Resultado de imagem para jornada do usuario design thinki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36712"/>
            <a:ext cx="9144000" cy="2844997"/>
          </a:xfrm>
          <a:prstGeom prst="rect">
            <a:avLst/>
          </a:prstGeom>
          <a:noFill/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0" y="3645024"/>
          <a:ext cx="9144000" cy="2592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9228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Pré-engajamento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Comercial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Consultoria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Convite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Coordenação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Complementação</a:t>
                      </a: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Ferramenta: Canvas</a:t>
            </a:r>
          </a:p>
        </p:txBody>
      </p:sp>
      <p:pic>
        <p:nvPicPr>
          <p:cNvPr id="53250" name="Picture 2" descr="http://www.infoq.com/resource/articles/business-model-canvas-introducao/pt/resources/bmc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1" y="764704"/>
            <a:ext cx="7704857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Ferramenta: Canvas</a:t>
            </a:r>
          </a:p>
        </p:txBody>
      </p:sp>
      <p:pic>
        <p:nvPicPr>
          <p:cNvPr id="72706" name="Picture 2" descr="http://blog.luz.vc/wp-content/uploads/2011/07/Modelo_de_Neg%c3%b3cio_Inovador_do_Cirque_du_Soleil_por_LUZ_Loja_de_Consultori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052736"/>
            <a:ext cx="9036496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3" y="692696"/>
            <a:ext cx="9058275" cy="536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Ferramenta Canvas – segmentos de clientes</a:t>
            </a:r>
          </a:p>
        </p:txBody>
      </p:sp>
      <p:sp>
        <p:nvSpPr>
          <p:cNvPr id="4" name="Retângulo 3"/>
          <p:cNvSpPr/>
          <p:nvPr/>
        </p:nvSpPr>
        <p:spPr>
          <a:xfrm>
            <a:off x="7164288" y="836712"/>
            <a:ext cx="1728192" cy="36724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o explicativo retangular com cantos arredondados 7"/>
          <p:cNvSpPr/>
          <p:nvPr/>
        </p:nvSpPr>
        <p:spPr>
          <a:xfrm>
            <a:off x="2267744" y="3573016"/>
            <a:ext cx="5112568" cy="3284984"/>
          </a:xfrm>
          <a:prstGeom prst="wedgeRoundRectCallout">
            <a:avLst>
              <a:gd name="adj1" fmla="val 67182"/>
              <a:gd name="adj2" fmla="val -4287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411760" y="3717032"/>
            <a:ext cx="4824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Busca mapear para quem se está criando valor e quem são os potenciais clientes para os objetivos pretendidos. Exemplos de segmentos de clientes são: Consumidores da classe C, Mulheres, Idosos, Consumidores de São Paulo, etc.</a:t>
            </a:r>
          </a:p>
        </p:txBody>
      </p:sp>
      <p:sp>
        <p:nvSpPr>
          <p:cNvPr id="9" name="Retângulo 8"/>
          <p:cNvSpPr/>
          <p:nvPr/>
        </p:nvSpPr>
        <p:spPr>
          <a:xfrm>
            <a:off x="8604448" y="764704"/>
            <a:ext cx="37382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 t="5753" b="4489"/>
          <a:stretch>
            <a:fillRect/>
          </a:stretch>
        </p:blipFill>
        <p:spPr bwMode="auto">
          <a:xfrm>
            <a:off x="42863" y="908720"/>
            <a:ext cx="905827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Ferramenta Canvas: Ofertas de valor</a:t>
            </a:r>
          </a:p>
        </p:txBody>
      </p:sp>
      <p:sp>
        <p:nvSpPr>
          <p:cNvPr id="4" name="Retângulo 3"/>
          <p:cNvSpPr/>
          <p:nvPr/>
        </p:nvSpPr>
        <p:spPr>
          <a:xfrm>
            <a:off x="4414204" y="1052736"/>
            <a:ext cx="37382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</a:p>
        </p:txBody>
      </p:sp>
      <p:sp>
        <p:nvSpPr>
          <p:cNvPr id="7" name="Retângulo 6"/>
          <p:cNvSpPr/>
          <p:nvPr/>
        </p:nvSpPr>
        <p:spPr>
          <a:xfrm>
            <a:off x="3635896" y="1052736"/>
            <a:ext cx="1800200" cy="36724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o explicativo retangular com cantos arredondados 7"/>
          <p:cNvSpPr/>
          <p:nvPr/>
        </p:nvSpPr>
        <p:spPr>
          <a:xfrm>
            <a:off x="0" y="2708920"/>
            <a:ext cx="3563888" cy="4149080"/>
          </a:xfrm>
          <a:prstGeom prst="wedgeRoundRectCallout">
            <a:avLst>
              <a:gd name="adj1" fmla="val 58518"/>
              <a:gd name="adj2" fmla="val -7764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2780928"/>
            <a:ext cx="3419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São criadas propostas que atendam a determinadas necessidades dos potenciais clientes, sempre tendo os objetivos de negócio norteando a dinâmica. Exemplo de propostas de valor podem ser Conveniência, Personalização, Apoio a decisão, Rapidez, Redução de custos, entre outros. Os Segmentos de Clientes e as Propostas de Valor são os principais elementos, sobre os quais todo o restante do </a:t>
            </a:r>
            <a:r>
              <a:rPr lang="pt-BR" dirty="0" err="1"/>
              <a:t>Canvas</a:t>
            </a:r>
            <a:r>
              <a:rPr lang="pt-BR" dirty="0"/>
              <a:t> se apoiará.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Temática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674" b="29364"/>
          <a:stretch/>
        </p:blipFill>
        <p:spPr>
          <a:xfrm>
            <a:off x="36901" y="764704"/>
            <a:ext cx="9088123" cy="367240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5502" y="4725144"/>
            <a:ext cx="3855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3"/>
              </a:rPr>
              <a:t>http://www.agenda2030.org.br/ods/4/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7964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Ferramenta Canvas: canais de distribuição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 b="9546"/>
          <a:stretch>
            <a:fillRect/>
          </a:stretch>
        </p:blipFill>
        <p:spPr bwMode="auto">
          <a:xfrm>
            <a:off x="0" y="836712"/>
            <a:ext cx="9058275" cy="515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5364088" y="2780928"/>
            <a:ext cx="1800200" cy="1800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o explicativo retangular com cantos arredondados 7"/>
          <p:cNvSpPr/>
          <p:nvPr/>
        </p:nvSpPr>
        <p:spPr>
          <a:xfrm>
            <a:off x="4283968" y="4653136"/>
            <a:ext cx="4608512" cy="1656184"/>
          </a:xfrm>
          <a:prstGeom prst="wedgeRoundRectCallout">
            <a:avLst>
              <a:gd name="adj1" fmla="val -21365"/>
              <a:gd name="adj2" fmla="val -7000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355976" y="4725144"/>
            <a:ext cx="4392488" cy="1512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 </a:t>
            </a:r>
            <a:r>
              <a:rPr lang="pt-BR" b="1" dirty="0"/>
              <a:t>Canais de Distribuição</a:t>
            </a:r>
            <a:r>
              <a:rPr lang="pt-BR" dirty="0"/>
              <a:t> (</a:t>
            </a:r>
            <a:r>
              <a:rPr lang="pt-BR" dirty="0" err="1"/>
              <a:t>Channels</a:t>
            </a:r>
            <a:r>
              <a:rPr lang="pt-BR" dirty="0"/>
              <a:t>), como Entrega à domicílio, Site de conteúdo, Newsletter, Atendimento presencial, entre outros, através dos quais será possível distribuir e entregar as propostas de valor.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Ferramenta</a:t>
            </a:r>
            <a:r>
              <a:rPr lang="pt-BR" dirty="0"/>
              <a:t> Canvas: relacionamento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488" y="852488"/>
            <a:ext cx="896302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5436096" y="980728"/>
            <a:ext cx="1800200" cy="1800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o explicativo retangular com cantos arredondados 7"/>
          <p:cNvSpPr/>
          <p:nvPr/>
        </p:nvSpPr>
        <p:spPr>
          <a:xfrm>
            <a:off x="179512" y="4509120"/>
            <a:ext cx="4392488" cy="1728192"/>
          </a:xfrm>
          <a:prstGeom prst="wedgeRoundRectCallout">
            <a:avLst>
              <a:gd name="adj1" fmla="val 73622"/>
              <a:gd name="adj2" fmla="val -146774"/>
              <a:gd name="adj3" fmla="val 16667"/>
            </a:avLst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51520" y="4581128"/>
            <a:ext cx="4320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Deve ter o propósito de fortalecer o envolvimento do cliente com o negócio. São exemplos de relacionamentos com clientes um Canal de perguntas e respostas, Ouvidoria, SAC, Atendimento pós-venda e Serviços automatizados.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Ferramenta  </a:t>
            </a:r>
            <a:r>
              <a:rPr lang="pt-BR" dirty="0"/>
              <a:t>Canvas: fontes de receitas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3" y="828675"/>
            <a:ext cx="905827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 explicativo retangular com cantos arredondados 6"/>
          <p:cNvSpPr/>
          <p:nvPr/>
        </p:nvSpPr>
        <p:spPr>
          <a:xfrm>
            <a:off x="179512" y="4509120"/>
            <a:ext cx="4392488" cy="1728192"/>
          </a:xfrm>
          <a:prstGeom prst="wedgeRoundRectCallout">
            <a:avLst>
              <a:gd name="adj1" fmla="val 56222"/>
              <a:gd name="adj2" fmla="val -25158"/>
              <a:gd name="adj3" fmla="val 16667"/>
            </a:avLst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572000" y="4581128"/>
            <a:ext cx="4320480" cy="12241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51520" y="4509120"/>
            <a:ext cx="4320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Linhas de Receita</a:t>
            </a:r>
            <a:r>
              <a:rPr lang="pt-BR" dirty="0"/>
              <a:t> (</a:t>
            </a:r>
            <a:r>
              <a:rPr lang="pt-BR" dirty="0" err="1"/>
              <a:t>Revenue</a:t>
            </a:r>
            <a:r>
              <a:rPr lang="pt-BR" dirty="0"/>
              <a:t> </a:t>
            </a:r>
            <a:r>
              <a:rPr lang="pt-BR" dirty="0" err="1"/>
              <a:t>Stream</a:t>
            </a:r>
            <a:r>
              <a:rPr lang="pt-BR" dirty="0"/>
              <a:t>), que registram como a solução em construção pretende gerar receitas, tendo como base as propostas de valor sugeridas. Exemplos: Venda de assinaturas mensais, Venda direta, Retorno em publicidade paga e Aluguel.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Ferramenta Canvas: atividades-chaves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3" y="828675"/>
            <a:ext cx="905827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1907704" y="980728"/>
            <a:ext cx="1728192" cy="1800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o explicativo retangular com cantos arredondados 6"/>
          <p:cNvSpPr/>
          <p:nvPr/>
        </p:nvSpPr>
        <p:spPr>
          <a:xfrm>
            <a:off x="179512" y="4581128"/>
            <a:ext cx="4392488" cy="2276872"/>
          </a:xfrm>
          <a:prstGeom prst="wedgeRoundRectCallout">
            <a:avLst>
              <a:gd name="adj1" fmla="val -4055"/>
              <a:gd name="adj2" fmla="val -149078"/>
              <a:gd name="adj3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51520" y="4577060"/>
            <a:ext cx="439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São todas as atividades sem as quais não seria possível atender as propostas de valor, construir os canais necessários e manter os relacionamentos. Podem ser atividades-chave desde Acompanhar redes sociais (uma atividade interessante para contribuir com o relacionamento com os clientes) até Construir uma loja.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Ferramenta Canvas: recursos-chave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3" y="828675"/>
            <a:ext cx="905827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 explicativo retangular com cantos arredondados 5"/>
          <p:cNvSpPr/>
          <p:nvPr/>
        </p:nvSpPr>
        <p:spPr>
          <a:xfrm>
            <a:off x="179512" y="4725144"/>
            <a:ext cx="4392488" cy="1512168"/>
          </a:xfrm>
          <a:prstGeom prst="wedgeRoundRectCallout">
            <a:avLst>
              <a:gd name="adj1" fmla="val -6851"/>
              <a:gd name="adj2" fmla="val -83822"/>
              <a:gd name="adj3" fmla="val 16667"/>
            </a:avLst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51520" y="47599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Os </a:t>
            </a:r>
            <a:r>
              <a:rPr lang="pt-BR" b="1" dirty="0"/>
              <a:t>Recursos-Chave</a:t>
            </a:r>
            <a:r>
              <a:rPr lang="pt-BR" dirty="0"/>
              <a:t> (</a:t>
            </a:r>
            <a:r>
              <a:rPr lang="pt-BR" dirty="0" err="1"/>
              <a:t>Key</a:t>
            </a:r>
            <a:r>
              <a:rPr lang="pt-BR" dirty="0"/>
              <a:t> Resources) são os recursos ligados diretamente ao funcionamento do modelo de negócio. Podem ser Equipes, Máquinas, Investimentos e Plataformas de tecnologia, por exemplo.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907704" y="2780928"/>
            <a:ext cx="1800200" cy="1800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Ferramenta Canvas: parceiros-chave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3" y="828675"/>
            <a:ext cx="905827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179512" y="908720"/>
            <a:ext cx="1728192" cy="36724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o explicativo retangular com cantos arredondados 5"/>
          <p:cNvSpPr/>
          <p:nvPr/>
        </p:nvSpPr>
        <p:spPr>
          <a:xfrm>
            <a:off x="179512" y="4581128"/>
            <a:ext cx="4392488" cy="2276872"/>
          </a:xfrm>
          <a:prstGeom prst="wedgeRoundRectCallout">
            <a:avLst>
              <a:gd name="adj1" fmla="val -32329"/>
              <a:gd name="adj2" fmla="val -87339"/>
              <a:gd name="adj3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23528" y="4797152"/>
            <a:ext cx="4176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São todos aqueles que podem contribuir tanto com as Atividades-Chave quanto com os Recursos-Chave. Algumas parcerias, como as de Fornecedores de </a:t>
            </a:r>
            <a:r>
              <a:rPr lang="pt-BR" dirty="0" err="1"/>
              <a:t>Tecnolologia</a:t>
            </a:r>
            <a:r>
              <a:rPr lang="pt-BR" dirty="0"/>
              <a:t>, podem disponibilizar máquinas para atender a algum Recurso-Chave.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Ferramenta Canvas: estrutura de custos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3" y="828675"/>
            <a:ext cx="905827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179512" y="4581128"/>
            <a:ext cx="4320480" cy="12241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o explicativo retangular com cantos arredondados 5"/>
          <p:cNvSpPr/>
          <p:nvPr/>
        </p:nvSpPr>
        <p:spPr>
          <a:xfrm>
            <a:off x="4751512" y="5229200"/>
            <a:ext cx="4392488" cy="1628800"/>
          </a:xfrm>
          <a:prstGeom prst="wedgeRoundRectCallout">
            <a:avLst>
              <a:gd name="adj1" fmla="val -62778"/>
              <a:gd name="adj2" fmla="val -40416"/>
              <a:gd name="adj3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788024" y="5336048"/>
            <a:ext cx="4355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Indica, a necessidade de se pagar a manutenção das máquinas previstas, os Pagamentos dos parceiros contratados, o Custo recorrente de infraestrutura, o Custo das equipes envolvidas, e assim por diante.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Perguntas para estruturar o </a:t>
            </a:r>
            <a:r>
              <a:rPr lang="pt-BR" dirty="0" err="1"/>
              <a:t>Canvas</a:t>
            </a:r>
            <a:endParaRPr lang="pt-BR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764704"/>
            <a:ext cx="902829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Mapa de empatia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412776"/>
            <a:ext cx="74295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Mapa te empatia / mapa da </a:t>
            </a:r>
            <a:r>
              <a:rPr lang="pt-BR" dirty="0" err="1"/>
              <a:t>persona</a:t>
            </a:r>
            <a:endParaRPr lang="pt-B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64987"/>
            <a:ext cx="9108504" cy="635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Metas do objetivo 4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0783" t="21441" r="12673" b="4639"/>
          <a:stretch/>
        </p:blipFill>
        <p:spPr>
          <a:xfrm>
            <a:off x="73686" y="753446"/>
            <a:ext cx="9034818" cy="490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762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44624"/>
            <a:ext cx="9108504" cy="508918"/>
          </a:xfrm>
        </p:spPr>
        <p:txBody>
          <a:bodyPr/>
          <a:lstStyle/>
          <a:p>
            <a:r>
              <a:rPr lang="pt-BR" sz="3200" dirty="0"/>
              <a:t>(Mapa da </a:t>
            </a:r>
            <a:r>
              <a:rPr lang="pt-BR" sz="3200" dirty="0" err="1"/>
              <a:t>persona</a:t>
            </a:r>
            <a:r>
              <a:rPr lang="pt-BR" sz="3200" dirty="0"/>
              <a:t>) Mapa te empatia: montagem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64987"/>
            <a:ext cx="9108504" cy="635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 flipV="1">
            <a:off x="5364088" y="692696"/>
            <a:ext cx="3600400" cy="180020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5364088" y="3356992"/>
            <a:ext cx="3528392" cy="180020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V="1">
            <a:off x="5292080" y="692696"/>
            <a:ext cx="3600400" cy="1800200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0" y="620688"/>
            <a:ext cx="3779912" cy="1944216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7020272" y="1556792"/>
            <a:ext cx="2123728" cy="46166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400" b="1" dirty="0"/>
              <a:t>O que ele vê?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827584" y="692696"/>
            <a:ext cx="7560840" cy="430887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200" b="1" dirty="0"/>
              <a:t>Coloque-se no lugar de seu cliente e imagine as suas emoções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619672" y="1124744"/>
            <a:ext cx="6192688" cy="430887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200" b="1" dirty="0"/>
              <a:t>Que tipo de problemas encontra?  O que o move?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2123728" y="1556792"/>
            <a:ext cx="4896544" cy="1785104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200" b="1" dirty="0"/>
              <a:t>Que desafios enfrenta?  Qual sua força?</a:t>
            </a:r>
          </a:p>
          <a:p>
            <a:pPr algn="ctr"/>
            <a:r>
              <a:rPr lang="pt-BR" sz="2200" b="1" dirty="0"/>
              <a:t>Quem são os seus amigos?</a:t>
            </a:r>
          </a:p>
          <a:p>
            <a:pPr algn="ctr"/>
            <a:r>
              <a:rPr lang="pt-BR" sz="2200" b="1" dirty="0"/>
              <a:t>O que realmente pensa ou sente?</a:t>
            </a:r>
          </a:p>
          <a:p>
            <a:pPr algn="ctr"/>
            <a:r>
              <a:rPr lang="pt-BR" sz="2200" b="1" dirty="0"/>
              <a:t>Que desafio enfrenta?</a:t>
            </a:r>
          </a:p>
          <a:p>
            <a:pPr algn="ctr"/>
            <a:r>
              <a:rPr lang="pt-BR" sz="2200" b="1" dirty="0"/>
              <a:t>Como mede o sucesso?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6012160" y="1988840"/>
            <a:ext cx="3131840" cy="46166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400" b="1" dirty="0"/>
              <a:t>Como é o seu entorno?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4751512" y="2420888"/>
            <a:ext cx="4392488" cy="46166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400" b="1" dirty="0"/>
              <a:t>Quais são as ofertas que recebe?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5543600" y="2852936"/>
            <a:ext cx="3600400" cy="46166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400" b="1" dirty="0"/>
              <a:t>Quem são os seus amigos?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5975648" y="3284984"/>
            <a:ext cx="3168352" cy="46166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400" b="1" dirty="0"/>
              <a:t>Que desafios enfrenta?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0" y="620688"/>
            <a:ext cx="3707904" cy="1872208"/>
          </a:xfrm>
          <a:prstGeom prst="line">
            <a:avLst/>
          </a:prstGeom>
          <a:ln w="762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251520" y="3356992"/>
            <a:ext cx="3528392" cy="180020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Retângulo 25"/>
          <p:cNvSpPr/>
          <p:nvPr/>
        </p:nvSpPr>
        <p:spPr>
          <a:xfrm>
            <a:off x="179512" y="1916832"/>
            <a:ext cx="2304256" cy="2123658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200" b="1" dirty="0"/>
              <a:t>O que escuta?</a:t>
            </a:r>
          </a:p>
          <a:p>
            <a:pPr algn="ctr"/>
            <a:r>
              <a:rPr lang="pt-BR" sz="2200" b="1" dirty="0"/>
              <a:t>Quem realmente o influencia no seu entorno?</a:t>
            </a:r>
          </a:p>
          <a:p>
            <a:pPr algn="ctr"/>
            <a:r>
              <a:rPr lang="pt-BR" sz="2200" b="1" dirty="0"/>
              <a:t>O que comenta no seu entorno?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251520" y="3356992"/>
            <a:ext cx="3528392" cy="180020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5364088" y="3356992"/>
            <a:ext cx="3600400" cy="180020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1" name="Retângulo 30"/>
          <p:cNvSpPr/>
          <p:nvPr/>
        </p:nvSpPr>
        <p:spPr>
          <a:xfrm>
            <a:off x="1547664" y="4581128"/>
            <a:ext cx="6408712" cy="769441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200" b="1" dirty="0"/>
              <a:t>O que ele fala e faz?</a:t>
            </a:r>
          </a:p>
          <a:p>
            <a:pPr algn="ctr"/>
            <a:r>
              <a:rPr lang="pt-BR" sz="2200" b="1" dirty="0"/>
              <a:t>Quais são as áreas de influencia no seu entorno?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4572000" y="5373216"/>
            <a:ext cx="4320480" cy="1296144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Texto explicativo retangular 32"/>
          <p:cNvSpPr/>
          <p:nvPr/>
        </p:nvSpPr>
        <p:spPr>
          <a:xfrm>
            <a:off x="1763688" y="2636912"/>
            <a:ext cx="7128792" cy="2592288"/>
          </a:xfrm>
          <a:prstGeom prst="wedgeRectCallout">
            <a:avLst>
              <a:gd name="adj1" fmla="val 13652"/>
              <a:gd name="adj2" fmla="val 60765"/>
            </a:avLst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pt-BR" sz="2200" b="1" dirty="0"/>
              <a:t>Quais são as áreas de influencia no seu entorno?</a:t>
            </a:r>
          </a:p>
          <a:p>
            <a:pPr algn="r"/>
            <a:r>
              <a:rPr lang="pt-BR" sz="2200" b="1" dirty="0"/>
              <a:t>Quais os canais de mídia os influenciam?</a:t>
            </a:r>
          </a:p>
          <a:p>
            <a:pPr algn="r"/>
            <a:r>
              <a:rPr lang="pt-BR" sz="2200" b="1" dirty="0"/>
              <a:t>Procure conhecer suas expectativas, sonhos e aspirações</a:t>
            </a:r>
          </a:p>
          <a:p>
            <a:pPr algn="r"/>
            <a:r>
              <a:rPr lang="pt-BR" sz="2200" b="1" dirty="0"/>
              <a:t>Como mede o sucesso?</a:t>
            </a:r>
          </a:p>
          <a:p>
            <a:pPr algn="r"/>
            <a:r>
              <a:rPr lang="pt-BR" sz="2200" b="1" dirty="0"/>
              <a:t>Que </a:t>
            </a:r>
            <a:r>
              <a:rPr lang="pt-BR" sz="2200" b="1" dirty="0" err="1"/>
              <a:t>estatégia</a:t>
            </a:r>
            <a:r>
              <a:rPr lang="pt-BR" sz="2200" b="1" dirty="0"/>
              <a:t> utiliza para conseguir seus objetivos?</a:t>
            </a:r>
          </a:p>
          <a:p>
            <a:pPr algn="r"/>
            <a:r>
              <a:rPr lang="pt-BR" sz="2200" b="1" dirty="0"/>
              <a:t>Quais são seus ganhos ou forças?</a:t>
            </a:r>
          </a:p>
          <a:p>
            <a:pPr algn="r"/>
            <a:r>
              <a:rPr lang="pt-BR" sz="2200" b="1" dirty="0"/>
              <a:t>Que logro quer conseguir atingir?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179512" y="5373216"/>
            <a:ext cx="4392488" cy="13681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Texto explicativo retangular 35"/>
          <p:cNvSpPr/>
          <p:nvPr/>
        </p:nvSpPr>
        <p:spPr>
          <a:xfrm>
            <a:off x="179512" y="2708920"/>
            <a:ext cx="6768752" cy="2592288"/>
          </a:xfrm>
          <a:prstGeom prst="wedgeRectCallou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200" b="1" dirty="0"/>
              <a:t>Que desafio enfrenta?</a:t>
            </a:r>
          </a:p>
          <a:p>
            <a:r>
              <a:rPr lang="pt-BR" sz="2200" b="1" dirty="0"/>
              <a:t>Quais são as suas fraquezas?</a:t>
            </a:r>
          </a:p>
          <a:p>
            <a:r>
              <a:rPr lang="pt-BR" sz="2200" b="1" dirty="0"/>
              <a:t>Que tipo de problemas encontra?</a:t>
            </a:r>
          </a:p>
          <a:p>
            <a:r>
              <a:rPr lang="pt-BR" sz="2200" b="1" dirty="0"/>
              <a:t>Quais são suas maiores frustrações?</a:t>
            </a:r>
          </a:p>
          <a:p>
            <a:r>
              <a:rPr lang="pt-BR" sz="2200" b="1" dirty="0"/>
              <a:t>Quais os canais de mídia os influenciam?</a:t>
            </a:r>
          </a:p>
          <a:p>
            <a:r>
              <a:rPr lang="pt-BR" sz="2200" b="1" dirty="0"/>
              <a:t>Quais são as áreas de influencia no seu entorno?</a:t>
            </a:r>
          </a:p>
          <a:p>
            <a:r>
              <a:rPr lang="pt-BR" sz="2200" b="1" dirty="0"/>
              <a:t>Que obstáculo enfrenta para conseguir seus objetivos?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  <p:bldP spid="34" grpId="0" animBg="1"/>
      <p:bldP spid="34" grpId="1" animBg="1"/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20688"/>
            <a:ext cx="9144000" cy="6237312"/>
          </a:xfrm>
          <a:prstGeom prst="rect">
            <a:avLst/>
          </a:prstGeom>
          <a:solidFill>
            <a:srgbClr val="E6A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Mapa de empatia preenchido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692696"/>
            <a:ext cx="7632848" cy="5957345"/>
          </a:xfrm>
          <a:prstGeom prst="rect">
            <a:avLst/>
          </a:prstGeom>
          <a:noFill/>
          <a:ln w="1905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m para emulador aplicativ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5587" r="24205" b="28264"/>
          <a:stretch/>
        </p:blipFill>
        <p:spPr bwMode="auto">
          <a:xfrm>
            <a:off x="323528" y="837582"/>
            <a:ext cx="7848872" cy="45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Vamos </a:t>
            </a:r>
            <a:r>
              <a:rPr lang="pt-BR" dirty="0" err="1"/>
              <a:t>prototipar</a:t>
            </a:r>
            <a:r>
              <a:rPr lang="pt-BR" dirty="0"/>
              <a:t>?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373216"/>
            <a:ext cx="914400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800" dirty="0">
                <a:hlinkClick r:id="rId3"/>
              </a:rPr>
              <a:t>https://www.lucidchart.com/pages/pt/wireframe-online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878929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t-BR" dirty="0"/>
              <a:t> JUNIOR, José </a:t>
            </a:r>
            <a:r>
              <a:rPr lang="pt-BR" dirty="0" err="1"/>
              <a:t>Finocchio</a:t>
            </a:r>
            <a:r>
              <a:rPr lang="pt-BR" dirty="0"/>
              <a:t>, </a:t>
            </a:r>
            <a:r>
              <a:rPr lang="pt-BR" b="1" dirty="0"/>
              <a:t>Project </a:t>
            </a:r>
            <a:r>
              <a:rPr lang="pt-BR" b="1" dirty="0" err="1"/>
              <a:t>Model</a:t>
            </a:r>
            <a:r>
              <a:rPr lang="pt-BR" b="1" dirty="0"/>
              <a:t> Canvas,</a:t>
            </a:r>
            <a:r>
              <a:rPr lang="pt-BR" dirty="0"/>
              <a:t> Editora Campus.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 KIM W. </a:t>
            </a:r>
            <a:r>
              <a:rPr lang="pt-BR" dirty="0" err="1"/>
              <a:t>Chan</a:t>
            </a:r>
            <a:r>
              <a:rPr lang="pt-BR" dirty="0"/>
              <a:t> e MAUBORGE Renée; </a:t>
            </a:r>
            <a:r>
              <a:rPr lang="pt-BR" b="1" dirty="0"/>
              <a:t>A Estratégia do Oceano Azul</a:t>
            </a:r>
            <a:r>
              <a:rPr lang="pt-BR" dirty="0"/>
              <a:t>, São Paulo,  </a:t>
            </a:r>
            <a:r>
              <a:rPr lang="pt-BR" dirty="0" err="1"/>
              <a:t>Elsevier</a:t>
            </a:r>
            <a:r>
              <a:rPr lang="pt-BR" dirty="0"/>
              <a:t> Editora LTDA, de 2005. </a:t>
            </a:r>
          </a:p>
          <a:p>
            <a:pPr algn="just"/>
            <a:r>
              <a:rPr lang="pt-BR" dirty="0"/>
              <a:t> </a:t>
            </a:r>
          </a:p>
          <a:p>
            <a:pPr algn="just"/>
            <a:r>
              <a:rPr lang="pt-BR" dirty="0"/>
              <a:t> PORTO, </a:t>
            </a:r>
            <a:r>
              <a:rPr lang="pt-BR" dirty="0" err="1"/>
              <a:t>Gesiane</a:t>
            </a:r>
            <a:r>
              <a:rPr lang="pt-BR" dirty="0"/>
              <a:t> Silveira, </a:t>
            </a:r>
            <a:r>
              <a:rPr lang="pt-BR" b="1" dirty="0"/>
              <a:t>Gestão da Inovação e Empreendedorismo</a:t>
            </a:r>
            <a:r>
              <a:rPr lang="pt-BR" dirty="0"/>
              <a:t>. Ed. Campus, </a:t>
            </a:r>
            <a:r>
              <a:rPr lang="pt-BR" dirty="0" err="1"/>
              <a:t>Elsevier</a:t>
            </a:r>
            <a:r>
              <a:rPr lang="pt-BR" dirty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 VIANNA, </a:t>
            </a:r>
            <a:r>
              <a:rPr lang="pt-BR" dirty="0" err="1"/>
              <a:t>Ysmar</a:t>
            </a:r>
            <a:r>
              <a:rPr lang="pt-BR" dirty="0"/>
              <a:t>; VIANNA, Maurício; ADLER, Isabel K; </a:t>
            </a:r>
            <a:r>
              <a:rPr lang="pt-BR" b="1" dirty="0"/>
              <a:t>Design Thinking: inovação em negócios</a:t>
            </a:r>
            <a:r>
              <a:rPr lang="pt-BR" dirty="0"/>
              <a:t>, Editora MJV Tecnologia LTDA, 2013.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WATRALL, Ethan / SIARTO, Jeff. </a:t>
            </a:r>
            <a:r>
              <a:rPr lang="pt-BR" b="1" dirty="0"/>
              <a:t>Use A Cabeça! Web Design.</a:t>
            </a:r>
            <a:r>
              <a:rPr lang="pt-BR" dirty="0"/>
              <a:t> São Paulo: Alta Books, 2009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548680"/>
            <a:ext cx="864096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2420888"/>
            <a:ext cx="643906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7664" y="4140827"/>
            <a:ext cx="6400800" cy="194421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pt-BR" sz="2400" i="1" dirty="0"/>
              <a:t>Material cedido pelos Professores:</a:t>
            </a:r>
          </a:p>
          <a:p>
            <a:pPr>
              <a:lnSpc>
                <a:spcPct val="120000"/>
              </a:lnSpc>
            </a:pPr>
            <a:r>
              <a:rPr lang="pt-BR" sz="2400" dirty="0"/>
              <a:t>Camila B. O. Tamashiro</a:t>
            </a:r>
          </a:p>
          <a:p>
            <a:pPr>
              <a:lnSpc>
                <a:spcPct val="120000"/>
              </a:lnSpc>
            </a:pPr>
            <a:r>
              <a:rPr lang="pt-BR" sz="2400" dirty="0"/>
              <a:t>Rafael Ap. Eloi da Silva</a:t>
            </a:r>
          </a:p>
          <a:p>
            <a:pPr>
              <a:lnSpc>
                <a:spcPct val="120000"/>
              </a:lnSpc>
            </a:pPr>
            <a:r>
              <a:rPr lang="pt-BR" sz="2400" dirty="0"/>
              <a:t>Sergio T. </a:t>
            </a:r>
            <a:r>
              <a:rPr lang="pt-BR" sz="2400" dirty="0" err="1"/>
              <a:t>Cosequi</a:t>
            </a:r>
            <a:endParaRPr lang="pt-BR" sz="2400" dirty="0"/>
          </a:p>
          <a:p>
            <a:pPr>
              <a:lnSpc>
                <a:spcPct val="120000"/>
              </a:lnSpc>
            </a:pPr>
            <a:br>
              <a:rPr lang="pt-BR" sz="2400" dirty="0"/>
            </a:br>
            <a:r>
              <a:rPr lang="pt-BR" sz="2800" b="0" i="1" dirty="0"/>
              <a:t>ETEC </a:t>
            </a:r>
            <a:r>
              <a:rPr lang="pt-BR" sz="2800" b="0" i="1" dirty="0" err="1"/>
              <a:t>Philadelpho</a:t>
            </a:r>
            <a:r>
              <a:rPr lang="pt-BR" sz="2800" b="0" i="1" dirty="0"/>
              <a:t> Gouvea Netto - </a:t>
            </a:r>
            <a:r>
              <a:rPr lang="pt-BR" sz="2900" b="0" dirty="0"/>
              <a:t>São José do Rio Preto</a:t>
            </a:r>
            <a:endParaRPr lang="pt-BR" sz="2800" b="0" i="1" dirty="0">
              <a:hlinkClick r:id="rId4"/>
            </a:endParaRPr>
          </a:p>
          <a:p>
            <a:pPr>
              <a:lnSpc>
                <a:spcPct val="120000"/>
              </a:lnSpc>
            </a:pPr>
            <a:endParaRPr lang="pt-BR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Tema do </a:t>
            </a:r>
            <a:r>
              <a:rPr lang="pt-BR" dirty="0" err="1"/>
              <a:t>Hackathon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3284" y="1124744"/>
            <a:ext cx="8352928" cy="1008112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pt-BR" dirty="0">
                <a:solidFill>
                  <a:schemeClr val="tx1"/>
                </a:solidFill>
              </a:rPr>
              <a:t>Soluções para auxiliar as aulas do ensino médio</a:t>
            </a:r>
          </a:p>
        </p:txBody>
      </p:sp>
      <p:sp>
        <p:nvSpPr>
          <p:cNvPr id="4" name="Retângulo 3"/>
          <p:cNvSpPr/>
          <p:nvPr/>
        </p:nvSpPr>
        <p:spPr>
          <a:xfrm>
            <a:off x="413284" y="2348880"/>
            <a:ext cx="8352928" cy="26776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pt-BR" sz="2400" i="1" dirty="0"/>
          </a:p>
          <a:p>
            <a:pPr algn="ctr"/>
            <a:r>
              <a:rPr lang="pt-BR" sz="2400" i="1" dirty="0"/>
              <a:t>Os alunos poderão escolher, livremente, quais matérias e quais componentes curriculares estarão envolvidos na proposta.</a:t>
            </a:r>
          </a:p>
          <a:p>
            <a:pPr algn="ctr"/>
            <a:endParaRPr lang="pt-BR" sz="2400" i="1" dirty="0"/>
          </a:p>
          <a:p>
            <a:pPr algn="ctr"/>
            <a:r>
              <a:rPr lang="pt-BR" sz="2400" i="1" dirty="0"/>
              <a:t>Não é necessário a entrega do aplicativo, mas sim, a ideia de uma solução com um esboço de como seria o aplicativo.</a:t>
            </a:r>
          </a:p>
          <a:p>
            <a:pPr algn="ctr"/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3485558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thomas ediso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700808"/>
            <a:ext cx="2736304" cy="428625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Empreender...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908720"/>
          <a:ext cx="8229600" cy="478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Thomas Edison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Steve Jobs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err="1"/>
                        <a:t>Elon</a:t>
                      </a:r>
                      <a:r>
                        <a:rPr lang="pt-BR" sz="2800" b="1" dirty="0"/>
                        <a:t> </a:t>
                      </a:r>
                      <a:r>
                        <a:rPr lang="pt-BR" sz="2800" b="1" dirty="0" err="1"/>
                        <a:t>Musk</a:t>
                      </a:r>
                      <a:endParaRPr lang="pt-BR" sz="2800" b="1" dirty="0"/>
                    </a:p>
                    <a:p>
                      <a:pPr algn="ctr"/>
                      <a:endParaRPr lang="pt-BR" sz="2800" b="1" dirty="0"/>
                    </a:p>
                    <a:p>
                      <a:pPr algn="ctr"/>
                      <a:endParaRPr lang="pt-BR" sz="2800" b="1" dirty="0"/>
                    </a:p>
                    <a:p>
                      <a:pPr algn="ctr"/>
                      <a:endParaRPr lang="pt-BR" sz="2800" b="1" dirty="0"/>
                    </a:p>
                    <a:p>
                      <a:pPr algn="ctr"/>
                      <a:endParaRPr lang="pt-BR" sz="2800" b="1" dirty="0"/>
                    </a:p>
                    <a:p>
                      <a:pPr algn="ctr"/>
                      <a:endParaRPr lang="pt-BR" sz="2800" b="1" dirty="0"/>
                    </a:p>
                    <a:p>
                      <a:pPr algn="ctr"/>
                      <a:endParaRPr lang="pt-BR" sz="2800" b="1" dirty="0"/>
                    </a:p>
                    <a:p>
                      <a:pPr algn="ctr"/>
                      <a:endParaRPr lang="pt-BR" sz="2800" b="1" dirty="0"/>
                    </a:p>
                    <a:p>
                      <a:pPr algn="ctr"/>
                      <a:endParaRPr lang="pt-BR" sz="2800" b="1" dirty="0"/>
                    </a:p>
                    <a:p>
                      <a:pPr algn="ctr"/>
                      <a:endParaRPr lang="pt-BR" sz="2800" b="1" dirty="0"/>
                    </a:p>
                    <a:p>
                      <a:pPr algn="ctr"/>
                      <a:endParaRPr lang="pt-BR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148" name="Picture 4" descr="Resultado de imagem para steve job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848" y="1700808"/>
            <a:ext cx="2736304" cy="4248472"/>
          </a:xfrm>
          <a:prstGeom prst="rect">
            <a:avLst/>
          </a:prstGeom>
          <a:noFill/>
        </p:spPr>
      </p:pic>
      <p:pic>
        <p:nvPicPr>
          <p:cNvPr id="6150" name="Picture 6" descr="Resultado de imagem para elon musk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940152" y="1808956"/>
            <a:ext cx="2736304" cy="414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sultado de imagem para divulgaÃ§Ã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4" y="695324"/>
            <a:ext cx="9080566" cy="648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Cronograma: das inscrições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88917" y="2332037"/>
            <a:ext cx="8229600" cy="452596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pt-BR" sz="2400" dirty="0">
                <a:solidFill>
                  <a:schemeClr val="bg1"/>
                </a:solidFill>
              </a:rPr>
              <a:t>Inscrição: http://www.robotica.cpscetec.com.br/hackathon.php. </a:t>
            </a:r>
          </a:p>
          <a:p>
            <a:pPr marL="0" indent="0" algn="r">
              <a:buNone/>
            </a:pPr>
            <a:r>
              <a:rPr lang="pt-BR" sz="2400" dirty="0">
                <a:solidFill>
                  <a:schemeClr val="bg1"/>
                </a:solidFill>
              </a:rPr>
              <a:t> Etapa 3: Divulgação, Organização das Equipes e Início de Desenvolvimento do projeto:</a:t>
            </a:r>
          </a:p>
          <a:p>
            <a:pPr marL="0" indent="0" algn="r">
              <a:buNone/>
            </a:pPr>
            <a:r>
              <a:rPr lang="pt-BR" sz="2400" dirty="0">
                <a:solidFill>
                  <a:schemeClr val="bg1"/>
                </a:solidFill>
              </a:rPr>
              <a:t> de 11/09/2019 até 20/09/2019.</a:t>
            </a:r>
          </a:p>
          <a:p>
            <a:pPr marL="0" indent="0" algn="r">
              <a:buNone/>
            </a:pPr>
            <a:r>
              <a:rPr lang="pt-BR" sz="2400" dirty="0">
                <a:solidFill>
                  <a:schemeClr val="bg1"/>
                </a:solidFill>
              </a:rPr>
              <a:t>O professor mentor deverá</a:t>
            </a:r>
          </a:p>
          <a:p>
            <a:pPr marL="0" indent="0" algn="r">
              <a:buNone/>
            </a:pPr>
            <a:r>
              <a:rPr lang="pt-BR" sz="2400" dirty="0">
                <a:solidFill>
                  <a:schemeClr val="bg1"/>
                </a:solidFill>
              </a:rPr>
              <a:t> realizar a inscrição das equipes </a:t>
            </a:r>
          </a:p>
          <a:p>
            <a:pPr marL="0" indent="0" algn="r">
              <a:buNone/>
            </a:pPr>
            <a:r>
              <a:rPr lang="pt-BR" sz="2400" dirty="0">
                <a:solidFill>
                  <a:schemeClr val="bg1"/>
                </a:solidFill>
              </a:rPr>
              <a:t>no site da Robótica. </a:t>
            </a:r>
          </a:p>
        </p:txBody>
      </p:sp>
    </p:spTree>
    <p:extLst>
      <p:ext uri="{BB962C8B-B14F-4D97-AF65-F5344CB8AC3E}">
        <p14:creationId xmlns:p14="http://schemas.microsoft.com/office/powerpoint/2010/main" val="4106209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Cronograma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/>
              <a:t>Cada equipe deverá ser formada por no mínimo 3 e no máximo 5 integrantes, sendo que a equipe poderá ser formada por alunos de cursos e séries diferentes e indicar 1 Professor(a) como Mentor(a), sendo este o responsável pelo cadastro da Equipe no sistema. </a:t>
            </a:r>
          </a:p>
          <a:p>
            <a:pPr marL="0" indent="0" algn="ctr">
              <a:buNone/>
            </a:pPr>
            <a:endParaRPr lang="pt-BR" sz="2400" dirty="0"/>
          </a:p>
        </p:txBody>
      </p:sp>
      <p:pic>
        <p:nvPicPr>
          <p:cNvPr id="1030" name="Picture 6" descr="Resultado de imagem para trabalho em equi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8" y="3336667"/>
            <a:ext cx="6096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 Explicativo Retangular com Cantos Arredondados 5"/>
          <p:cNvSpPr/>
          <p:nvPr/>
        </p:nvSpPr>
        <p:spPr>
          <a:xfrm>
            <a:off x="5946655" y="2485898"/>
            <a:ext cx="3168352" cy="1375150"/>
          </a:xfrm>
          <a:prstGeom prst="wedgeRoundRectCallout">
            <a:avLst>
              <a:gd name="adj1" fmla="val -40217"/>
              <a:gd name="adj2" fmla="val 86319"/>
              <a:gd name="adj3" fmla="val 16667"/>
            </a:avLst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00FF"/>
                </a:solidFill>
              </a:rPr>
              <a:t>Nome da Equipe ➢ Dados dos Alunos: Nome Completo, Data de Nascimento, Curso, Série/Módulo e E-mail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41415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1961</Words>
  <Application>Microsoft Office PowerPoint</Application>
  <PresentationFormat>Apresentação na tela (4:3)</PresentationFormat>
  <Paragraphs>292</Paragraphs>
  <Slides>54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59" baseType="lpstr">
      <vt:lpstr>Arial</vt:lpstr>
      <vt:lpstr>Brush Script MT</vt:lpstr>
      <vt:lpstr>Calibri</vt:lpstr>
      <vt:lpstr>French Script MT</vt:lpstr>
      <vt:lpstr>Tema do Office</vt:lpstr>
      <vt:lpstr>Apresentação do PowerPoint</vt:lpstr>
      <vt:lpstr>O que é um hackaton?</vt:lpstr>
      <vt:lpstr>Conhecendo os Objetivos do Desenvolvimento Sustentável</vt:lpstr>
      <vt:lpstr>Temática</vt:lpstr>
      <vt:lpstr>Metas do objetivo 4</vt:lpstr>
      <vt:lpstr>Tema do Hackathon</vt:lpstr>
      <vt:lpstr>Empreender...</vt:lpstr>
      <vt:lpstr>Cronograma: das inscrições</vt:lpstr>
      <vt:lpstr>Cronograma</vt:lpstr>
      <vt:lpstr>Cronograma: submissão e avaliação</vt:lpstr>
      <vt:lpstr>Cronograma: divulgação dos vencedores</vt:lpstr>
      <vt:lpstr>Cronograma</vt:lpstr>
      <vt:lpstr>Pitch (deve ter entre 3 e 5 minutos)</vt:lpstr>
      <vt:lpstr>Tipos de Pitch</vt:lpstr>
      <vt:lpstr>Design Thinking</vt:lpstr>
      <vt:lpstr>Design Thinking</vt:lpstr>
      <vt:lpstr>Design Thinking – imersão – Gold Cicle</vt:lpstr>
      <vt:lpstr>Design Thinking – 1ª etapa: Empatizar</vt:lpstr>
      <vt:lpstr>Design Thiking – Definir e Idear</vt:lpstr>
      <vt:lpstr>Design Thinking – definir e idear</vt:lpstr>
      <vt:lpstr>FASE DE ANÁLISE E SÍNTESE (Mapa de empatia)</vt:lpstr>
      <vt:lpstr>FASE DE ANÁLISE E SÍNTESE (Mapa de empatia)</vt:lpstr>
      <vt:lpstr>FASE DE ANÁLISE E SÍNTESE (Diagrama de atividades)</vt:lpstr>
      <vt:lpstr>FASE DE ANÁLISE E SÍNTESE (Diagrama de atividades)</vt:lpstr>
      <vt:lpstr>FASE DE ANÁLISE E SÍNTESE (Diagrama de afinidades)</vt:lpstr>
      <vt:lpstr>FASE DE ANÁLISE E SÍNTESE (Definição do problema)</vt:lpstr>
      <vt:lpstr>FASE DE ANÁLISE E SÍNTESE</vt:lpstr>
      <vt:lpstr>IDEAR – Brainstorn (mapa mental)</vt:lpstr>
      <vt:lpstr>Idear - brainwriting</vt:lpstr>
      <vt:lpstr>Idear – Briefing - Elaboração</vt:lpstr>
      <vt:lpstr>Idear – Briefing - Elaboração</vt:lpstr>
      <vt:lpstr>Idear – Diagrama espinha de peixe (Ishikawa)</vt:lpstr>
      <vt:lpstr>Idear – 5W2H</vt:lpstr>
      <vt:lpstr>Prototipar: Jornada do usuário</vt:lpstr>
      <vt:lpstr>Evoluir: Jornada do usuário</vt:lpstr>
      <vt:lpstr>Ferramenta: Canvas</vt:lpstr>
      <vt:lpstr>Ferramenta: Canvas</vt:lpstr>
      <vt:lpstr>Ferramenta Canvas – segmentos de clientes</vt:lpstr>
      <vt:lpstr>Ferramenta Canvas: Ofertas de valor</vt:lpstr>
      <vt:lpstr>Ferramenta Canvas: canais de distribuição</vt:lpstr>
      <vt:lpstr>Ferramenta Canvas: relacionamento </vt:lpstr>
      <vt:lpstr>Ferramenta  Canvas: fontes de receitas</vt:lpstr>
      <vt:lpstr>Ferramenta Canvas: atividades-chaves</vt:lpstr>
      <vt:lpstr>Ferramenta Canvas: recursos-chave</vt:lpstr>
      <vt:lpstr>Ferramenta Canvas: parceiros-chave</vt:lpstr>
      <vt:lpstr>Ferramenta Canvas: estrutura de custos</vt:lpstr>
      <vt:lpstr>Perguntas para estruturar o Canvas</vt:lpstr>
      <vt:lpstr>Mapa de empatia</vt:lpstr>
      <vt:lpstr>Mapa te empatia / mapa da persona</vt:lpstr>
      <vt:lpstr>(Mapa da persona) Mapa te empatia: montagem </vt:lpstr>
      <vt:lpstr>Mapa de empatia preenchido</vt:lpstr>
      <vt:lpstr>Vamos prototipar?</vt:lpstr>
      <vt:lpstr>Referências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Formatação de trabalhos acadêmicos</dc:title>
  <dc:creator>Camila Okado</dc:creator>
  <cp:lastModifiedBy>Tiago Jesus de Souza</cp:lastModifiedBy>
  <cp:revision>33</cp:revision>
  <dcterms:created xsi:type="dcterms:W3CDTF">2014-05-01T20:07:34Z</dcterms:created>
  <dcterms:modified xsi:type="dcterms:W3CDTF">2019-09-10T16:29:02Z</dcterms:modified>
</cp:coreProperties>
</file>