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"/>
  </p:handoutMasterIdLst>
  <p:sldIdLst>
    <p:sldId id="259" r:id="rId2"/>
    <p:sldId id="258" r:id="rId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1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16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TIAN RICARDO DE ANDRADE" userId="230c3036-37c5-4225-bcd8-ac7744deeba1" providerId="ADAL" clId="{C3E0DEDB-C7B5-40C4-9F9B-B4D41785D03A}"/>
    <pc:docChg chg="custSel addSld delSld modMainMaster">
      <pc:chgData name="CRISTIAN RICARDO DE ANDRADE" userId="230c3036-37c5-4225-bcd8-ac7744deeba1" providerId="ADAL" clId="{C3E0DEDB-C7B5-40C4-9F9B-B4D41785D03A}" dt="2024-03-25T14:43:58.544" v="67" actId="47"/>
      <pc:docMkLst>
        <pc:docMk/>
      </pc:docMkLst>
      <pc:sldChg chg="del">
        <pc:chgData name="CRISTIAN RICARDO DE ANDRADE" userId="230c3036-37c5-4225-bcd8-ac7744deeba1" providerId="ADAL" clId="{C3E0DEDB-C7B5-40C4-9F9B-B4D41785D03A}" dt="2024-03-25T13:34:44.609" v="55" actId="47"/>
        <pc:sldMkLst>
          <pc:docMk/>
          <pc:sldMk cId="3929830482" sldId="256"/>
        </pc:sldMkLst>
      </pc:sldChg>
      <pc:sldChg chg="del">
        <pc:chgData name="CRISTIAN RICARDO DE ANDRADE" userId="230c3036-37c5-4225-bcd8-ac7744deeba1" providerId="ADAL" clId="{C3E0DEDB-C7B5-40C4-9F9B-B4D41785D03A}" dt="2024-03-25T13:34:46.920" v="56" actId="47"/>
        <pc:sldMkLst>
          <pc:docMk/>
          <pc:sldMk cId="2945534598" sldId="257"/>
        </pc:sldMkLst>
      </pc:sldChg>
      <pc:sldChg chg="add del">
        <pc:chgData name="CRISTIAN RICARDO DE ANDRADE" userId="230c3036-37c5-4225-bcd8-ac7744deeba1" providerId="ADAL" clId="{C3E0DEDB-C7B5-40C4-9F9B-B4D41785D03A}" dt="2024-03-25T14:43:58.544" v="67" actId="47"/>
        <pc:sldMkLst>
          <pc:docMk/>
          <pc:sldMk cId="2022822538" sldId="260"/>
        </pc:sldMkLst>
      </pc:sldChg>
      <pc:sldMasterChg chg="modSldLayout sldLayoutOrd">
        <pc:chgData name="CRISTIAN RICARDO DE ANDRADE" userId="230c3036-37c5-4225-bcd8-ac7744deeba1" providerId="ADAL" clId="{C3E0DEDB-C7B5-40C4-9F9B-B4D41785D03A}" dt="2024-03-25T13:39:53.435" v="65" actId="1036"/>
        <pc:sldMasterMkLst>
          <pc:docMk/>
          <pc:sldMasterMk cId="1534045758" sldId="2147483648"/>
        </pc:sldMasterMkLst>
        <pc:sldLayoutChg chg="delSp modSp mod ord">
          <pc:chgData name="CRISTIAN RICARDO DE ANDRADE" userId="230c3036-37c5-4225-bcd8-ac7744deeba1" providerId="ADAL" clId="{C3E0DEDB-C7B5-40C4-9F9B-B4D41785D03A}" dt="2024-03-25T13:34:19.222" v="54" actId="20578"/>
          <pc:sldLayoutMkLst>
            <pc:docMk/>
            <pc:sldMasterMk cId="1534045758" sldId="2147483648"/>
            <pc:sldLayoutMk cId="4206531495" sldId="2147483649"/>
          </pc:sldLayoutMkLst>
          <pc:picChg chg="del">
            <ac:chgData name="CRISTIAN RICARDO DE ANDRADE" userId="230c3036-37c5-4225-bcd8-ac7744deeba1" providerId="ADAL" clId="{C3E0DEDB-C7B5-40C4-9F9B-B4D41785D03A}" dt="2024-03-25T13:33:21.302" v="51" actId="21"/>
            <ac:picMkLst>
              <pc:docMk/>
              <pc:sldMasterMk cId="1534045758" sldId="2147483648"/>
              <pc:sldLayoutMk cId="4206531495" sldId="2147483649"/>
              <ac:picMk id="3" creationId="{00000000-0000-0000-0000-000000000000}"/>
            </ac:picMkLst>
          </pc:picChg>
          <pc:picChg chg="del mod">
            <ac:chgData name="CRISTIAN RICARDO DE ANDRADE" userId="230c3036-37c5-4225-bcd8-ac7744deeba1" providerId="ADAL" clId="{C3E0DEDB-C7B5-40C4-9F9B-B4D41785D03A}" dt="2024-03-25T13:33:57.127" v="53" actId="478"/>
            <ac:picMkLst>
              <pc:docMk/>
              <pc:sldMasterMk cId="1534045758" sldId="2147483648"/>
              <pc:sldLayoutMk cId="4206531495" sldId="2147483649"/>
              <ac:picMk id="7" creationId="{74A61D12-E61E-4E17-8934-5B9CA6126AA6}"/>
            </ac:picMkLst>
          </pc:picChg>
        </pc:sldLayoutChg>
        <pc:sldLayoutChg chg="addSp delSp modSp mod">
          <pc:chgData name="CRISTIAN RICARDO DE ANDRADE" userId="230c3036-37c5-4225-bcd8-ac7744deeba1" providerId="ADAL" clId="{C3E0DEDB-C7B5-40C4-9F9B-B4D41785D03A}" dt="2024-03-25T13:39:53.435" v="65" actId="1036"/>
          <pc:sldLayoutMkLst>
            <pc:docMk/>
            <pc:sldMasterMk cId="1534045758" sldId="2147483648"/>
            <pc:sldLayoutMk cId="1453595560" sldId="2147483651"/>
          </pc:sldLayoutMkLst>
          <pc:picChg chg="del">
            <ac:chgData name="CRISTIAN RICARDO DE ANDRADE" userId="230c3036-37c5-4225-bcd8-ac7744deeba1" providerId="ADAL" clId="{C3E0DEDB-C7B5-40C4-9F9B-B4D41785D03A}" dt="2024-03-25T13:39:29.438" v="57" actId="21"/>
            <ac:picMkLst>
              <pc:docMk/>
              <pc:sldMasterMk cId="1534045758" sldId="2147483648"/>
              <pc:sldLayoutMk cId="1453595560" sldId="2147483651"/>
              <ac:picMk id="6" creationId="{00000000-0000-0000-0000-000000000000}"/>
            </ac:picMkLst>
          </pc:picChg>
          <pc:picChg chg="add mod">
            <ac:chgData name="CRISTIAN RICARDO DE ANDRADE" userId="230c3036-37c5-4225-bcd8-ac7744deeba1" providerId="ADAL" clId="{C3E0DEDB-C7B5-40C4-9F9B-B4D41785D03A}" dt="2024-03-25T13:39:53.435" v="65" actId="1036"/>
            <ac:picMkLst>
              <pc:docMk/>
              <pc:sldMasterMk cId="1534045758" sldId="2147483648"/>
              <pc:sldLayoutMk cId="1453595560" sldId="2147483651"/>
              <ac:picMk id="8" creationId="{25C2A2AC-01BE-9193-774D-2CEED0B1253B}"/>
            </ac:picMkLst>
          </pc:picChg>
        </pc:sldLayoutChg>
        <pc:sldLayoutChg chg="addSp delSp modSp mod">
          <pc:chgData name="CRISTIAN RICARDO DE ANDRADE" userId="230c3036-37c5-4225-bcd8-ac7744deeba1" providerId="ADAL" clId="{C3E0DEDB-C7B5-40C4-9F9B-B4D41785D03A}" dt="2024-03-25T13:32:57.884" v="50" actId="1036"/>
          <pc:sldLayoutMkLst>
            <pc:docMk/>
            <pc:sldMasterMk cId="1534045758" sldId="2147483648"/>
            <pc:sldLayoutMk cId="30089551" sldId="2147483653"/>
          </pc:sldLayoutMkLst>
          <pc:picChg chg="del">
            <ac:chgData name="CRISTIAN RICARDO DE ANDRADE" userId="230c3036-37c5-4225-bcd8-ac7744deeba1" providerId="ADAL" clId="{C3E0DEDB-C7B5-40C4-9F9B-B4D41785D03A}" dt="2024-03-25T13:29:57.326" v="0" actId="21"/>
            <ac:picMkLst>
              <pc:docMk/>
              <pc:sldMasterMk cId="1534045758" sldId="2147483648"/>
              <pc:sldLayoutMk cId="30089551" sldId="2147483653"/>
              <ac:picMk id="2" creationId="{00000000-0000-0000-0000-000000000000}"/>
            </ac:picMkLst>
          </pc:picChg>
          <pc:picChg chg="add mod">
            <ac:chgData name="CRISTIAN RICARDO DE ANDRADE" userId="230c3036-37c5-4225-bcd8-ac7744deeba1" providerId="ADAL" clId="{C3E0DEDB-C7B5-40C4-9F9B-B4D41785D03A}" dt="2024-03-25T13:32:57.884" v="50" actId="1036"/>
            <ac:picMkLst>
              <pc:docMk/>
              <pc:sldMasterMk cId="1534045758" sldId="2147483648"/>
              <pc:sldLayoutMk cId="30089551" sldId="2147483653"/>
              <ac:picMk id="7" creationId="{A901893B-5907-145A-C65A-57807C9D6432}"/>
            </ac:picMkLst>
          </pc:picChg>
        </pc:sldLayoutChg>
      </pc:sldMasterChg>
    </pc:docChg>
  </pc:docChgLst>
  <pc:docChgLst>
    <pc:chgData name="CRISTIAN RICARDO DE ANDRADE" userId="230c3036-37c5-4225-bcd8-ac7744deeba1" providerId="ADAL" clId="{86A60C72-0DFD-499A-A3AF-E8AA97A76CEF}"/>
    <pc:docChg chg="undo custSel modMainMaster">
      <pc:chgData name="CRISTIAN RICARDO DE ANDRADE" userId="230c3036-37c5-4225-bcd8-ac7744deeba1" providerId="ADAL" clId="{86A60C72-0DFD-499A-A3AF-E8AA97A76CEF}" dt="2022-03-04T20:11:01.352" v="5" actId="29295"/>
      <pc:docMkLst>
        <pc:docMk/>
      </pc:docMkLst>
      <pc:sldMasterChg chg="modSldLayout">
        <pc:chgData name="CRISTIAN RICARDO DE ANDRADE" userId="230c3036-37c5-4225-bcd8-ac7744deeba1" providerId="ADAL" clId="{86A60C72-0DFD-499A-A3AF-E8AA97A76CEF}" dt="2022-03-04T20:11:01.352" v="5" actId="29295"/>
        <pc:sldMasterMkLst>
          <pc:docMk/>
          <pc:sldMasterMk cId="1534045758" sldId="2147483648"/>
        </pc:sldMasterMkLst>
        <pc:sldLayoutChg chg="modSp mod">
          <pc:chgData name="CRISTIAN RICARDO DE ANDRADE" userId="230c3036-37c5-4225-bcd8-ac7744deeba1" providerId="ADAL" clId="{86A60C72-0DFD-499A-A3AF-E8AA97A76CEF}" dt="2022-03-04T20:10:53.047" v="4" actId="29295"/>
          <pc:sldLayoutMkLst>
            <pc:docMk/>
            <pc:sldMasterMk cId="1534045758" sldId="2147483648"/>
            <pc:sldLayoutMk cId="4206531495" sldId="2147483649"/>
          </pc:sldLayoutMkLst>
          <pc:picChg chg="mod">
            <ac:chgData name="CRISTIAN RICARDO DE ANDRADE" userId="230c3036-37c5-4225-bcd8-ac7744deeba1" providerId="ADAL" clId="{86A60C72-0DFD-499A-A3AF-E8AA97A76CEF}" dt="2022-03-04T20:10:53.047" v="4" actId="29295"/>
            <ac:picMkLst>
              <pc:docMk/>
              <pc:sldMasterMk cId="1534045758" sldId="2147483648"/>
              <pc:sldLayoutMk cId="4206531495" sldId="2147483649"/>
              <ac:picMk id="10" creationId="{00000000-0000-0000-0000-000000000000}"/>
            </ac:picMkLst>
          </pc:picChg>
        </pc:sldLayoutChg>
        <pc:sldLayoutChg chg="modSp mod">
          <pc:chgData name="CRISTIAN RICARDO DE ANDRADE" userId="230c3036-37c5-4225-bcd8-ac7744deeba1" providerId="ADAL" clId="{86A60C72-0DFD-499A-A3AF-E8AA97A76CEF}" dt="2022-03-04T20:11:01.352" v="5" actId="29295"/>
          <pc:sldLayoutMkLst>
            <pc:docMk/>
            <pc:sldMasterMk cId="1534045758" sldId="2147483648"/>
            <pc:sldLayoutMk cId="30089551" sldId="2147483653"/>
          </pc:sldLayoutMkLst>
          <pc:picChg chg="mod">
            <ac:chgData name="CRISTIAN RICARDO DE ANDRADE" userId="230c3036-37c5-4225-bcd8-ac7744deeba1" providerId="ADAL" clId="{86A60C72-0DFD-499A-A3AF-E8AA97A76CEF}" dt="2022-03-04T20:11:01.352" v="5" actId="29295"/>
            <ac:picMkLst>
              <pc:docMk/>
              <pc:sldMasterMk cId="1534045758" sldId="2147483648"/>
              <pc:sldLayoutMk cId="30089551" sldId="2147483653"/>
              <ac:picMk id="10" creationId="{00000000-0000-0000-0000-000000000000}"/>
            </ac:picMkLst>
          </pc:picChg>
        </pc:sldLayoutChg>
      </pc:sldMasterChg>
    </pc:docChg>
  </pc:docChgLst>
  <pc:docChgLst>
    <pc:chgData name="CRISTIAN RICARDO DE ANDRADE" userId="230c3036-37c5-4225-bcd8-ac7744deeba1" providerId="ADAL" clId="{3F217D81-0DB9-49FB-870E-BDEF6FCB6F68}"/>
    <pc:docChg chg="undo custSel modMainMaster">
      <pc:chgData name="CRISTIAN RICARDO DE ANDRADE" userId="230c3036-37c5-4225-bcd8-ac7744deeba1" providerId="ADAL" clId="{3F217D81-0DB9-49FB-870E-BDEF6FCB6F68}" dt="2022-03-04T20:16:42.785" v="164" actId="167"/>
      <pc:docMkLst>
        <pc:docMk/>
      </pc:docMkLst>
      <pc:sldMasterChg chg="modSldLayout">
        <pc:chgData name="CRISTIAN RICARDO DE ANDRADE" userId="230c3036-37c5-4225-bcd8-ac7744deeba1" providerId="ADAL" clId="{3F217D81-0DB9-49FB-870E-BDEF6FCB6F68}" dt="2022-03-04T20:16:42.785" v="164" actId="167"/>
        <pc:sldMasterMkLst>
          <pc:docMk/>
          <pc:sldMasterMk cId="1534045758" sldId="2147483648"/>
        </pc:sldMasterMkLst>
        <pc:sldLayoutChg chg="addSp delSp modSp mod">
          <pc:chgData name="CRISTIAN RICARDO DE ANDRADE" userId="230c3036-37c5-4225-bcd8-ac7744deeba1" providerId="ADAL" clId="{3F217D81-0DB9-49FB-870E-BDEF6FCB6F68}" dt="2022-03-04T20:13:52.630" v="7" actId="29295"/>
          <pc:sldLayoutMkLst>
            <pc:docMk/>
            <pc:sldMasterMk cId="1534045758" sldId="2147483648"/>
            <pc:sldLayoutMk cId="4206531495" sldId="2147483649"/>
          </pc:sldLayoutMkLst>
          <pc:picChg chg="add mod ord">
            <ac:chgData name="CRISTIAN RICARDO DE ANDRADE" userId="230c3036-37c5-4225-bcd8-ac7744deeba1" providerId="ADAL" clId="{3F217D81-0DB9-49FB-870E-BDEF6FCB6F68}" dt="2022-03-04T20:13:52.630" v="7" actId="29295"/>
            <ac:picMkLst>
              <pc:docMk/>
              <pc:sldMasterMk cId="1534045758" sldId="2147483648"/>
              <pc:sldLayoutMk cId="4206531495" sldId="2147483649"/>
              <ac:picMk id="7" creationId="{74A61D12-E61E-4E17-8934-5B9CA6126AA6}"/>
            </ac:picMkLst>
          </pc:picChg>
          <pc:picChg chg="del">
            <ac:chgData name="CRISTIAN RICARDO DE ANDRADE" userId="230c3036-37c5-4225-bcd8-ac7744deeba1" providerId="ADAL" clId="{3F217D81-0DB9-49FB-870E-BDEF6FCB6F68}" dt="2022-03-04T20:12:46.841" v="0" actId="478"/>
            <ac:picMkLst>
              <pc:docMk/>
              <pc:sldMasterMk cId="1534045758" sldId="2147483648"/>
              <pc:sldLayoutMk cId="4206531495" sldId="2147483649"/>
              <ac:picMk id="10" creationId="{00000000-0000-0000-0000-000000000000}"/>
            </ac:picMkLst>
          </pc:picChg>
        </pc:sldLayoutChg>
        <pc:sldLayoutChg chg="addSp delSp modSp mod">
          <pc:chgData name="CRISTIAN RICARDO DE ANDRADE" userId="230c3036-37c5-4225-bcd8-ac7744deeba1" providerId="ADAL" clId="{3F217D81-0DB9-49FB-870E-BDEF6FCB6F68}" dt="2022-03-04T20:16:42.785" v="164" actId="167"/>
          <pc:sldLayoutMkLst>
            <pc:docMk/>
            <pc:sldMasterMk cId="1534045758" sldId="2147483648"/>
            <pc:sldLayoutMk cId="30089551" sldId="2147483653"/>
          </pc:sldLayoutMkLst>
          <pc:picChg chg="add del mod ord modCrop">
            <ac:chgData name="CRISTIAN RICARDO DE ANDRADE" userId="230c3036-37c5-4225-bcd8-ac7744deeba1" providerId="ADAL" clId="{3F217D81-0DB9-49FB-870E-BDEF6FCB6F68}" dt="2022-03-04T20:15:45.576" v="150" actId="478"/>
            <ac:picMkLst>
              <pc:docMk/>
              <pc:sldMasterMk cId="1534045758" sldId="2147483648"/>
              <pc:sldLayoutMk cId="30089551" sldId="2147483653"/>
              <ac:picMk id="7" creationId="{F66B6CC6-88D1-432F-87F8-B99108527B37}"/>
            </ac:picMkLst>
          </pc:picChg>
          <pc:picChg chg="add mod ord modCrop">
            <ac:chgData name="CRISTIAN RICARDO DE ANDRADE" userId="230c3036-37c5-4225-bcd8-ac7744deeba1" providerId="ADAL" clId="{3F217D81-0DB9-49FB-870E-BDEF6FCB6F68}" dt="2022-03-04T20:16:42.785" v="164" actId="167"/>
            <ac:picMkLst>
              <pc:docMk/>
              <pc:sldMasterMk cId="1534045758" sldId="2147483648"/>
              <pc:sldLayoutMk cId="30089551" sldId="2147483653"/>
              <ac:picMk id="9" creationId="{25363A29-2261-4FA8-A69E-7AB6564BBB4D}"/>
            </ac:picMkLst>
          </pc:picChg>
          <pc:picChg chg="del">
            <ac:chgData name="CRISTIAN RICARDO DE ANDRADE" userId="230c3036-37c5-4225-bcd8-ac7744deeba1" providerId="ADAL" clId="{3F217D81-0DB9-49FB-870E-BDEF6FCB6F68}" dt="2022-03-04T20:12:57.193" v="1" actId="478"/>
            <ac:picMkLst>
              <pc:docMk/>
              <pc:sldMasterMk cId="1534045758" sldId="2147483648"/>
              <pc:sldLayoutMk cId="30089551" sldId="2147483653"/>
              <ac:picMk id="10" creationId="{00000000-0000-0000-0000-000000000000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E3F99-D12F-4954-A61D-F49FB68D10A3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5F320-5C10-46D6-873B-718ABBD49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8611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Imagem digital de um lago&#10;&#10;Descrição gerada automaticamente com confiança média">
            <a:extLst>
              <a:ext uri="{FF2B5EF4-FFF2-40B4-BE49-F238E27FC236}">
                <a16:creationId xmlns:a16="http://schemas.microsoft.com/office/drawing/2014/main" id="{25363A29-2261-4FA8-A69E-7AB6564BB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9"/>
          <a:stretch/>
        </p:blipFill>
        <p:spPr>
          <a:xfrm rot="10800000">
            <a:off x="0" y="-26141"/>
            <a:ext cx="9144000" cy="5831405"/>
          </a:xfrm>
          <a:prstGeom prst="rect">
            <a:avLst/>
          </a:prstGeom>
        </p:spPr>
      </p:pic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D82F-4EDC-49F1-9B28-C237C8B75C57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9C17-C46A-4EA9-988B-65082669AAE1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901893B-5907-145A-C65A-57807C9D64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62" y="5504259"/>
            <a:ext cx="913447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D82F-4EDC-49F1-9B28-C237C8B75C57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9C17-C46A-4EA9-988B-65082669AAE1}" type="slidenum">
              <a:rPr lang="pt-BR" smtClean="0"/>
              <a:t>‹nº›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4277"/>
            <a:ext cx="9144000" cy="139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73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D82F-4EDC-49F1-9B28-C237C8B75C57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9C17-C46A-4EA9-988B-65082669A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531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D82F-4EDC-49F1-9B28-C237C8B75C57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9C17-C46A-4EA9-988B-65082669AAE1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5C2A2AC-01BE-9193-774D-2CEED0B125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85209"/>
            <a:ext cx="914400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9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0D82F-4EDC-49F1-9B28-C237C8B75C57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A9C17-C46A-4EA9-988B-65082669A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4045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0" r:id="rId2"/>
    <p:sldLayoutId id="2147483649" r:id="rId3"/>
    <p:sldLayoutId id="214748365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9507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68732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0</Words>
  <Application>Microsoft Office PowerPoint</Application>
  <PresentationFormat>Apresentação na tela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5" baseType="lpstr">
      <vt:lpstr>Arial</vt:lpstr>
      <vt:lpstr>Calibri</vt:lpstr>
      <vt:lpstr>Tema do Office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Victor Akio Zukeran</dc:creator>
  <cp:lastModifiedBy>CRISTIAN RICARDO DE ANDRADE</cp:lastModifiedBy>
  <cp:revision>17</cp:revision>
  <dcterms:created xsi:type="dcterms:W3CDTF">2013-10-10T17:31:52Z</dcterms:created>
  <dcterms:modified xsi:type="dcterms:W3CDTF">2024-03-25T14:43:58Z</dcterms:modified>
</cp:coreProperties>
</file>