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9" r:id="rId2"/>
    <p:sldId id="258" r:id="rId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DEA2F9-6EFD-46CE-8C0E-432F505D6EE0}" v="5" dt="2024-03-25T14:46:24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12" d="100"/>
          <a:sy n="112" d="100"/>
        </p:scale>
        <p:origin x="15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 RICARDO DE ANDRADE" userId="230c3036-37c5-4225-bcd8-ac7744deeba1" providerId="ADAL" clId="{CCDEA2F9-6EFD-46CE-8C0E-432F505D6EE0}"/>
    <pc:docChg chg="undo custSel delSld modMainMaster">
      <pc:chgData name="CRISTIAN RICARDO DE ANDRADE" userId="230c3036-37c5-4225-bcd8-ac7744deeba1" providerId="ADAL" clId="{CCDEA2F9-6EFD-46CE-8C0E-432F505D6EE0}" dt="2024-03-25T14:46:28.167" v="12" actId="2696"/>
      <pc:docMkLst>
        <pc:docMk/>
      </pc:docMkLst>
      <pc:sldChg chg="del">
        <pc:chgData name="CRISTIAN RICARDO DE ANDRADE" userId="230c3036-37c5-4225-bcd8-ac7744deeba1" providerId="ADAL" clId="{CCDEA2F9-6EFD-46CE-8C0E-432F505D6EE0}" dt="2024-03-25T14:45:34.208" v="0" actId="47"/>
        <pc:sldMkLst>
          <pc:docMk/>
          <pc:sldMk cId="3929830482" sldId="256"/>
        </pc:sldMkLst>
      </pc:sldChg>
      <pc:sldChg chg="del">
        <pc:chgData name="CRISTIAN RICARDO DE ANDRADE" userId="230c3036-37c5-4225-bcd8-ac7744deeba1" providerId="ADAL" clId="{CCDEA2F9-6EFD-46CE-8C0E-432F505D6EE0}" dt="2024-03-25T14:45:35.464" v="1" actId="47"/>
        <pc:sldMkLst>
          <pc:docMk/>
          <pc:sldMk cId="2945534598" sldId="257"/>
        </pc:sldMkLst>
      </pc:sldChg>
      <pc:sldMasterChg chg="addSldLayout delSldLayout modSldLayout">
        <pc:chgData name="CRISTIAN RICARDO DE ANDRADE" userId="230c3036-37c5-4225-bcd8-ac7744deeba1" providerId="ADAL" clId="{CCDEA2F9-6EFD-46CE-8C0E-432F505D6EE0}" dt="2024-03-25T14:46:28.167" v="12" actId="2696"/>
        <pc:sldMasterMkLst>
          <pc:docMk/>
          <pc:sldMasterMk cId="1534045758" sldId="2147483648"/>
        </pc:sldMasterMkLst>
        <pc:sldLayoutChg chg="add del">
          <pc:chgData name="CRISTIAN RICARDO DE ANDRADE" userId="230c3036-37c5-4225-bcd8-ac7744deeba1" providerId="ADAL" clId="{CCDEA2F9-6EFD-46CE-8C0E-432F505D6EE0}" dt="2024-03-25T14:46:28.167" v="12" actId="2696"/>
          <pc:sldLayoutMkLst>
            <pc:docMk/>
            <pc:sldMasterMk cId="1534045758" sldId="2147483648"/>
            <pc:sldLayoutMk cId="4206531495" sldId="2147483649"/>
          </pc:sldLayoutMkLst>
        </pc:sldLayoutChg>
        <pc:sldLayoutChg chg="addSp delSp modSp mod">
          <pc:chgData name="CRISTIAN RICARDO DE ANDRADE" userId="230c3036-37c5-4225-bcd8-ac7744deeba1" providerId="ADAL" clId="{CCDEA2F9-6EFD-46CE-8C0E-432F505D6EE0}" dt="2024-03-25T14:46:16.655" v="7"/>
          <pc:sldLayoutMkLst>
            <pc:docMk/>
            <pc:sldMasterMk cId="1534045758" sldId="2147483648"/>
            <pc:sldLayoutMk cId="1718973466" sldId="2147483650"/>
          </pc:sldLayoutMkLst>
          <pc:picChg chg="del">
            <ac:chgData name="CRISTIAN RICARDO DE ANDRADE" userId="230c3036-37c5-4225-bcd8-ac7744deeba1" providerId="ADAL" clId="{CCDEA2F9-6EFD-46CE-8C0E-432F505D6EE0}" dt="2024-03-25T14:46:16.268" v="6" actId="478"/>
            <ac:picMkLst>
              <pc:docMk/>
              <pc:sldMasterMk cId="1534045758" sldId="2147483648"/>
              <pc:sldLayoutMk cId="1718973466" sldId="2147483650"/>
              <ac:picMk id="6" creationId="{00000000-0000-0000-0000-000000000000}"/>
            </ac:picMkLst>
          </pc:picChg>
          <pc:picChg chg="add mod">
            <ac:chgData name="CRISTIAN RICARDO DE ANDRADE" userId="230c3036-37c5-4225-bcd8-ac7744deeba1" providerId="ADAL" clId="{CCDEA2F9-6EFD-46CE-8C0E-432F505D6EE0}" dt="2024-03-25T14:46:16.655" v="7"/>
            <ac:picMkLst>
              <pc:docMk/>
              <pc:sldMasterMk cId="1534045758" sldId="2147483648"/>
              <pc:sldLayoutMk cId="1718973466" sldId="2147483650"/>
              <ac:picMk id="7" creationId="{02C2097E-DA66-0A02-C619-A0FC39062848}"/>
            </ac:picMkLst>
          </pc:picChg>
        </pc:sldLayoutChg>
        <pc:sldLayoutChg chg="addSp delSp modSp mod">
          <pc:chgData name="CRISTIAN RICARDO DE ANDRADE" userId="230c3036-37c5-4225-bcd8-ac7744deeba1" providerId="ADAL" clId="{CCDEA2F9-6EFD-46CE-8C0E-432F505D6EE0}" dt="2024-03-25T14:46:12.048" v="5"/>
          <pc:sldLayoutMkLst>
            <pc:docMk/>
            <pc:sldMasterMk cId="1534045758" sldId="2147483648"/>
            <pc:sldLayoutMk cId="1453595560" sldId="2147483651"/>
          </pc:sldLayoutMkLst>
          <pc:picChg chg="del">
            <ac:chgData name="CRISTIAN RICARDO DE ANDRADE" userId="230c3036-37c5-4225-bcd8-ac7744deeba1" providerId="ADAL" clId="{CCDEA2F9-6EFD-46CE-8C0E-432F505D6EE0}" dt="2024-03-25T14:46:11.539" v="4" actId="478"/>
            <ac:picMkLst>
              <pc:docMk/>
              <pc:sldMasterMk cId="1534045758" sldId="2147483648"/>
              <pc:sldLayoutMk cId="1453595560" sldId="2147483651"/>
              <ac:picMk id="6" creationId="{00000000-0000-0000-0000-000000000000}"/>
            </ac:picMkLst>
          </pc:picChg>
          <pc:picChg chg="add mod">
            <ac:chgData name="CRISTIAN RICARDO DE ANDRADE" userId="230c3036-37c5-4225-bcd8-ac7744deeba1" providerId="ADAL" clId="{CCDEA2F9-6EFD-46CE-8C0E-432F505D6EE0}" dt="2024-03-25T14:46:12.048" v="5"/>
            <ac:picMkLst>
              <pc:docMk/>
              <pc:sldMasterMk cId="1534045758" sldId="2147483648"/>
              <pc:sldLayoutMk cId="1453595560" sldId="2147483651"/>
              <ac:picMk id="7" creationId="{AB3A2200-F22E-F86B-1DBE-7194EE42FE29}"/>
            </ac:picMkLst>
          </pc:picChg>
        </pc:sldLayoutChg>
        <pc:sldLayoutChg chg="addSp delSp modSp mod">
          <pc:chgData name="CRISTIAN RICARDO DE ANDRADE" userId="230c3036-37c5-4225-bcd8-ac7744deeba1" providerId="ADAL" clId="{CCDEA2F9-6EFD-46CE-8C0E-432F505D6EE0}" dt="2024-03-25T14:46:24.589" v="10"/>
          <pc:sldLayoutMkLst>
            <pc:docMk/>
            <pc:sldMasterMk cId="1534045758" sldId="2147483648"/>
            <pc:sldLayoutMk cId="30089551" sldId="2147483653"/>
          </pc:sldLayoutMkLst>
          <pc:picChg chg="del">
            <ac:chgData name="CRISTIAN RICARDO DE ANDRADE" userId="230c3036-37c5-4225-bcd8-ac7744deeba1" providerId="ADAL" clId="{CCDEA2F9-6EFD-46CE-8C0E-432F505D6EE0}" dt="2024-03-25T14:46:02.427" v="2" actId="478"/>
            <ac:picMkLst>
              <pc:docMk/>
              <pc:sldMasterMk cId="1534045758" sldId="2147483648"/>
              <pc:sldLayoutMk cId="30089551" sldId="2147483653"/>
              <ac:picMk id="2" creationId="{00000000-0000-0000-0000-000000000000}"/>
            </ac:picMkLst>
          </pc:picChg>
          <pc:picChg chg="add mod">
            <ac:chgData name="CRISTIAN RICARDO DE ANDRADE" userId="230c3036-37c5-4225-bcd8-ac7744deeba1" providerId="ADAL" clId="{CCDEA2F9-6EFD-46CE-8C0E-432F505D6EE0}" dt="2024-03-25T14:46:02.911" v="3"/>
            <ac:picMkLst>
              <pc:docMk/>
              <pc:sldMasterMk cId="1534045758" sldId="2147483648"/>
              <pc:sldLayoutMk cId="30089551" sldId="2147483653"/>
              <ac:picMk id="3" creationId="{B7CD565C-D292-3990-5260-EE96671489DC}"/>
            </ac:picMkLst>
          </pc:picChg>
          <pc:picChg chg="add del mod">
            <ac:chgData name="CRISTIAN RICARDO DE ANDRADE" userId="230c3036-37c5-4225-bcd8-ac7744deeba1" providerId="ADAL" clId="{CCDEA2F9-6EFD-46CE-8C0E-432F505D6EE0}" dt="2024-03-25T14:46:24.589" v="10"/>
            <ac:picMkLst>
              <pc:docMk/>
              <pc:sldMasterMk cId="1534045758" sldId="2147483648"/>
              <pc:sldLayoutMk cId="30089551" sldId="2147483653"/>
              <ac:picMk id="7" creationId="{5E3FEA44-4E6B-3B06-85DE-3C6F49ED9EF2}"/>
            </ac:picMkLst>
          </pc:picChg>
        </pc:sldLayoutChg>
      </pc:sldMasterChg>
    </pc:docChg>
  </pc:docChgLst>
  <pc:docChgLst>
    <pc:chgData name="CRISTIAN RICARDO DE ANDRADE" userId="230c3036-37c5-4225-bcd8-ac7744deeba1" providerId="ADAL" clId="{86A60C72-0DFD-499A-A3AF-E8AA97A76CEF}"/>
    <pc:docChg chg="undo custSel modMainMaster">
      <pc:chgData name="CRISTIAN RICARDO DE ANDRADE" userId="230c3036-37c5-4225-bcd8-ac7744deeba1" providerId="ADAL" clId="{86A60C72-0DFD-499A-A3AF-E8AA97A76CEF}" dt="2022-03-04T20:11:01.352" v="5" actId="29295"/>
      <pc:docMkLst>
        <pc:docMk/>
      </pc:docMkLst>
      <pc:sldMasterChg chg="modSldLayout">
        <pc:chgData name="CRISTIAN RICARDO DE ANDRADE" userId="230c3036-37c5-4225-bcd8-ac7744deeba1" providerId="ADAL" clId="{86A60C72-0DFD-499A-A3AF-E8AA97A76CEF}" dt="2022-03-04T20:11:01.352" v="5" actId="29295"/>
        <pc:sldMasterMkLst>
          <pc:docMk/>
          <pc:sldMasterMk cId="1534045758" sldId="2147483648"/>
        </pc:sldMasterMkLst>
        <pc:sldLayoutChg chg="modSp mod">
          <pc:chgData name="CRISTIAN RICARDO DE ANDRADE" userId="230c3036-37c5-4225-bcd8-ac7744deeba1" providerId="ADAL" clId="{86A60C72-0DFD-499A-A3AF-E8AA97A76CEF}" dt="2022-03-04T20:10:53.047" v="4" actId="29295"/>
          <pc:sldLayoutMkLst>
            <pc:docMk/>
            <pc:sldMasterMk cId="1534045758" sldId="2147483648"/>
            <pc:sldLayoutMk cId="4206531495" sldId="2147483649"/>
          </pc:sldLayoutMkLst>
          <pc:picChg chg="mod">
            <ac:chgData name="CRISTIAN RICARDO DE ANDRADE" userId="230c3036-37c5-4225-bcd8-ac7744deeba1" providerId="ADAL" clId="{86A60C72-0DFD-499A-A3AF-E8AA97A76CEF}" dt="2022-03-04T20:10:53.047" v="4" actId="29295"/>
            <ac:picMkLst>
              <pc:docMk/>
              <pc:sldMasterMk cId="1534045758" sldId="2147483648"/>
              <pc:sldLayoutMk cId="4206531495" sldId="2147483649"/>
              <ac:picMk id="10" creationId="{00000000-0000-0000-0000-000000000000}"/>
            </ac:picMkLst>
          </pc:picChg>
        </pc:sldLayoutChg>
        <pc:sldLayoutChg chg="modSp mod">
          <pc:chgData name="CRISTIAN RICARDO DE ANDRADE" userId="230c3036-37c5-4225-bcd8-ac7744deeba1" providerId="ADAL" clId="{86A60C72-0DFD-499A-A3AF-E8AA97A76CEF}" dt="2022-03-04T20:11:01.352" v="5" actId="29295"/>
          <pc:sldLayoutMkLst>
            <pc:docMk/>
            <pc:sldMasterMk cId="1534045758" sldId="2147483648"/>
            <pc:sldLayoutMk cId="30089551" sldId="2147483653"/>
          </pc:sldLayoutMkLst>
          <pc:picChg chg="mod">
            <ac:chgData name="CRISTIAN RICARDO DE ANDRADE" userId="230c3036-37c5-4225-bcd8-ac7744deeba1" providerId="ADAL" clId="{86A60C72-0DFD-499A-A3AF-E8AA97A76CEF}" dt="2022-03-04T20:11:01.352" v="5" actId="29295"/>
            <ac:picMkLst>
              <pc:docMk/>
              <pc:sldMasterMk cId="1534045758" sldId="2147483648"/>
              <pc:sldLayoutMk cId="30089551" sldId="2147483653"/>
              <ac:picMk id="10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E3F99-D12F-4954-A61D-F49FB68D10A3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5F320-5C10-46D6-873B-718ABBD49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611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GFD2166TRA Raw.tif"/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t="2151" r="9181" b="13214"/>
          <a:stretch/>
        </p:blipFill>
        <p:spPr>
          <a:xfrm>
            <a:off x="-1" y="0"/>
            <a:ext cx="9144001" cy="5805264"/>
          </a:xfrm>
          <a:prstGeom prst="rect">
            <a:avLst/>
          </a:prstGeom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82F-4EDC-49F1-9B28-C237C8B75C57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9C17-C46A-4EA9-988B-65082669AAE1}" type="slidenum">
              <a:rPr lang="pt-BR" smtClean="0"/>
              <a:t>‹nº›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7CD565C-D292-3990-5260-EE96671489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2" y="5504259"/>
            <a:ext cx="91344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82F-4EDC-49F1-9B28-C237C8B75C57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9C17-C46A-4EA9-988B-65082669AAE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2C2097E-DA66-0A02-C619-A0FC390628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5504259"/>
            <a:ext cx="91344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7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82F-4EDC-49F1-9B28-C237C8B75C57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9C17-C46A-4EA9-988B-65082669AAE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B3A2200-F22E-F86B-1DBE-7194EE42F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2" y="5504259"/>
            <a:ext cx="91344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9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D82F-4EDC-49F1-9B28-C237C8B75C57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A9C17-C46A-4EA9-988B-65082669A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04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50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873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Apresentação na tela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Victor Akio Zukeran</dc:creator>
  <cp:lastModifiedBy>CRISTIAN RICARDO DE ANDRADE</cp:lastModifiedBy>
  <cp:revision>17</cp:revision>
  <dcterms:created xsi:type="dcterms:W3CDTF">2013-10-10T17:31:52Z</dcterms:created>
  <dcterms:modified xsi:type="dcterms:W3CDTF">2024-03-25T14:46:29Z</dcterms:modified>
</cp:coreProperties>
</file>