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9" r:id="rId3"/>
  </p:sldIdLst>
  <p:sldSz cx="6559550" cy="1497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7"/>
    <p:restoredTop sz="94652"/>
  </p:normalViewPr>
  <p:slideViewPr>
    <p:cSldViewPr snapToGrid="0" snapToObjects="1">
      <p:cViewPr varScale="1">
        <p:scale>
          <a:sx n="228" d="100"/>
          <a:sy n="228" d="100"/>
        </p:scale>
        <p:origin x="19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AN RICARDO DE ANDRADE" userId="230c3036-37c5-4225-bcd8-ac7744deeba1" providerId="ADAL" clId="{12E80368-C707-4FBF-8D04-7FC1ECCD975C}"/>
    <pc:docChg chg="modSld">
      <pc:chgData name="CRISTIAN RICARDO DE ANDRADE" userId="230c3036-37c5-4225-bcd8-ac7744deeba1" providerId="ADAL" clId="{12E80368-C707-4FBF-8D04-7FC1ECCD975C}" dt="2023-04-27T18:27:03.865" v="0" actId="1076"/>
      <pc:docMkLst>
        <pc:docMk/>
      </pc:docMkLst>
      <pc:sldChg chg="modSp mod">
        <pc:chgData name="CRISTIAN RICARDO DE ANDRADE" userId="230c3036-37c5-4225-bcd8-ac7744deeba1" providerId="ADAL" clId="{12E80368-C707-4FBF-8D04-7FC1ECCD975C}" dt="2023-04-27T18:27:03.865" v="0" actId="1076"/>
        <pc:sldMkLst>
          <pc:docMk/>
          <pc:sldMk cId="847277490" sldId="259"/>
        </pc:sldMkLst>
        <pc:picChg chg="mod">
          <ac:chgData name="CRISTIAN RICARDO DE ANDRADE" userId="230c3036-37c5-4225-bcd8-ac7744deeba1" providerId="ADAL" clId="{12E80368-C707-4FBF-8D04-7FC1ECCD975C}" dt="2023-04-27T18:27:03.865" v="0" actId="1076"/>
          <ac:picMkLst>
            <pc:docMk/>
            <pc:sldMk cId="847277490" sldId="259"/>
            <ac:picMk id="4" creationId="{BF3B7D8B-302B-0040-96FC-BEB6DD1337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944" y="244998"/>
            <a:ext cx="4919663" cy="521182"/>
          </a:xfrm>
        </p:spPr>
        <p:txBody>
          <a:bodyPr anchor="b"/>
          <a:lstStyle>
            <a:lvl1pPr algn="ctr">
              <a:defRPr sz="131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944" y="786278"/>
            <a:ext cx="4919663" cy="361432"/>
          </a:xfrm>
        </p:spPr>
        <p:txBody>
          <a:bodyPr/>
          <a:lstStyle>
            <a:lvl1pPr marL="0" indent="0" algn="ctr">
              <a:buNone/>
              <a:defRPr sz="524"/>
            </a:lvl1pPr>
            <a:lvl2pPr marL="99807" indent="0" algn="ctr">
              <a:buNone/>
              <a:defRPr sz="437"/>
            </a:lvl2pPr>
            <a:lvl3pPr marL="199614" indent="0" algn="ctr">
              <a:buNone/>
              <a:defRPr sz="393"/>
            </a:lvl3pPr>
            <a:lvl4pPr marL="299420" indent="0" algn="ctr">
              <a:buNone/>
              <a:defRPr sz="349"/>
            </a:lvl4pPr>
            <a:lvl5pPr marL="399227" indent="0" algn="ctr">
              <a:buNone/>
              <a:defRPr sz="349"/>
            </a:lvl5pPr>
            <a:lvl6pPr marL="499034" indent="0" algn="ctr">
              <a:buNone/>
              <a:defRPr sz="349"/>
            </a:lvl6pPr>
            <a:lvl7pPr marL="598841" indent="0" algn="ctr">
              <a:buNone/>
              <a:defRPr sz="349"/>
            </a:lvl7pPr>
            <a:lvl8pPr marL="698647" indent="0" algn="ctr">
              <a:buNone/>
              <a:defRPr sz="349"/>
            </a:lvl8pPr>
            <a:lvl9pPr marL="798454" indent="0" algn="ctr">
              <a:buNone/>
              <a:defRPr sz="34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94178" y="79702"/>
            <a:ext cx="1414403" cy="126864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969" y="79702"/>
            <a:ext cx="4161215" cy="126864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2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6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53" y="373214"/>
            <a:ext cx="5657612" cy="622716"/>
          </a:xfrm>
        </p:spPr>
        <p:txBody>
          <a:bodyPr anchor="b"/>
          <a:lstStyle>
            <a:lvl1pPr>
              <a:defRPr sz="131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553" y="1001821"/>
            <a:ext cx="5657612" cy="327471"/>
          </a:xfrm>
        </p:spPr>
        <p:txBody>
          <a:bodyPr/>
          <a:lstStyle>
            <a:lvl1pPr marL="0" indent="0">
              <a:buNone/>
              <a:defRPr sz="524">
                <a:solidFill>
                  <a:schemeClr val="tx1">
                    <a:tint val="75000"/>
                  </a:schemeClr>
                </a:solidFill>
              </a:defRPr>
            </a:lvl1pPr>
            <a:lvl2pPr marL="99807" indent="0">
              <a:buNone/>
              <a:defRPr sz="437">
                <a:solidFill>
                  <a:schemeClr val="tx1">
                    <a:tint val="75000"/>
                  </a:schemeClr>
                </a:solidFill>
              </a:defRPr>
            </a:lvl2pPr>
            <a:lvl3pPr marL="199614" indent="0">
              <a:buNone/>
              <a:defRPr sz="393">
                <a:solidFill>
                  <a:schemeClr val="tx1">
                    <a:tint val="75000"/>
                  </a:schemeClr>
                </a:solidFill>
              </a:defRPr>
            </a:lvl3pPr>
            <a:lvl4pPr marL="299420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4pPr>
            <a:lvl5pPr marL="399227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5pPr>
            <a:lvl6pPr marL="499034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6pPr>
            <a:lvl7pPr marL="598841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7pPr>
            <a:lvl8pPr marL="698647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8pPr>
            <a:lvl9pPr marL="798454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969" y="398510"/>
            <a:ext cx="2787809" cy="9498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20772" y="398510"/>
            <a:ext cx="2787809" cy="9498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9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23" y="79702"/>
            <a:ext cx="5657612" cy="28935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824" y="366976"/>
            <a:ext cx="2774997" cy="179849"/>
          </a:xfrm>
        </p:spPr>
        <p:txBody>
          <a:bodyPr anchor="b"/>
          <a:lstStyle>
            <a:lvl1pPr marL="0" indent="0">
              <a:buNone/>
              <a:defRPr sz="524" b="1"/>
            </a:lvl1pPr>
            <a:lvl2pPr marL="99807" indent="0">
              <a:buNone/>
              <a:defRPr sz="437" b="1"/>
            </a:lvl2pPr>
            <a:lvl3pPr marL="199614" indent="0">
              <a:buNone/>
              <a:defRPr sz="393" b="1"/>
            </a:lvl3pPr>
            <a:lvl4pPr marL="299420" indent="0">
              <a:buNone/>
              <a:defRPr sz="349" b="1"/>
            </a:lvl4pPr>
            <a:lvl5pPr marL="399227" indent="0">
              <a:buNone/>
              <a:defRPr sz="349" b="1"/>
            </a:lvl5pPr>
            <a:lvl6pPr marL="499034" indent="0">
              <a:buNone/>
              <a:defRPr sz="349" b="1"/>
            </a:lvl6pPr>
            <a:lvl7pPr marL="598841" indent="0">
              <a:buNone/>
              <a:defRPr sz="349" b="1"/>
            </a:lvl7pPr>
            <a:lvl8pPr marL="698647" indent="0">
              <a:buNone/>
              <a:defRPr sz="349" b="1"/>
            </a:lvl8pPr>
            <a:lvl9pPr marL="798454" indent="0">
              <a:buNone/>
              <a:defRPr sz="34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824" y="546826"/>
            <a:ext cx="2774997" cy="8042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20772" y="366976"/>
            <a:ext cx="2788663" cy="179849"/>
          </a:xfrm>
        </p:spPr>
        <p:txBody>
          <a:bodyPr anchor="b"/>
          <a:lstStyle>
            <a:lvl1pPr marL="0" indent="0">
              <a:buNone/>
              <a:defRPr sz="524" b="1"/>
            </a:lvl1pPr>
            <a:lvl2pPr marL="99807" indent="0">
              <a:buNone/>
              <a:defRPr sz="437" b="1"/>
            </a:lvl2pPr>
            <a:lvl3pPr marL="199614" indent="0">
              <a:buNone/>
              <a:defRPr sz="393" b="1"/>
            </a:lvl3pPr>
            <a:lvl4pPr marL="299420" indent="0">
              <a:buNone/>
              <a:defRPr sz="349" b="1"/>
            </a:lvl4pPr>
            <a:lvl5pPr marL="399227" indent="0">
              <a:buNone/>
              <a:defRPr sz="349" b="1"/>
            </a:lvl5pPr>
            <a:lvl6pPr marL="499034" indent="0">
              <a:buNone/>
              <a:defRPr sz="349" b="1"/>
            </a:lvl6pPr>
            <a:lvl7pPr marL="598841" indent="0">
              <a:buNone/>
              <a:defRPr sz="349" b="1"/>
            </a:lvl7pPr>
            <a:lvl8pPr marL="698647" indent="0">
              <a:buNone/>
              <a:defRPr sz="349" b="1"/>
            </a:lvl8pPr>
            <a:lvl9pPr marL="798454" indent="0">
              <a:buNone/>
              <a:defRPr sz="34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20772" y="546826"/>
            <a:ext cx="2788663" cy="8042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9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1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5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24" y="99801"/>
            <a:ext cx="2115625" cy="349303"/>
          </a:xfrm>
        </p:spPr>
        <p:txBody>
          <a:bodyPr anchor="b"/>
          <a:lstStyle>
            <a:lvl1pPr>
              <a:defRPr sz="6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8663" y="215542"/>
            <a:ext cx="3320772" cy="1063850"/>
          </a:xfrm>
        </p:spPr>
        <p:txBody>
          <a:bodyPr/>
          <a:lstStyle>
            <a:lvl1pPr>
              <a:defRPr sz="699"/>
            </a:lvl1pPr>
            <a:lvl2pPr>
              <a:defRPr sz="611"/>
            </a:lvl2pPr>
            <a:lvl3pPr>
              <a:defRPr sz="524"/>
            </a:lvl3pPr>
            <a:lvl4pPr>
              <a:defRPr sz="437"/>
            </a:lvl4pPr>
            <a:lvl5pPr>
              <a:defRPr sz="437"/>
            </a:lvl5pPr>
            <a:lvl6pPr>
              <a:defRPr sz="437"/>
            </a:lvl6pPr>
            <a:lvl7pPr>
              <a:defRPr sz="437"/>
            </a:lvl7pPr>
            <a:lvl8pPr>
              <a:defRPr sz="437"/>
            </a:lvl8pPr>
            <a:lvl9pPr>
              <a:defRPr sz="43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824" y="449104"/>
            <a:ext cx="2115625" cy="832021"/>
          </a:xfrm>
        </p:spPr>
        <p:txBody>
          <a:bodyPr/>
          <a:lstStyle>
            <a:lvl1pPr marL="0" indent="0">
              <a:buNone/>
              <a:defRPr sz="349"/>
            </a:lvl1pPr>
            <a:lvl2pPr marL="99807" indent="0">
              <a:buNone/>
              <a:defRPr sz="306"/>
            </a:lvl2pPr>
            <a:lvl3pPr marL="199614" indent="0">
              <a:buNone/>
              <a:defRPr sz="262"/>
            </a:lvl3pPr>
            <a:lvl4pPr marL="299420" indent="0">
              <a:buNone/>
              <a:defRPr sz="218"/>
            </a:lvl4pPr>
            <a:lvl5pPr marL="399227" indent="0">
              <a:buNone/>
              <a:defRPr sz="218"/>
            </a:lvl5pPr>
            <a:lvl6pPr marL="499034" indent="0">
              <a:buNone/>
              <a:defRPr sz="218"/>
            </a:lvl6pPr>
            <a:lvl7pPr marL="598841" indent="0">
              <a:buNone/>
              <a:defRPr sz="218"/>
            </a:lvl7pPr>
            <a:lvl8pPr marL="698647" indent="0">
              <a:buNone/>
              <a:defRPr sz="218"/>
            </a:lvl8pPr>
            <a:lvl9pPr marL="798454" indent="0">
              <a:buNone/>
              <a:defRPr sz="21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2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24" y="99801"/>
            <a:ext cx="2115625" cy="349303"/>
          </a:xfrm>
        </p:spPr>
        <p:txBody>
          <a:bodyPr anchor="b"/>
          <a:lstStyle>
            <a:lvl1pPr>
              <a:defRPr sz="6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88663" y="215542"/>
            <a:ext cx="3320772" cy="1063850"/>
          </a:xfrm>
        </p:spPr>
        <p:txBody>
          <a:bodyPr anchor="t"/>
          <a:lstStyle>
            <a:lvl1pPr marL="0" indent="0">
              <a:buNone/>
              <a:defRPr sz="699"/>
            </a:lvl1pPr>
            <a:lvl2pPr marL="99807" indent="0">
              <a:buNone/>
              <a:defRPr sz="611"/>
            </a:lvl2pPr>
            <a:lvl3pPr marL="199614" indent="0">
              <a:buNone/>
              <a:defRPr sz="524"/>
            </a:lvl3pPr>
            <a:lvl4pPr marL="299420" indent="0">
              <a:buNone/>
              <a:defRPr sz="437"/>
            </a:lvl4pPr>
            <a:lvl5pPr marL="399227" indent="0">
              <a:buNone/>
              <a:defRPr sz="437"/>
            </a:lvl5pPr>
            <a:lvl6pPr marL="499034" indent="0">
              <a:buNone/>
              <a:defRPr sz="437"/>
            </a:lvl6pPr>
            <a:lvl7pPr marL="598841" indent="0">
              <a:buNone/>
              <a:defRPr sz="437"/>
            </a:lvl7pPr>
            <a:lvl8pPr marL="698647" indent="0">
              <a:buNone/>
              <a:defRPr sz="437"/>
            </a:lvl8pPr>
            <a:lvl9pPr marL="798454" indent="0">
              <a:buNone/>
              <a:defRPr sz="43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824" y="449104"/>
            <a:ext cx="2115625" cy="832021"/>
          </a:xfrm>
        </p:spPr>
        <p:txBody>
          <a:bodyPr/>
          <a:lstStyle>
            <a:lvl1pPr marL="0" indent="0">
              <a:buNone/>
              <a:defRPr sz="349"/>
            </a:lvl1pPr>
            <a:lvl2pPr marL="99807" indent="0">
              <a:buNone/>
              <a:defRPr sz="306"/>
            </a:lvl2pPr>
            <a:lvl3pPr marL="199614" indent="0">
              <a:buNone/>
              <a:defRPr sz="262"/>
            </a:lvl3pPr>
            <a:lvl4pPr marL="299420" indent="0">
              <a:buNone/>
              <a:defRPr sz="218"/>
            </a:lvl4pPr>
            <a:lvl5pPr marL="399227" indent="0">
              <a:buNone/>
              <a:defRPr sz="218"/>
            </a:lvl5pPr>
            <a:lvl6pPr marL="499034" indent="0">
              <a:buNone/>
              <a:defRPr sz="218"/>
            </a:lvl6pPr>
            <a:lvl7pPr marL="598841" indent="0">
              <a:buNone/>
              <a:defRPr sz="218"/>
            </a:lvl7pPr>
            <a:lvl8pPr marL="698647" indent="0">
              <a:buNone/>
              <a:defRPr sz="218"/>
            </a:lvl8pPr>
            <a:lvl9pPr marL="798454" indent="0">
              <a:buNone/>
              <a:defRPr sz="21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969" y="79702"/>
            <a:ext cx="5657612" cy="289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969" y="398510"/>
            <a:ext cx="5657612" cy="94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0969" y="1387509"/>
            <a:ext cx="1475899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0A31-67EB-6F40-B2CF-55004655E97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2851" y="1387509"/>
            <a:ext cx="2213848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2682" y="1387509"/>
            <a:ext cx="1475899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1FF58-4D7E-3847-9CBE-78CB549370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99614" rtl="0" eaLnBrk="1" latinLnBrk="0" hangingPunct="1">
        <a:lnSpc>
          <a:spcPct val="90000"/>
        </a:lnSpc>
        <a:spcBef>
          <a:spcPct val="0"/>
        </a:spcBef>
        <a:buNone/>
        <a:defRPr sz="9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903" indent="-49903" algn="l" defTabSz="199614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611" kern="1200">
          <a:solidFill>
            <a:schemeClr val="tx1"/>
          </a:solidFill>
          <a:latin typeface="+mn-lt"/>
          <a:ea typeface="+mn-ea"/>
          <a:cs typeface="+mn-cs"/>
        </a:defRPr>
      </a:lvl1pPr>
      <a:lvl2pPr marL="149710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2pPr>
      <a:lvl3pPr marL="249517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437" kern="1200">
          <a:solidFill>
            <a:schemeClr val="tx1"/>
          </a:solidFill>
          <a:latin typeface="+mn-lt"/>
          <a:ea typeface="+mn-ea"/>
          <a:cs typeface="+mn-cs"/>
        </a:defRPr>
      </a:lvl3pPr>
      <a:lvl4pPr marL="349324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4pPr>
      <a:lvl5pPr marL="449130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5pPr>
      <a:lvl6pPr marL="548937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6pPr>
      <a:lvl7pPr marL="648744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7pPr>
      <a:lvl8pPr marL="748551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8pPr>
      <a:lvl9pPr marL="848357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1pPr>
      <a:lvl2pPr marL="99807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2pPr>
      <a:lvl3pPr marL="199614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3pPr>
      <a:lvl4pPr marL="299420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4pPr>
      <a:lvl5pPr marL="399227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5pPr>
      <a:lvl6pPr marL="499034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6pPr>
      <a:lvl7pPr marL="598841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7pPr>
      <a:lvl8pPr marL="698647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8pPr>
      <a:lvl9pPr marL="798454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F3B7D8B-302B-0040-96FC-BEB6DD1337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71451"/>
            <a:ext cx="6559550" cy="14275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1F5767-F953-0F4A-BD11-0C2FD99182C5}"/>
              </a:ext>
            </a:extLst>
          </p:cNvPr>
          <p:cNvSpPr txBox="1"/>
          <p:nvPr/>
        </p:nvSpPr>
        <p:spPr>
          <a:xfrm>
            <a:off x="3380167" y="12860"/>
            <a:ext cx="3087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Sobrenome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DA9B10-F264-2D45-B930-4D673768B59C}"/>
              </a:ext>
            </a:extLst>
          </p:cNvPr>
          <p:cNvSpPr txBox="1"/>
          <p:nvPr/>
        </p:nvSpPr>
        <p:spPr>
          <a:xfrm>
            <a:off x="3380167" y="622021"/>
            <a:ext cx="3087529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60"/>
              </a:lnSpc>
            </a:pP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email@sp.gov.br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| 11 0000-0000</a:t>
            </a:r>
          </a:p>
          <a:p>
            <a:pPr>
              <a:lnSpc>
                <a:spcPts val="1160"/>
              </a:lnSpc>
            </a:pP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dos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Andradas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140 - São Paulo - SP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2FADBA7-072A-D78F-600B-69F264FC74C6}"/>
              </a:ext>
            </a:extLst>
          </p:cNvPr>
          <p:cNvSpPr txBox="1"/>
          <p:nvPr/>
        </p:nvSpPr>
        <p:spPr>
          <a:xfrm>
            <a:off x="3380168" y="242416"/>
            <a:ext cx="3087530" cy="382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160"/>
              </a:lnSpc>
            </a:pPr>
            <a:r>
              <a:rPr lang="en-US" sz="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Departamento</a:t>
            </a:r>
            <a:endParaRPr lang="en-US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1160"/>
              </a:lnSpc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Paula Souza</a:t>
            </a:r>
          </a:p>
        </p:txBody>
      </p:sp>
    </p:spTree>
    <p:extLst>
      <p:ext uri="{BB962C8B-B14F-4D97-AF65-F5344CB8AC3E}">
        <p14:creationId xmlns:p14="http://schemas.microsoft.com/office/powerpoint/2010/main" val="160065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F3B7D8B-302B-0040-96FC-BEB6DD1337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46351"/>
            <a:ext cx="6559550" cy="13543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1F5767-F953-0F4A-BD11-0C2FD99182C5}"/>
              </a:ext>
            </a:extLst>
          </p:cNvPr>
          <p:cNvSpPr txBox="1"/>
          <p:nvPr/>
        </p:nvSpPr>
        <p:spPr>
          <a:xfrm>
            <a:off x="3380167" y="126491"/>
            <a:ext cx="3087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Sobrenome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DA9B10-F264-2D45-B930-4D673768B59C}"/>
              </a:ext>
            </a:extLst>
          </p:cNvPr>
          <p:cNvSpPr txBox="1"/>
          <p:nvPr/>
        </p:nvSpPr>
        <p:spPr>
          <a:xfrm>
            <a:off x="3380167" y="773529"/>
            <a:ext cx="3087529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60"/>
              </a:lnSpc>
            </a:pP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email@sp.gov.br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| 11 0000-0000</a:t>
            </a:r>
          </a:p>
          <a:p>
            <a:pPr>
              <a:lnSpc>
                <a:spcPts val="1160"/>
              </a:lnSpc>
            </a:pP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dos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Andradas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140 - São Paulo - SP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2FADBA7-072A-D78F-600B-69F264FC74C6}"/>
              </a:ext>
            </a:extLst>
          </p:cNvPr>
          <p:cNvSpPr txBox="1"/>
          <p:nvPr/>
        </p:nvSpPr>
        <p:spPr>
          <a:xfrm>
            <a:off x="3380168" y="356047"/>
            <a:ext cx="3087530" cy="382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160"/>
              </a:lnSpc>
            </a:pPr>
            <a:r>
              <a:rPr lang="en-US" sz="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Departamento</a:t>
            </a:r>
            <a:endParaRPr lang="en-US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1160"/>
              </a:lnSpc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Centro Paula Souza</a:t>
            </a:r>
          </a:p>
        </p:txBody>
      </p:sp>
    </p:spTree>
    <p:extLst>
      <p:ext uri="{BB962C8B-B14F-4D97-AF65-F5344CB8AC3E}">
        <p14:creationId xmlns:p14="http://schemas.microsoft.com/office/powerpoint/2010/main" val="84727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52</Words>
  <Application>Microsoft Office PowerPoint</Application>
  <PresentationFormat>Personalizar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CRISTIAN RICARDO DE ANDRADE</cp:lastModifiedBy>
  <cp:revision>9</cp:revision>
  <dcterms:created xsi:type="dcterms:W3CDTF">2019-01-21T16:42:14Z</dcterms:created>
  <dcterms:modified xsi:type="dcterms:W3CDTF">2023-04-27T18:27:05Z</dcterms:modified>
</cp:coreProperties>
</file>