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Book Antiqua" panose="02040602050305030304" pitchFamily="18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KEg7bQ5wW3GLrxwMvoGWoJO6u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i="1">
                <a:latin typeface="Arial"/>
                <a:ea typeface="Arial"/>
                <a:cs typeface="Arial"/>
                <a:sym typeface="Arial"/>
              </a:rPr>
              <a:t>Para alterar a imagem no slide, selecione e exclua a imagem. Em seguida, use o ícone Imagens no espaço reservado para inserir sua própria imagem.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 com imagens">
  <p:cSld name="Slide de título com image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/>
          <p:nvPr/>
        </p:nvSpPr>
        <p:spPr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 extrusionOk="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0" name="Google Shape;20;p10"/>
          <p:cNvSpPr/>
          <p:nvPr/>
        </p:nvSpPr>
        <p:spPr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 extrusionOk="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1" name="Google Shape;21;p10"/>
          <p:cNvSpPr/>
          <p:nvPr/>
        </p:nvSpPr>
        <p:spPr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 extrusionOk="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2" name="Google Shape;22;p10"/>
          <p:cNvSpPr txBox="1"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 Antiqua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 descr="Um espaço reservado vazio para adicionar uma imagem. Clique no espaço reservado e selecione a imagem que você deseja adicionar"/>
          <p:cNvSpPr>
            <a:spLocks noGrp="1"/>
          </p:cNvSpPr>
          <p:nvPr>
            <p:ph type="pic" idx="2"/>
          </p:nvPr>
        </p:nvSpPr>
        <p:spPr>
          <a:xfrm>
            <a:off x="6743703" y="0"/>
            <a:ext cx="5448297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10"/>
          <p:cNvSpPr txBox="1"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ook Antiqu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 descr="Um espaço reservado vazio para adicionar uma imagem. Clique no espaço reservado e selecione a imagem que você deseja adicionar"/>
          <p:cNvSpPr>
            <a:spLocks noGrp="1"/>
          </p:cNvSpPr>
          <p:nvPr>
            <p:ph type="pic" idx="2"/>
          </p:nvPr>
        </p:nvSpPr>
        <p:spPr>
          <a:xfrm>
            <a:off x="4724400" y="1828801"/>
            <a:ext cx="6172200" cy="4343400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19"/>
          <p:cNvSpPr txBox="1">
            <a:spLocks noGrp="1"/>
          </p:cNvSpPr>
          <p:nvPr>
            <p:ph type="body" idx="1"/>
          </p:nvPr>
        </p:nvSpPr>
        <p:spPr>
          <a:xfrm>
            <a:off x="1295400" y="1828800"/>
            <a:ext cx="301752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Imagens com Legendas">
  <p:cSld name="Duas Imagens com Legenda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5" name="Google Shape;85;p20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6" name="Google Shape;86;p2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7" name="Google Shape;87;p20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ook Antiqu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 descr="Um espaço reservado vazio para adicionar uma imagem. Clique no espaço reservado e selecione a imagem que você deseja adicionar"/>
          <p:cNvSpPr>
            <a:spLocks noGrp="1"/>
          </p:cNvSpPr>
          <p:nvPr>
            <p:ph type="pic" idx="2"/>
          </p:nvPr>
        </p:nvSpPr>
        <p:spPr>
          <a:xfrm>
            <a:off x="1298448" y="1828801"/>
            <a:ext cx="4572000" cy="3428999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20"/>
          <p:cNvSpPr txBox="1">
            <a:spLocks noGrp="1"/>
          </p:cNvSpPr>
          <p:nvPr>
            <p:ph type="body" idx="1"/>
          </p:nvPr>
        </p:nvSpPr>
        <p:spPr>
          <a:xfrm>
            <a:off x="1371273" y="5333098"/>
            <a:ext cx="4420252" cy="839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p20" descr="Um espaço reservado vazio para adicionar uma imagem. Clique no espaço reservado e selecione a imagem que você deseja adicionar"/>
          <p:cNvSpPr>
            <a:spLocks noGrp="1"/>
          </p:cNvSpPr>
          <p:nvPr>
            <p:ph type="pic" idx="3"/>
          </p:nvPr>
        </p:nvSpPr>
        <p:spPr>
          <a:xfrm>
            <a:off x="6324600" y="1828801"/>
            <a:ext cx="4572000" cy="3428999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Google Shape;92;p20"/>
          <p:cNvSpPr txBox="1">
            <a:spLocks noGrp="1"/>
          </p:cNvSpPr>
          <p:nvPr>
            <p:ph type="body" idx="4"/>
          </p:nvPr>
        </p:nvSpPr>
        <p:spPr>
          <a:xfrm>
            <a:off x="6412954" y="5333098"/>
            <a:ext cx="4420252" cy="839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1"/>
          </p:nvPr>
        </p:nvSpPr>
        <p:spPr>
          <a:xfrm rot="5400000">
            <a:off x="3924300" y="-800100"/>
            <a:ext cx="4343400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xto e título vertical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/>
          <p:nvPr/>
        </p:nvSpPr>
        <p:spPr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04" name="Google Shape;104;p22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05" name="Google Shape;105;p22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 rot="5400000">
            <a:off x="7644754" y="2912364"/>
            <a:ext cx="5486400" cy="103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 rot="5400000">
            <a:off x="2540577" y="-559377"/>
            <a:ext cx="5486400" cy="797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/>
          <p:nvPr/>
        </p:nvSpPr>
        <p:spPr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 extrusionOk="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7" name="Google Shape;27;p11"/>
          <p:cNvSpPr/>
          <p:nvPr/>
        </p:nvSpPr>
        <p:spPr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 extrusionOk="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8" name="Google Shape;28;p11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 extrusionOk="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9" name="Google Shape;29;p11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 extrusionOk="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ook Antiqua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2000"/>
              <a:buNone/>
              <a:defRPr sz="2000">
                <a:solidFill>
                  <a:srgbClr val="999999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800"/>
              <a:buNone/>
              <a:defRPr sz="1800">
                <a:solidFill>
                  <a:srgbClr val="999999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1600">
                <a:solidFill>
                  <a:srgbClr val="999999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1600">
                <a:solidFill>
                  <a:srgbClr val="999999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1600">
                <a:solidFill>
                  <a:srgbClr val="999999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1600">
                <a:solidFill>
                  <a:srgbClr val="999999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1600">
                <a:solidFill>
                  <a:srgbClr val="999999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16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ook Antiqu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4728209" y="1828800"/>
            <a:ext cx="612648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1295400" y="1828800"/>
            <a:ext cx="301752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/>
          <p:nvPr/>
        </p:nvSpPr>
        <p:spPr>
          <a:xfrm>
            <a:off x="8429022" y="0"/>
            <a:ext cx="3762978" cy="6858000"/>
          </a:xfrm>
          <a:custGeom>
            <a:avLst/>
            <a:gdLst/>
            <a:ahLst/>
            <a:cxnLst/>
            <a:rect l="l" t="t" r="r" b="b"/>
            <a:pathLst>
              <a:path w="3762978" h="6858000" extrusionOk="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2" name="Google Shape;52;p15"/>
          <p:cNvSpPr/>
          <p:nvPr/>
        </p:nvSpPr>
        <p:spPr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 extrusionOk="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3" name="Google Shape;53;p15"/>
          <p:cNvSpPr/>
          <p:nvPr/>
        </p:nvSpPr>
        <p:spPr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 extrusionOk="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4" name="Google Shape;54;p15"/>
          <p:cNvSpPr txBox="1"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 Antiqua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is conteúdos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1295400" y="1828800"/>
            <a:ext cx="45720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2"/>
          </p:nvPr>
        </p:nvSpPr>
        <p:spPr>
          <a:xfrm>
            <a:off x="6324600" y="1828799"/>
            <a:ext cx="4572000" cy="434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>
  <p:cSld name="Comparaçã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2"/>
          </p:nvPr>
        </p:nvSpPr>
        <p:spPr>
          <a:xfrm>
            <a:off x="1295400" y="2705100"/>
            <a:ext cx="4572000" cy="3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3"/>
          </p:nvPr>
        </p:nvSpPr>
        <p:spPr>
          <a:xfrm>
            <a:off x="6324600" y="1828800"/>
            <a:ext cx="4572000" cy="84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4"/>
          </p:nvPr>
        </p:nvSpPr>
        <p:spPr>
          <a:xfrm>
            <a:off x="6324600" y="2705100"/>
            <a:ext cx="4572000" cy="3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1" name="Google Shape;11;p9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" name="Google Shape;12;p9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3" name="Google Shape;13;p9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ook Antiqua"/>
              <a:buNone/>
              <a:defRPr sz="3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dt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126124" y="1308538"/>
            <a:ext cx="6289917" cy="4863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 Antiqua"/>
              <a:buNone/>
            </a:pPr>
            <a:r>
              <a:rPr lang="pt-BR" dirty="0"/>
              <a:t>Título do trabalho</a:t>
            </a:r>
            <a:br>
              <a:rPr lang="pt-BR" dirty="0"/>
            </a:br>
            <a:br>
              <a:rPr lang="pt-BR" dirty="0"/>
            </a:br>
            <a:r>
              <a:rPr lang="pt-BR" sz="3200" dirty="0"/>
              <a:t>Nome dos Alunos </a:t>
            </a:r>
            <a:br>
              <a:rPr lang="pt-BR" sz="3200" dirty="0"/>
            </a:br>
            <a:r>
              <a:rPr lang="pt-BR" sz="3200" dirty="0"/>
              <a:t>Curso</a:t>
            </a:r>
            <a:br>
              <a:rPr lang="pt-BR" sz="3200" dirty="0"/>
            </a:br>
            <a:br>
              <a:rPr lang="pt-BR" b="1" dirty="0"/>
            </a:br>
            <a:r>
              <a:rPr lang="pt-BR" b="1" dirty="0"/>
              <a:t>Fatec Garça</a:t>
            </a:r>
            <a:br>
              <a:rPr lang="pt-BR" b="1" dirty="0"/>
            </a:br>
            <a:br>
              <a:rPr lang="pt-BR" dirty="0"/>
            </a:br>
            <a:r>
              <a:rPr lang="pt-BR" sz="2000" dirty="0"/>
              <a:t>(nome e titulação do orientador)</a:t>
            </a:r>
            <a:endParaRPr dirty="0"/>
          </a:p>
        </p:txBody>
      </p:sp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1295401" y="6172200"/>
            <a:ext cx="5120640" cy="512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dirty="0"/>
              <a:t>Garça, outubro de 2023.</a:t>
            </a:r>
            <a:endParaRPr dirty="0"/>
          </a:p>
        </p:txBody>
      </p:sp>
      <p:sp>
        <p:nvSpPr>
          <p:cNvPr id="119" name="Google Shape;119;p1" descr="blob:https://web.whatsapp.com/3bdce0a5-3464-4143-baec-f81b92c718d0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80143352-B417-5342-FDBA-0855C04A4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425" y="0"/>
            <a:ext cx="4162011" cy="6858000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FA52D987-872E-8486-605B-E4458701F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75" y="375633"/>
            <a:ext cx="2449902" cy="10973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5;p4">
            <a:extLst>
              <a:ext uri="{FF2B5EF4-FFF2-40B4-BE49-F238E27FC236}">
                <a16:creationId xmlns:a16="http://schemas.microsoft.com/office/drawing/2014/main" id="{A6D10269-DA27-543F-7CA1-1C4048611ACA}"/>
              </a:ext>
            </a:extLst>
          </p:cNvPr>
          <p:cNvSpPr/>
          <p:nvPr/>
        </p:nvSpPr>
        <p:spPr>
          <a:xfrm>
            <a:off x="9139859" y="0"/>
            <a:ext cx="305214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5" name="Google Shape;125;p2"/>
          <p:cNvSpPr txBox="1">
            <a:spLocks noGrp="1"/>
          </p:cNvSpPr>
          <p:nvPr>
            <p:ph type="ctrTitle"/>
          </p:nvPr>
        </p:nvSpPr>
        <p:spPr>
          <a:xfrm>
            <a:off x="1295401" y="630621"/>
            <a:ext cx="5120640" cy="819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 Antiqua"/>
              <a:buNone/>
            </a:pPr>
            <a:r>
              <a:rPr lang="pt-BR" b="1"/>
              <a:t>OBJETIVO</a:t>
            </a:r>
            <a:endParaRPr/>
          </a:p>
        </p:txBody>
      </p:sp>
      <p:sp>
        <p:nvSpPr>
          <p:cNvPr id="126" name="Google Shape;126;p2"/>
          <p:cNvSpPr txBox="1">
            <a:spLocks noGrp="1"/>
          </p:cNvSpPr>
          <p:nvPr>
            <p:ph type="subTitle" idx="1"/>
          </p:nvPr>
        </p:nvSpPr>
        <p:spPr>
          <a:xfrm>
            <a:off x="1295401" y="1450428"/>
            <a:ext cx="5120640" cy="4721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i="1"/>
              <a:t>(apresentar o problema que norteou  a elaboração do trabalho, o que pretende com a pesquisa)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B9D29220-297B-BE41-3ECC-CE857A6D5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851" y="5334291"/>
            <a:ext cx="2449902" cy="1097384"/>
          </a:xfrm>
          <a:prstGeom prst="rect">
            <a:avLst/>
          </a:prstGeom>
        </p:spPr>
      </p:pic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DA80CE63-198E-A69E-C11B-AD89001F11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859" y="0"/>
            <a:ext cx="3052141" cy="502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>
            <a:spLocks noGrp="1"/>
          </p:cNvSpPr>
          <p:nvPr>
            <p:ph type="title"/>
          </p:nvPr>
        </p:nvSpPr>
        <p:spPr>
          <a:xfrm>
            <a:off x="1295398" y="599090"/>
            <a:ext cx="8046720" cy="1024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 Antiqua"/>
              <a:buNone/>
            </a:pPr>
            <a:r>
              <a:rPr lang="pt-BR" sz="4000" b="1"/>
              <a:t>METODOLOGIA</a:t>
            </a:r>
            <a:endParaRPr/>
          </a:p>
        </p:txBody>
      </p:sp>
      <p:sp>
        <p:nvSpPr>
          <p:cNvPr id="136" name="Google Shape;136;p3"/>
          <p:cNvSpPr txBox="1">
            <a:spLocks noGrp="1"/>
          </p:cNvSpPr>
          <p:nvPr>
            <p:ph type="body" idx="1"/>
          </p:nvPr>
        </p:nvSpPr>
        <p:spPr>
          <a:xfrm>
            <a:off x="1295398" y="1891863"/>
            <a:ext cx="8046718" cy="370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i="1"/>
              <a:t>(apresentar as etapas e/ou procedimentos para o desenvolvimento da pesquisa: pesquisa em livros, artigos, empírica, dentre outros).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</p:txBody>
      </p:sp>
      <p:pic>
        <p:nvPicPr>
          <p:cNvPr id="2" name="Imagem 1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E90196D3-2927-398D-FBEB-15B15D711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6000" y="0"/>
            <a:ext cx="1707491" cy="281353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AA8C02B-E699-B59D-E2E3-7907BEE456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644909" y="5310909"/>
            <a:ext cx="1547092" cy="15470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ook Antiqua"/>
              <a:buNone/>
            </a:pPr>
            <a:r>
              <a:rPr lang="pt-BR" sz="4000" b="1"/>
              <a:t>DESENVOLVIMENTO</a:t>
            </a:r>
            <a:endParaRPr/>
          </a:p>
        </p:txBody>
      </p:sp>
      <p:sp>
        <p:nvSpPr>
          <p:cNvPr id="145" name="Google Shape;145;p4"/>
          <p:cNvSpPr/>
          <p:nvPr/>
        </p:nvSpPr>
        <p:spPr>
          <a:xfrm>
            <a:off x="9979572" y="1"/>
            <a:ext cx="2212428" cy="67318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189186" y="1797269"/>
            <a:ext cx="9695793" cy="493460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586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Apresentar o trabalho (use quantos slides precisar)</a:t>
            </a:r>
            <a:endParaRPr/>
          </a:p>
        </p:txBody>
      </p:sp>
      <p:pic>
        <p:nvPicPr>
          <p:cNvPr id="2" name="Imagem 1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9D75197B-02FE-5CA8-C1E1-61470DB2D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9573" y="0"/>
            <a:ext cx="2212428" cy="364555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F7B8F4D-49F6-E7FF-EA4D-D4509BB1400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644909" y="5310909"/>
            <a:ext cx="1547092" cy="15470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 txBox="1"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ook Antiqua"/>
              <a:buNone/>
            </a:pPr>
            <a:r>
              <a:rPr lang="pt-BR" sz="4000" b="1"/>
              <a:t>DESENVOLVIMENTO</a:t>
            </a:r>
            <a:endParaRPr/>
          </a:p>
        </p:txBody>
      </p:sp>
      <p:sp>
        <p:nvSpPr>
          <p:cNvPr id="155" name="Google Shape;155;p5"/>
          <p:cNvSpPr/>
          <p:nvPr/>
        </p:nvSpPr>
        <p:spPr>
          <a:xfrm>
            <a:off x="9979572" y="1"/>
            <a:ext cx="2212428" cy="67318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189186" y="1797269"/>
            <a:ext cx="9695793" cy="493460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586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id="2" name="Imagem 1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985AEE6-F060-719A-BED5-656ABA002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9573" y="-1"/>
            <a:ext cx="2212428" cy="364555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694403C-55C4-88D1-A213-A3360B5498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644909" y="5310909"/>
            <a:ext cx="1547092" cy="15470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>
            <a:spLocks noGrp="1"/>
          </p:cNvSpPr>
          <p:nvPr>
            <p:ph type="title"/>
          </p:nvPr>
        </p:nvSpPr>
        <p:spPr>
          <a:xfrm>
            <a:off x="1295398" y="220718"/>
            <a:ext cx="7864368" cy="804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 Antiqua"/>
              <a:buNone/>
            </a:pPr>
            <a:r>
              <a:rPr lang="pt-BR" sz="4000" b="1"/>
              <a:t>CONSIDERAÇÕES FINAIS</a:t>
            </a:r>
            <a:endParaRPr/>
          </a:p>
        </p:txBody>
      </p:sp>
      <p:sp>
        <p:nvSpPr>
          <p:cNvPr id="164" name="Google Shape;164;p6"/>
          <p:cNvSpPr txBox="1">
            <a:spLocks noGrp="1"/>
          </p:cNvSpPr>
          <p:nvPr>
            <p:ph type="body" idx="1"/>
          </p:nvPr>
        </p:nvSpPr>
        <p:spPr>
          <a:xfrm>
            <a:off x="1295398" y="1024760"/>
            <a:ext cx="8046718" cy="564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i="1"/>
              <a:t>apresentar resultados ESPERADOS, PARCIAIS ou FINAIS, conforme o estágio que se encontra o projeto)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" name="Imagem 1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747E56AC-A00D-EA32-304A-A0C1A5017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9883" y="-1"/>
            <a:ext cx="1622118" cy="26728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143A210-9488-47F5-C188-3BC001C75EF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644909" y="5310909"/>
            <a:ext cx="1547092" cy="15470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>
            <a:spLocks noGrp="1"/>
          </p:cNvSpPr>
          <p:nvPr>
            <p:ph type="body" idx="1"/>
          </p:nvPr>
        </p:nvSpPr>
        <p:spPr>
          <a:xfrm>
            <a:off x="441434" y="1828800"/>
            <a:ext cx="9790387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dirty="0"/>
              <a:t>Título do trabalho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dirty="0"/>
              <a:t>Nome completo dos autores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dirty="0"/>
              <a:t>E-mail de contato de todos autores inclusive do orientador.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dirty="0"/>
              <a:t>Fatec Garça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dirty="0"/>
              <a:t>Out/2023</a:t>
            </a:r>
            <a:endParaRPr dirty="0"/>
          </a:p>
        </p:txBody>
      </p:sp>
      <p:pic>
        <p:nvPicPr>
          <p:cNvPr id="2" name="Imagem 1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E723F73E-4A1A-D53F-4D50-4D96E5674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4132" y="1574799"/>
            <a:ext cx="2227868" cy="367099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935B9B8-A23F-BDAD-F5D8-D929275BBF6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644909" y="5310909"/>
            <a:ext cx="1547092" cy="15470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"/>
          <p:cNvSpPr txBox="1">
            <a:spLocks noGrp="1"/>
          </p:cNvSpPr>
          <p:nvPr>
            <p:ph type="title"/>
          </p:nvPr>
        </p:nvSpPr>
        <p:spPr>
          <a:xfrm>
            <a:off x="1295400" y="160541"/>
            <a:ext cx="9601200" cy="10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ook Antiqua"/>
              <a:buNone/>
            </a:pPr>
            <a:r>
              <a:rPr lang="pt-BR" sz="4000"/>
              <a:t>BIBLIOGRAFIA</a:t>
            </a:r>
            <a:endParaRPr/>
          </a:p>
        </p:txBody>
      </p:sp>
      <p:pic>
        <p:nvPicPr>
          <p:cNvPr id="2" name="Imagem 1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EE3D8BF-849C-D0CE-C584-1275B39D2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9572" y="1517903"/>
            <a:ext cx="2212428" cy="3645554"/>
          </a:xfrm>
          <a:prstGeom prst="rect">
            <a:avLst/>
          </a:prstGeom>
        </p:spPr>
      </p:pic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A13F1C-3B52-4CA5-7DD1-E360AACFE1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23A1567-A371-F550-784A-B46C9E628B0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644909" y="5310909"/>
            <a:ext cx="1547092" cy="15470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reção de Vendas 16:9">
  <a:themeElements>
    <a:clrScheme name="SalesDirection">
      <a:dk1>
        <a:srgbClr val="595959"/>
      </a:dk1>
      <a:lt1>
        <a:srgbClr val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SalesDirection">
      <a:dk1>
        <a:srgbClr val="595959"/>
      </a:dk1>
      <a:lt1>
        <a:srgbClr val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36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Book Antiqua</vt:lpstr>
      <vt:lpstr>Direção de Vendas 16:9</vt:lpstr>
      <vt:lpstr>Título do trabalho  Nome dos Alunos  Curso  Fatec Garça  (nome e titulação do orientador)</vt:lpstr>
      <vt:lpstr>OBJETIVO</vt:lpstr>
      <vt:lpstr>METODOLOGIA</vt:lpstr>
      <vt:lpstr>DESENVOLVIMENTO</vt:lpstr>
      <vt:lpstr>DESENVOLVIMENTO</vt:lpstr>
      <vt:lpstr>CONSIDERAÇÕES FINAIS</vt:lpstr>
      <vt:lpstr>Apresentação do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 Nome dos Alunos  Curso  Fatec Garça  (nome e titulação do orientador)</dc:title>
  <dc:creator>Celia</dc:creator>
  <cp:lastModifiedBy>RAFAEL DE CARVALHO ANDRIOLLO</cp:lastModifiedBy>
  <cp:revision>1</cp:revision>
  <dcterms:created xsi:type="dcterms:W3CDTF">2022-08-18T17:56:27Z</dcterms:created>
  <dcterms:modified xsi:type="dcterms:W3CDTF">2023-10-05T01:59:03Z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