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pt-BR"/>
    </a:defPPr>
    <a:lvl1pPr marL="0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1pPr>
    <a:lvl2pPr marL="1814398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2pPr>
    <a:lvl3pPr marL="362879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3pPr>
    <a:lvl4pPr marL="5443195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4pPr>
    <a:lvl5pPr marL="7257593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5pPr>
    <a:lvl6pPr marL="9071991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6pPr>
    <a:lvl7pPr marL="10886389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7pPr>
    <a:lvl8pPr marL="12700787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8pPr>
    <a:lvl9pPr marL="14515186" algn="l" defTabSz="3628796" rtl="0" eaLnBrk="1" latinLnBrk="0" hangingPunct="1">
      <a:defRPr sz="714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9" autoAdjust="0"/>
    <p:restoredTop sz="86364" autoAdjust="0"/>
  </p:normalViewPr>
  <p:slideViewPr>
    <p:cSldViewPr snapToGrid="0">
      <p:cViewPr varScale="1">
        <p:scale>
          <a:sx n="12" d="100"/>
          <a:sy n="12" d="100"/>
        </p:scale>
        <p:origin x="1908" y="11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2.6602822938599838E-2"/>
          <c:y val="0.1186573058072611"/>
          <c:w val="0.97339717706140017"/>
          <c:h val="0.842827726209311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Planilha1!$B$1</c:f>
              <c:strCache>
                <c:ptCount val="1"/>
                <c:pt idx="0">
                  <c:v>Série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E4-4589-ACC3-72BE116AE59B}"/>
            </c:ext>
          </c:extLst>
        </c:ser>
        <c:ser>
          <c:idx val="1"/>
          <c:order val="1"/>
          <c:tx>
            <c:strRef>
              <c:f>Planilha1!$C$1</c:f>
              <c:strCache>
                <c:ptCount val="1"/>
                <c:pt idx="0">
                  <c:v>Série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E4-4589-ACC3-72BE116AE59B}"/>
            </c:ext>
          </c:extLst>
        </c:ser>
        <c:ser>
          <c:idx val="2"/>
          <c:order val="2"/>
          <c:tx>
            <c:strRef>
              <c:f>Planilha1!$D$1</c:f>
              <c:strCache>
                <c:ptCount val="1"/>
                <c:pt idx="0">
                  <c:v>Série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64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Planilha1!$A$2:$A$5</c:f>
              <c:strCache>
                <c:ptCount val="4"/>
                <c:pt idx="0">
                  <c:v>Categoria 1</c:v>
                </c:pt>
                <c:pt idx="1">
                  <c:v>Categoria 2</c:v>
                </c:pt>
                <c:pt idx="2">
                  <c:v>Categoria 3</c:v>
                </c:pt>
                <c:pt idx="3">
                  <c:v>Categoria 4</c:v>
                </c:pt>
              </c:strCache>
            </c:strRef>
          </c:cat>
          <c:val>
            <c:numRef>
              <c:f>Planilha1!$D$2:$D$5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E4-4589-ACC3-72BE116AE59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99907775"/>
        <c:axId val="499908607"/>
      </c:barChart>
      <c:catAx>
        <c:axId val="49990777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499908607"/>
        <c:crosses val="autoZero"/>
        <c:auto val="1"/>
        <c:lblAlgn val="ctr"/>
        <c:lblOffset val="100"/>
        <c:noMultiLvlLbl val="0"/>
      </c:catAx>
      <c:valAx>
        <c:axId val="499908607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999077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3617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5656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2879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2244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7279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748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8559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4039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6397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4462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128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94D4AB-D16F-4858-ABE8-FF2A4D6E725C}" type="datetimeFigureOut">
              <a:rPr lang="pt-BR" smtClean="0"/>
              <a:t>06/09/2023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183E9-810B-4EBB-A06B-ECCD0BCC877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0688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F364E091-F79E-4386-8D72-218D6E1C01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056779" y="368939"/>
            <a:ext cx="14285730" cy="3099022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2597812" y="3586949"/>
            <a:ext cx="2772098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  <a:tabLst>
                <a:tab pos="2247900" algn="l"/>
              </a:tabLst>
            </a:pPr>
            <a:r>
              <a:rPr lang="pt-BR" sz="4400" b="1" dirty="0">
                <a:solidFill>
                  <a:srgbClr val="800000"/>
                </a:solidFill>
                <a:latin typeface="Verdana" panose="020B0604030504040204" pitchFamily="34" charset="0"/>
                <a:ea typeface="Times New Roman" panose="02020603050405020304" pitchFamily="18" charset="0"/>
              </a:rPr>
              <a:t>Faculdade de Tecnologia “Deputado Julio Julinho Marcondes de Moura” </a:t>
            </a:r>
            <a:endParaRPr lang="pt-BR" sz="4800" dirty="0">
              <a:solidFill>
                <a:srgbClr val="8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7" name="Conector reto 6"/>
          <p:cNvCxnSpPr/>
          <p:nvPr/>
        </p:nvCxnSpPr>
        <p:spPr>
          <a:xfrm>
            <a:off x="1584401" y="4581358"/>
            <a:ext cx="29643142" cy="0"/>
          </a:xfrm>
          <a:prstGeom prst="line">
            <a:avLst/>
          </a:prstGeom>
          <a:ln w="571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CaixaDeTexto 8"/>
          <p:cNvSpPr txBox="1"/>
          <p:nvPr/>
        </p:nvSpPr>
        <p:spPr>
          <a:xfrm>
            <a:off x="1839448" y="4769768"/>
            <a:ext cx="29388095" cy="830977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4800" b="1" dirty="0">
                <a:latin typeface="Arial" panose="020B0604020202020204" pitchFamily="34" charset="0"/>
                <a:cs typeface="Arial" panose="020B0604020202020204" pitchFamily="34" charset="0"/>
              </a:rPr>
              <a:t>Curso Superior de Tecnologia em XXXXXXXXXXXXXXXX                                             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0566501" y="6635743"/>
            <a:ext cx="9956539" cy="923309"/>
          </a:xfrm>
          <a:prstGeom prst="rect">
            <a:avLst/>
          </a:prstGeom>
          <a:noFill/>
        </p:spPr>
        <p:txBody>
          <a:bodyPr wrap="none" lIns="91424" tIns="45710" rIns="91424" bIns="45710" rtlCol="0">
            <a:spAutoFit/>
          </a:bodyPr>
          <a:lstStyle/>
          <a:p>
            <a:r>
              <a:rPr lang="pt-BR" sz="54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TÍTULO: subtítulo (se houver)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51325" y="8521766"/>
            <a:ext cx="30603627" cy="1538863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Autor(es): </a:t>
            </a:r>
            <a:r>
              <a:rPr lang="pt-BR" sz="4700" dirty="0" err="1">
                <a:latin typeface="Arial" panose="020B0604020202020204" pitchFamily="34" charset="0"/>
                <a:cs typeface="Arial" panose="020B0604020202020204" pitchFamily="34" charset="0"/>
              </a:rPr>
              <a:t>xxxxxxx</a:t>
            </a:r>
            <a:endParaRPr lang="pt-BR" sz="4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4700" dirty="0">
                <a:latin typeface="Arial" panose="020B0604020202020204" pitchFamily="34" charset="0"/>
                <a:cs typeface="Arial" panose="020B0604020202020204" pitchFamily="34" charset="0"/>
              </a:rPr>
              <a:t>Orientador(es): </a:t>
            </a:r>
            <a:r>
              <a:rPr lang="pt-BR" sz="4700" dirty="0" err="1">
                <a:latin typeface="Arial" panose="020B0604020202020204" pitchFamily="34" charset="0"/>
                <a:cs typeface="Arial" panose="020B0604020202020204" pitchFamily="34" charset="0"/>
              </a:rPr>
              <a:t>xxxxxx</a:t>
            </a:r>
            <a:endParaRPr lang="pt-BR" sz="4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1779111" y="11164375"/>
            <a:ext cx="13695740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r>
              <a:rPr lang="pt-BR" sz="5000" b="1" dirty="0">
                <a:ln w="0">
                  <a:noFill/>
                </a:ln>
                <a:solidFill>
                  <a:srgbClr val="80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Introdução</a:t>
            </a:r>
          </a:p>
          <a:p>
            <a:endParaRPr lang="pt-BR" sz="5000" dirty="0">
              <a:ln w="0">
                <a:solidFill>
                  <a:srgbClr val="800000"/>
                </a:solidFill>
              </a:ln>
              <a:solidFill>
                <a:srgbClr val="80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Nesta Seção você deverá contextualizar seu trabalho. </a:t>
            </a: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Seja sucinto, claro e objetivo. </a:t>
            </a:r>
          </a:p>
          <a:p>
            <a:pPr algn="just"/>
            <a:r>
              <a:rPr lang="pt-BR" sz="3400" dirty="0">
                <a:latin typeface="Arial" pitchFamily="34" charset="0"/>
                <a:cs typeface="Arial" pitchFamily="34" charset="0"/>
              </a:rPr>
              <a:t>Se houver conceitos importantes coloque-os. </a:t>
            </a:r>
          </a:p>
          <a:p>
            <a:pPr algn="just"/>
            <a:endParaRPr lang="pt-BR" sz="3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2125112" y="23076917"/>
            <a:ext cx="13681519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Materiais</a:t>
            </a:r>
            <a:r>
              <a:rPr lang="pt-BR" sz="5000" b="1" dirty="0">
                <a:ln>
                  <a:solidFill>
                    <a:srgbClr val="800000"/>
                  </a:solidFill>
                </a:ln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 Métodos</a:t>
            </a:r>
          </a:p>
          <a:p>
            <a:pPr algn="just"/>
            <a:endParaRPr lang="pt-BR" sz="5000" dirty="0">
              <a:ln>
                <a:solidFill>
                  <a:srgbClr val="800000"/>
                </a:solidFill>
              </a:ln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Explique a metodologia utilizada. 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Descreva as tecnologias que foram usadas.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Se você desenvolveu pesquisa de campo ou estudos de caso comente-os nesta Seção.</a:t>
            </a:r>
            <a:endParaRPr lang="pt-BR" sz="3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088457" y="18177132"/>
            <a:ext cx="13695740" cy="267763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</a:p>
          <a:p>
            <a:pPr algn="just"/>
            <a:endParaRPr lang="pt-BR" sz="5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Defina nesta Seção o objetivo geral de seu trabalho. 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Se houver necessidade discrimine os objetivos específicos.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16494795" y="11164375"/>
            <a:ext cx="13763040" cy="372407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just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 e Discussão</a:t>
            </a:r>
          </a:p>
          <a:p>
            <a:pPr algn="just"/>
            <a:endParaRPr lang="pt-BR" sz="5000" b="1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Os resultados alcançados, mesmo que parciais, deverão ser explanados nesta Seção.</a:t>
            </a:r>
          </a:p>
          <a:p>
            <a:pPr algn="just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As imagens, figuras, tabelas e gráfioos também poderão ser adcionadas neste espaço.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2088457" y="32947536"/>
            <a:ext cx="29465495" cy="2154416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Conclusão</a:t>
            </a:r>
          </a:p>
          <a:p>
            <a:pPr algn="ctr"/>
            <a:endParaRPr lang="pt-BR" sz="5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Comente neste espaço as considerações finais do seu trabalho. 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1839448" y="38893761"/>
            <a:ext cx="29465495" cy="3385522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pPr algn="ctr"/>
            <a:r>
              <a:rPr lang="pt-BR" sz="5000" b="1" dirty="0">
                <a:solidFill>
                  <a:srgbClr val="8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pPr algn="ctr"/>
            <a:endParaRPr lang="pt-BR" sz="5000" dirty="0">
              <a:solidFill>
                <a:srgbClr val="8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3400" dirty="0">
                <a:latin typeface="Arial" panose="020B0604020202020204" pitchFamily="34" charset="0"/>
                <a:cs typeface="Arial" panose="020B0604020202020204" pitchFamily="34" charset="0"/>
              </a:rPr>
              <a:t>Coloque neste espaço pelo menos 5 referências que embasaram o desenvolvimento do seu trabalho.</a:t>
            </a:r>
          </a:p>
          <a:p>
            <a:pPr lvl="0"/>
            <a:endParaRPr lang="pt-BR" sz="28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800" cap="al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16572196" y="20851508"/>
            <a:ext cx="6264694" cy="600144"/>
          </a:xfrm>
          <a:prstGeom prst="rect">
            <a:avLst/>
          </a:prstGeom>
          <a:noFill/>
        </p:spPr>
        <p:txBody>
          <a:bodyPr wrap="square" lIns="91424" tIns="45710" rIns="91424" bIns="45710" rtlCol="0">
            <a:spAutoFit/>
          </a:bodyPr>
          <a:lstStyle/>
          <a:p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Figura 1: xxxxx</a:t>
            </a: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72196" y="14872093"/>
            <a:ext cx="6734175" cy="5842291"/>
          </a:xfrm>
          <a:prstGeom prst="rect">
            <a:avLst/>
          </a:prstGeom>
        </p:spPr>
      </p:pic>
      <p:sp>
        <p:nvSpPr>
          <p:cNvPr id="23" name="CaixaDeTexto 22"/>
          <p:cNvSpPr txBox="1"/>
          <p:nvPr/>
        </p:nvSpPr>
        <p:spPr>
          <a:xfrm>
            <a:off x="16856798" y="30617913"/>
            <a:ext cx="4297283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Figura 2: </a:t>
            </a:r>
            <a:r>
              <a:rPr lang="pt-BR" sz="3300" dirty="0" err="1">
                <a:latin typeface="Arial" panose="020B0604020202020204" pitchFamily="34" charset="0"/>
                <a:cs typeface="Arial" panose="020B0604020202020204" pitchFamily="34" charset="0"/>
              </a:rPr>
              <a:t>xxxxx</a:t>
            </a:r>
            <a:r>
              <a:rPr lang="pt-BR" sz="33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graphicFrame>
        <p:nvGraphicFramePr>
          <p:cNvPr id="24" name="Gráfico 23"/>
          <p:cNvGraphicFramePr/>
          <p:nvPr>
            <p:extLst>
              <p:ext uri="{D42A27DB-BD31-4B8C-83A1-F6EECF244321}">
                <p14:modId xmlns:p14="http://schemas.microsoft.com/office/powerpoint/2010/main" val="1394804103"/>
              </p:ext>
            </p:extLst>
          </p:nvPr>
        </p:nvGraphicFramePr>
        <p:xfrm>
          <a:off x="16494794" y="21958514"/>
          <a:ext cx="13763041" cy="8582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766294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</TotalTime>
  <Words>175</Words>
  <Application>Microsoft Office PowerPoint</Application>
  <PresentationFormat>Personalizar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Fatec</dc:creator>
  <cp:lastModifiedBy>RAFAEL DE CARVALHO ANDRIOLLO</cp:lastModifiedBy>
  <cp:revision>11</cp:revision>
  <dcterms:created xsi:type="dcterms:W3CDTF">2022-03-24T01:17:36Z</dcterms:created>
  <dcterms:modified xsi:type="dcterms:W3CDTF">2023-09-06T22:56:46Z</dcterms:modified>
</cp:coreProperties>
</file>