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69" r:id="rId3"/>
    <p:sldId id="263" r:id="rId4"/>
    <p:sldId id="264" r:id="rId5"/>
    <p:sldId id="265" r:id="rId6"/>
    <p:sldId id="266" r:id="rId7"/>
    <p:sldId id="267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6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01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41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55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39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6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63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31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8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4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17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81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0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B09C886-1C16-40F3-90D5-57C7B102716A}" type="datetimeFigureOut">
              <a:rPr lang="pt-BR" smtClean="0"/>
              <a:pPr/>
              <a:t>12/05/2022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ED12DDE-5B8A-48D7-B4C0-95E909D635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355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8831" y="5280846"/>
            <a:ext cx="7526338" cy="1244497"/>
          </a:xfrm>
        </p:spPr>
        <p:txBody>
          <a:bodyPr>
            <a:normAutofit fontScale="25000" lnSpcReduction="20000"/>
          </a:bodyPr>
          <a:lstStyle/>
          <a:p>
            <a:r>
              <a:rPr lang="pt-BR" sz="5000" b="1" dirty="0"/>
              <a:t>Título trabalho</a:t>
            </a:r>
            <a:endParaRPr lang="pt-BR" sz="5000" dirty="0"/>
          </a:p>
          <a:p>
            <a:endParaRPr lang="pt-BR" sz="2200" b="1" dirty="0"/>
          </a:p>
          <a:p>
            <a:pPr algn="ctr"/>
            <a:endParaRPr lang="pt-BR" sz="2200" b="1" i="1" dirty="0"/>
          </a:p>
          <a:p>
            <a:pPr algn="ctr"/>
            <a:r>
              <a:rPr lang="pt-BR" sz="4300" b="1" i="1" dirty="0"/>
              <a:t>Nome do aluno</a:t>
            </a:r>
          </a:p>
          <a:p>
            <a:pPr algn="ctr"/>
            <a:r>
              <a:rPr lang="pt-BR" sz="4300" b="1" i="1" dirty="0"/>
              <a:t>Nome do Orientador</a:t>
            </a:r>
          </a:p>
          <a:p>
            <a:pPr algn="ctr"/>
            <a:endParaRPr lang="pt-BR" sz="2200" b="1" i="1" dirty="0"/>
          </a:p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14BB08-1DAC-4370-B77D-A5F3FC479B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5" t="83078"/>
          <a:stretch/>
        </p:blipFill>
        <p:spPr bwMode="auto">
          <a:xfrm>
            <a:off x="7449185" y="5944235"/>
            <a:ext cx="1694815" cy="913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I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8440615" cy="46939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15140" y="857232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23 e 24 de maio</a:t>
            </a:r>
          </a:p>
        </p:txBody>
      </p:sp>
    </p:spTree>
    <p:extLst>
      <p:ext uri="{BB962C8B-B14F-4D97-AF65-F5344CB8AC3E}">
        <p14:creationId xmlns:p14="http://schemas.microsoft.com/office/powerpoint/2010/main" val="123849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sz="5400" b="1" dirty="0">
                <a:latin typeface="Franklin Gothic Medium Cond" pitchFamily="34" charset="0"/>
              </a:rPr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>
            <a:normAutofit/>
          </a:bodyPr>
          <a:lstStyle/>
          <a:p>
            <a:pPr marL="395478" indent="-285750"/>
            <a:r>
              <a:rPr lang="pt-BR" b="1" dirty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6024" y="6403640"/>
            <a:ext cx="8927976" cy="442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Jornada de Iniciação Científica e Tecnológica – FATEC Garça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/>
          <a:srcRect l="59058" t="81762" r="5890" b="4918"/>
          <a:stretch/>
        </p:blipFill>
        <p:spPr bwMode="auto">
          <a:xfrm>
            <a:off x="0" y="6403640"/>
            <a:ext cx="1259632" cy="46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84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sz="5400" b="1" dirty="0">
                <a:latin typeface="Franklin Gothic Medium Cond" pitchFamily="34" charset="0"/>
              </a:rPr>
              <a:t>Problemática</a:t>
            </a:r>
            <a:endParaRPr lang="pt-BR" sz="4800" b="1" dirty="0">
              <a:latin typeface="Franklin Gothic Medium Con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/>
          <a:lstStyle/>
          <a:p>
            <a:pPr indent="450000" algn="just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6415790"/>
            <a:ext cx="9144000" cy="442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Jornada de Iniciação Científica e Tecnológica – FATEC Garça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59058" t="81762" r="5890" b="4918"/>
          <a:stretch/>
        </p:blipFill>
        <p:spPr bwMode="auto">
          <a:xfrm>
            <a:off x="0" y="6403640"/>
            <a:ext cx="1259632" cy="46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05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sz="5400" b="1" dirty="0">
                <a:latin typeface="Franklin Gothic Medium Cond" pitchFamily="34" charset="0"/>
              </a:rPr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415790"/>
            <a:ext cx="9144000" cy="442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Jornada de Iniciação Científica e Tecnológica – FATEC Garça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/>
          <a:srcRect l="59058" t="81762" r="5890" b="4918"/>
          <a:stretch/>
        </p:blipFill>
        <p:spPr bwMode="auto">
          <a:xfrm>
            <a:off x="0" y="6403640"/>
            <a:ext cx="1259632" cy="46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80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sz="5400" b="1" dirty="0">
                <a:latin typeface="Franklin Gothic Medium Cond" pitchFamily="34" charset="0"/>
              </a:rPr>
              <a:t>Metodologia</a:t>
            </a:r>
            <a:endParaRPr lang="pt-BR" b="1" dirty="0">
              <a:latin typeface="Franklin Gothic Medium Con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415790"/>
            <a:ext cx="9144000" cy="442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Jornada de Iniciação Científica e Tecnológica – FATEC Garça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59058" t="81762" r="5890" b="4918"/>
          <a:stretch/>
        </p:blipFill>
        <p:spPr bwMode="auto">
          <a:xfrm>
            <a:off x="0" y="6403640"/>
            <a:ext cx="1259632" cy="46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413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sz="5400" b="1" dirty="0">
                <a:latin typeface="Franklin Gothic Medium Cond" pitchFamily="34" charset="0"/>
              </a:rPr>
              <a:t>Resultados e Discussões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/>
          <a:lstStyle/>
          <a:p>
            <a:pPr marL="0" indent="450000" algn="just"/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415790"/>
            <a:ext cx="9144000" cy="442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Jornada de Iniciação Científica e Tecnológica – FATEC Garça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/>
          <a:srcRect l="59058" t="81762" r="5890" b="4918"/>
          <a:stretch/>
        </p:blipFill>
        <p:spPr bwMode="auto">
          <a:xfrm>
            <a:off x="0" y="6403640"/>
            <a:ext cx="1259632" cy="46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52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sz="5400" b="1" dirty="0">
                <a:latin typeface="Franklin Gothic Medium Cond" pitchFamily="34" charset="0"/>
              </a:rPr>
              <a:t>Referências</a:t>
            </a:r>
            <a:r>
              <a:rPr lang="pt-BR" b="1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415790"/>
            <a:ext cx="9144000" cy="442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Jornada de Iniciação Científica e Tecnológica – FATEC Garça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/>
          <a:srcRect l="59058" t="81762" r="5890" b="4918"/>
          <a:stretch/>
        </p:blipFill>
        <p:spPr bwMode="auto">
          <a:xfrm>
            <a:off x="0" y="6403640"/>
            <a:ext cx="1259632" cy="466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93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286914"/>
            <a:ext cx="8324670" cy="1611248"/>
          </a:xfrm>
        </p:spPr>
        <p:txBody>
          <a:bodyPr>
            <a:noAutofit/>
          </a:bodyPr>
          <a:lstStyle/>
          <a:p>
            <a:pPr algn="r"/>
            <a:r>
              <a:rPr lang="pt-BR" sz="3500" b="1" dirty="0">
                <a:latin typeface="Franklin Gothic Medium Cond" pitchFamily="34" charset="0"/>
              </a:rPr>
              <a:t>VI Jornada de Iniciação Científica e Tecnológica </a:t>
            </a:r>
            <a:br>
              <a:rPr lang="pt-BR" sz="3500" b="1" dirty="0">
                <a:latin typeface="Franklin Gothic Medium Cond" pitchFamily="34" charset="0"/>
              </a:rPr>
            </a:br>
            <a:r>
              <a:rPr lang="pt-BR" sz="3500" b="1" dirty="0">
                <a:latin typeface="Franklin Gothic Medium Cond" pitchFamily="34" charset="0"/>
              </a:rPr>
              <a:t>FATEC Garça</a:t>
            </a:r>
            <a:br>
              <a:rPr lang="pt-BR" sz="3500" b="1" dirty="0">
                <a:latin typeface="Franklin Gothic Medium Cond" pitchFamily="34" charset="0"/>
              </a:rPr>
            </a:br>
            <a:br>
              <a:rPr lang="pt-BR" sz="3500" b="1" dirty="0">
                <a:latin typeface="Franklin Gothic Medium Cond" pitchFamily="34" charset="0"/>
              </a:rPr>
            </a:br>
            <a:r>
              <a:rPr lang="pt-BR" sz="3500" b="1" dirty="0">
                <a:latin typeface="Franklin Gothic Medium Cond" pitchFamily="34" charset="0"/>
              </a:rPr>
              <a:t>Ciência e Tecnologia nas Organizações</a:t>
            </a:r>
            <a:r>
              <a:rPr lang="pt-BR" sz="2500" b="1" dirty="0">
                <a:latin typeface="Franklin Gothic Medium Cond" pitchFamily="34" charset="0"/>
              </a:rPr>
              <a:t> </a:t>
            </a:r>
            <a:br>
              <a:rPr lang="pt-BR" sz="2500" b="1" dirty="0">
                <a:latin typeface="Franklin Gothic Medium Cond" pitchFamily="34" charset="0"/>
              </a:rPr>
            </a:br>
            <a:br>
              <a:rPr lang="pt-BR" sz="2500" b="1" dirty="0">
                <a:latin typeface="Franklin Gothic Medium Cond" pitchFamily="34" charset="0"/>
              </a:rPr>
            </a:br>
            <a:r>
              <a:rPr lang="pt-BR" sz="2500" b="1" dirty="0">
                <a:latin typeface="Franklin Gothic Medium Cond" pitchFamily="34" charset="0"/>
              </a:rPr>
              <a:t>A ciência, a tecnologia e a gestão organizacional em debate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8831" y="5280846"/>
            <a:ext cx="7526338" cy="1244497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Título trabalho</a:t>
            </a:r>
            <a:endParaRPr lang="pt-BR" dirty="0"/>
          </a:p>
          <a:p>
            <a:endParaRPr lang="pt-BR" b="1" dirty="0"/>
          </a:p>
          <a:p>
            <a:pPr algn="ctr"/>
            <a:endParaRPr lang="pt-BR" sz="1600" b="1" i="1" dirty="0"/>
          </a:p>
          <a:p>
            <a:pPr algn="ctr"/>
            <a:r>
              <a:rPr lang="pt-BR" sz="1600" b="1" i="1" dirty="0"/>
              <a:t>Nome do aluno</a:t>
            </a:r>
          </a:p>
          <a:p>
            <a:pPr algn="ctr"/>
            <a:r>
              <a:rPr lang="pt-BR" sz="1600" b="1" i="1" dirty="0"/>
              <a:t>Nome do Orientador</a:t>
            </a:r>
          </a:p>
          <a:p>
            <a:pPr algn="ctr"/>
            <a:endParaRPr lang="pt-BR" sz="1600" b="1" i="1" dirty="0"/>
          </a:p>
          <a:p>
            <a:pPr algn="ctr"/>
            <a:endParaRPr lang="pt-BR" dirty="0"/>
          </a:p>
        </p:txBody>
      </p:sp>
      <p:sp>
        <p:nvSpPr>
          <p:cNvPr id="4" name="CaixaDeTexto 8"/>
          <p:cNvSpPr txBox="1"/>
          <p:nvPr/>
        </p:nvSpPr>
        <p:spPr>
          <a:xfrm>
            <a:off x="5989765" y="42348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itchFamily="34" charset="0"/>
                <a:cs typeface="Arial" pitchFamily="34" charset="0"/>
              </a:rPr>
              <a:t>23 e 24 de Maio de 2022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59058" t="81762" r="5890" b="4918"/>
          <a:stretch/>
        </p:blipFill>
        <p:spPr bwMode="auto">
          <a:xfrm>
            <a:off x="7251700" y="6237312"/>
            <a:ext cx="1892300" cy="624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099AE25D-48D6-4B10-9799-05833E8EA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" y="2351432"/>
            <a:ext cx="1646758" cy="24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443</TotalTime>
  <Words>127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Franklin Gothic Medium Cond</vt:lpstr>
      <vt:lpstr>Wingdings 2</vt:lpstr>
      <vt:lpstr>Citável</vt:lpstr>
      <vt:lpstr>Apresentação do PowerPoint</vt:lpstr>
      <vt:lpstr>Contextualização</vt:lpstr>
      <vt:lpstr>Problemática</vt:lpstr>
      <vt:lpstr>Objetivos</vt:lpstr>
      <vt:lpstr>Metodologia</vt:lpstr>
      <vt:lpstr>Resultados e Discussões</vt:lpstr>
      <vt:lpstr>Referências </vt:lpstr>
      <vt:lpstr>VI Jornada de Iniciação Científica e Tecnológica  FATEC Garça  Ciência e Tecnologia nas Organizações   A ciência, a tecnologia e a gestão organizacional em debate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CLAUDIA MARIA BERNAVA AGUILLAR</cp:lastModifiedBy>
  <cp:revision>49</cp:revision>
  <dcterms:created xsi:type="dcterms:W3CDTF">2018-05-08T22:15:42Z</dcterms:created>
  <dcterms:modified xsi:type="dcterms:W3CDTF">2022-05-12T22:40:07Z</dcterms:modified>
</cp:coreProperties>
</file>