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E3F99-D12F-4954-A61D-F49FB68D10A3}" type="datetimeFigureOut">
              <a:rPr lang="pt-BR" smtClean="0"/>
              <a:t>01/09/15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5F320-5C10-46D6-873B-718ABBD496F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61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GFD2166TRA Raw.t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2151" r="9181" b="11114"/>
          <a:stretch/>
        </p:blipFill>
        <p:spPr>
          <a:xfrm>
            <a:off x="-1" y="0"/>
            <a:ext cx="9144001" cy="5949280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01/09/15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‹n.º›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4277"/>
            <a:ext cx="9144000" cy="1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3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GFD2166TRA Raw.t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2151" r="9181" b="13214"/>
          <a:stretch/>
        </p:blipFill>
        <p:spPr>
          <a:xfrm>
            <a:off x="-1" y="0"/>
            <a:ext cx="9144001" cy="5805264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01/09/15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‹n.º›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5170"/>
            <a:ext cx="9144000" cy="139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01/09/15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‹n.º›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4277"/>
            <a:ext cx="9144000" cy="1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7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01/09/15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‹n.º›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4839"/>
            <a:ext cx="9144000" cy="139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9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D82F-4EDC-49F1-9B28-C237C8B75C57}" type="datetimeFigureOut">
              <a:rPr lang="pt-BR" smtClean="0"/>
              <a:t>01/09/15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9C17-C46A-4EA9-988B-65082669AAE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04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8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5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5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873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Macintosh PowerPoint</Application>
  <PresentationFormat>Apresentação na tela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 Akio Zukeran</dc:creator>
  <cp:lastModifiedBy>Marta Maria M Almeida</cp:lastModifiedBy>
  <cp:revision>17</cp:revision>
  <dcterms:created xsi:type="dcterms:W3CDTF">2013-10-10T17:31:52Z</dcterms:created>
  <dcterms:modified xsi:type="dcterms:W3CDTF">2015-09-01T19:01:46Z</dcterms:modified>
</cp:coreProperties>
</file>