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64" autoAdjust="0"/>
  </p:normalViewPr>
  <p:slideViewPr>
    <p:cSldViewPr snapToGrid="0">
      <p:cViewPr varScale="1">
        <p:scale>
          <a:sx n="16" d="100"/>
          <a:sy n="16" d="100"/>
        </p:scale>
        <p:origin x="211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6602822938599838E-2"/>
          <c:y val="0.1186573058072611"/>
          <c:w val="0.97339717706140017"/>
          <c:h val="0.84282772620931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589-ACC3-72BE116AE59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589-ACC3-72BE116AE59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589-ACC3-72BE116AE5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99907775"/>
        <c:axId val="499908607"/>
      </c:barChart>
      <c:catAx>
        <c:axId val="499907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9908607"/>
        <c:crosses val="autoZero"/>
        <c:auto val="1"/>
        <c:lblAlgn val="ctr"/>
        <c:lblOffset val="100"/>
        <c:noMultiLvlLbl val="0"/>
      </c:catAx>
      <c:valAx>
        <c:axId val="4999086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9907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61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65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87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24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27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8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55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03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3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46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2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4D4AB-D16F-4858-ABE8-FF2A4D6E725C}" type="datetimeFigureOut">
              <a:rPr lang="pt-BR" smtClean="0"/>
              <a:t>24/03/2022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68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de um círculo&#10;&#10;Descrição gerada automaticamente com confiança média">
            <a:extLst>
              <a:ext uri="{FF2B5EF4-FFF2-40B4-BE49-F238E27FC236}">
                <a16:creationId xmlns:a16="http://schemas.microsoft.com/office/drawing/2014/main" id="{F364E091-F79E-4386-8D72-218D6E1C0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879" y="368939"/>
            <a:ext cx="15353530" cy="309902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597812" y="3586949"/>
            <a:ext cx="277209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47900" algn="l"/>
              </a:tabLst>
            </a:pPr>
            <a:r>
              <a:rPr lang="pt-BR" sz="4400" b="1" dirty="0">
                <a:solidFill>
                  <a:srgbClr val="8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Faculdade de Tecnologia “Deputado Julio Julinho Marcondes de Moura” </a:t>
            </a:r>
            <a:endParaRPr lang="pt-BR" sz="4800" dirty="0">
              <a:solidFill>
                <a:srgbClr val="8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584401" y="4581358"/>
            <a:ext cx="29643142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839448" y="4769768"/>
            <a:ext cx="29388095" cy="830977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Curso Superior de Tecnologia em XXXXXXXXXXXXXXXX                                            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566501" y="6635743"/>
            <a:ext cx="9956539" cy="923309"/>
          </a:xfrm>
          <a:prstGeom prst="rect">
            <a:avLst/>
          </a:prstGeom>
          <a:noFill/>
        </p:spPr>
        <p:txBody>
          <a:bodyPr wrap="none" lIns="91424" tIns="45710" rIns="91424" bIns="45710" rtlCol="0">
            <a:spAutoFit/>
          </a:bodyPr>
          <a:lstStyle/>
          <a:p>
            <a:r>
              <a:rPr lang="pt-BR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subtítulo (se houver)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51325" y="8521766"/>
            <a:ext cx="30603627" cy="1538863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Autor(es): </a:t>
            </a:r>
            <a:r>
              <a:rPr lang="pt-BR" sz="47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endParaRPr lang="pt-BR" sz="4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Orientador(es): </a:t>
            </a:r>
            <a:r>
              <a:rPr lang="pt-BR" sz="47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pt-BR" sz="4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79111" y="11164375"/>
            <a:ext cx="13695740" cy="372407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r>
              <a:rPr lang="pt-BR" sz="5000" b="1" dirty="0">
                <a:ln w="0">
                  <a:noFill/>
                </a:ln>
                <a:solidFill>
                  <a:srgbClr val="8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Introdução</a:t>
            </a:r>
          </a:p>
          <a:p>
            <a:endParaRPr lang="pt-BR" sz="5000" dirty="0">
              <a:ln w="0">
                <a:solidFill>
                  <a:srgbClr val="800000"/>
                </a:solidFill>
              </a:ln>
              <a:solidFill>
                <a:srgbClr val="8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400" dirty="0">
                <a:latin typeface="Arial" pitchFamily="34" charset="0"/>
                <a:cs typeface="Arial" pitchFamily="34" charset="0"/>
              </a:rPr>
              <a:t>Nesta Seção você deverá contextualizar seu trabalho. </a:t>
            </a:r>
          </a:p>
          <a:p>
            <a:pPr algn="just"/>
            <a:r>
              <a:rPr lang="pt-BR" sz="3400" dirty="0">
                <a:latin typeface="Arial" pitchFamily="34" charset="0"/>
                <a:cs typeface="Arial" pitchFamily="34" charset="0"/>
              </a:rPr>
              <a:t>Seja sucinto, claro e objetivo. </a:t>
            </a:r>
          </a:p>
          <a:p>
            <a:pPr algn="just"/>
            <a:r>
              <a:rPr lang="pt-BR" sz="3400" dirty="0">
                <a:latin typeface="Arial" pitchFamily="34" charset="0"/>
                <a:cs typeface="Arial" pitchFamily="34" charset="0"/>
              </a:rPr>
              <a:t>Se houver conceitos importantes coloque-os. </a:t>
            </a:r>
          </a:p>
          <a:p>
            <a:pPr algn="just"/>
            <a:endParaRPr lang="pt-BR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125112" y="23076917"/>
            <a:ext cx="13681519" cy="372407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just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</a:t>
            </a:r>
            <a:r>
              <a:rPr lang="pt-BR" sz="5000" b="1" dirty="0">
                <a:ln>
                  <a:solidFill>
                    <a:srgbClr val="800000"/>
                  </a:solidFill>
                </a:ln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Métodos</a:t>
            </a:r>
          </a:p>
          <a:p>
            <a:pPr algn="just"/>
            <a:endParaRPr lang="pt-BR" sz="5000" dirty="0">
              <a:ln>
                <a:solidFill>
                  <a:srgbClr val="800000"/>
                </a:solidFill>
              </a:ln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Explique a metodologia utilizada. 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Descreva as tecnologias que foram usadas.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Se você desenvolveu pesquisa de campo ou estudos de caso comente-os nesta Seção.</a:t>
            </a:r>
            <a:endParaRPr lang="pt-BR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088457" y="18177132"/>
            <a:ext cx="13695740" cy="267763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just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/>
            <a:endParaRPr lang="pt-BR" sz="5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Defina nesta Seção o objetivo geral de seu trabalho. 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Se houver necessidade discrimine os objetivos específicos.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6494795" y="11164375"/>
            <a:ext cx="13763040" cy="372407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just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algn="just"/>
            <a:endParaRPr lang="pt-BR" sz="5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Os resultados alcançados, mesmo que parciais, deverão ser explanados nesta Seção.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As imagens, figuras, tabelas e gráfioos também poderão ser adcionadas neste espaço.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088457" y="32947536"/>
            <a:ext cx="29465495" cy="215441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algn="ctr"/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Comente neste espaço as considerações finais do seu trabalho. 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839448" y="38893761"/>
            <a:ext cx="29465495" cy="3385522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ctr"/>
            <a:endParaRPr lang="pt-BR" sz="5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Coloque neste espaço pelo menos 5 referências que embasaram o desenvolvimento do seu trabalho.</a:t>
            </a:r>
          </a:p>
          <a:p>
            <a:pPr lvl="0"/>
            <a:endParaRPr lang="pt-BR" sz="28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8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6572196" y="20851508"/>
            <a:ext cx="6264694" cy="600144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Figura 1: xxxxx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2196" y="14872093"/>
            <a:ext cx="6734175" cy="5842291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16856798" y="30617913"/>
            <a:ext cx="42972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Figura 2: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4" name="Gráfico 23"/>
          <p:cNvGraphicFramePr/>
          <p:nvPr>
            <p:extLst>
              <p:ext uri="{D42A27DB-BD31-4B8C-83A1-F6EECF244321}">
                <p14:modId xmlns:p14="http://schemas.microsoft.com/office/powerpoint/2010/main" val="1394804103"/>
              </p:ext>
            </p:extLst>
          </p:nvPr>
        </p:nvGraphicFramePr>
        <p:xfrm>
          <a:off x="16494794" y="21958514"/>
          <a:ext cx="13763041" cy="8582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6629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175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Fatec</dc:creator>
  <cp:lastModifiedBy>CRISTIAN RICARDO DE ANDRADE</cp:lastModifiedBy>
  <cp:revision>10</cp:revision>
  <dcterms:created xsi:type="dcterms:W3CDTF">2022-03-24T01:17:36Z</dcterms:created>
  <dcterms:modified xsi:type="dcterms:W3CDTF">2022-03-24T15:26:34Z</dcterms:modified>
</cp:coreProperties>
</file>