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A41"/>
    <a:srgbClr val="B11116"/>
    <a:srgbClr val="BED4E2"/>
    <a:srgbClr val="6B7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2159"/>
  </p:normalViewPr>
  <p:slideViewPr>
    <p:cSldViewPr>
      <p:cViewPr>
        <p:scale>
          <a:sx n="24" d="100"/>
          <a:sy n="24" d="100"/>
        </p:scale>
        <p:origin x="2432" y="144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8A76CE8-A904-411D-B2DE-A9FDB83A63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06FB778-5C7A-4169-A91F-EA7B907589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0F90AE-F266-EAF8-5ECD-ACBF6EFAB21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44713" y="685800"/>
            <a:ext cx="256857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0FC7A21-F7A1-412F-8715-120982C098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3F7EE17-43DA-44AA-95A8-10F1FEBAA6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5B3BBB-D2F6-42F5-B7FB-F65CA9C89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CC60DC7-FD53-5B44-AB9E-BDC7E78A47D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699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397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96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95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4948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7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26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15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1680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id="{70AB6CC2-4692-B534-EFC0-E61202703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8044" y="1407319"/>
            <a:ext cx="19812000" cy="2088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7200">
                <a:solidFill>
                  <a:schemeClr val="bg1"/>
                </a:solidFill>
              </a:defRPr>
            </a:lvl1pPr>
          </a:lstStyle>
          <a:p>
            <a:pPr lvl="0"/>
            <a:endParaRPr lang="pt-BR" dirty="0"/>
          </a:p>
        </p:txBody>
      </p:sp>
      <p:sp>
        <p:nvSpPr>
          <p:cNvPr id="29" name="Espaço Reservado para Texto 27">
            <a:extLst>
              <a:ext uri="{FF2B5EF4-FFF2-40B4-BE49-F238E27FC236}">
                <a16:creationId xmlns:a16="http://schemas.microsoft.com/office/drawing/2014/main" id="{40CA1A94-BA21-2C81-FFA7-4ED790225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0644" y="4302919"/>
            <a:ext cx="19812000" cy="2088000"/>
          </a:xfrm>
          <a:ln>
            <a:noFill/>
          </a:ln>
        </p:spPr>
        <p:txBody>
          <a:bodyPr anchor="ctr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endParaRPr lang="pt-BR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DCCCD91-CDF3-D98F-ED16-5249DF0378D5}"/>
              </a:ext>
            </a:extLst>
          </p:cNvPr>
          <p:cNvSpPr txBox="1"/>
          <p:nvPr userDrawn="1"/>
        </p:nvSpPr>
        <p:spPr>
          <a:xfrm>
            <a:off x="7277100" y="1356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0136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7B16D9F3-1898-6DD5-774D-F014E4096E17}"/>
              </a:ext>
            </a:extLst>
          </p:cNvPr>
          <p:cNvSpPr/>
          <p:nvPr userDrawn="1"/>
        </p:nvSpPr>
        <p:spPr>
          <a:xfrm>
            <a:off x="0" y="38966"/>
            <a:ext cx="32399288" cy="860732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5EAFE0E-FD96-FDBC-3607-5CDF96D3DA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3" t="4663" b="21913"/>
          <a:stretch>
            <a:fillRect/>
          </a:stretch>
        </p:blipFill>
        <p:spPr>
          <a:xfrm>
            <a:off x="21249356" y="111919"/>
            <a:ext cx="11143690" cy="849757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FAD08-1732-8943-B2DC-CE2EB366B0D5}" type="slidenum">
              <a:rPr lang="pt-BR" altLang="pt-BR" smtClean="0"/>
              <a:pPr/>
              <a:t>‹nº›</a:t>
            </a:fld>
            <a:endParaRPr lang="pt-BR" alt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3893F83-FF4F-1A6D-E3E2-3E5072184F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82" y="6651497"/>
            <a:ext cx="2661270" cy="1802795"/>
          </a:xfrm>
          <a:prstGeom prst="rect">
            <a:avLst/>
          </a:prstGeom>
          <a:ln>
            <a:noFill/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0C5E399-86BD-5FFE-9E34-627F5922DF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5" y="6670089"/>
            <a:ext cx="3524242" cy="2213291"/>
          </a:xfrm>
          <a:prstGeom prst="rect">
            <a:avLst/>
          </a:prstGeom>
          <a:ln>
            <a:noFill/>
          </a:ln>
        </p:spPr>
      </p:pic>
      <p:pic>
        <p:nvPicPr>
          <p:cNvPr id="21" name="Imagem 20" descr="Brasao De Armas Do Estado De Sao Paulo Logo PNG Vectors Free Download">
            <a:extLst>
              <a:ext uri="{FF2B5EF4-FFF2-40B4-BE49-F238E27FC236}">
                <a16:creationId xmlns:a16="http://schemas.microsoft.com/office/drawing/2014/main" id="{6029D7FC-2834-3587-C49F-7E06C09149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9377" y="6360319"/>
            <a:ext cx="2232749" cy="2232749"/>
          </a:xfrm>
          <a:prstGeom prst="rect">
            <a:avLst/>
          </a:prstGeom>
        </p:spPr>
      </p:pic>
      <p:pic>
        <p:nvPicPr>
          <p:cNvPr id="22" name="Imagem 21" descr="Portal de Atendimento – Secretaria de Estado da Educação de São Paulo">
            <a:extLst>
              <a:ext uri="{FF2B5EF4-FFF2-40B4-BE49-F238E27FC236}">
                <a16:creationId xmlns:a16="http://schemas.microsoft.com/office/drawing/2014/main" id="{59276810-85F7-5A28-9EFD-E42848BDD4E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37533" t="30115" b="28931"/>
          <a:stretch>
            <a:fillRect/>
          </a:stretch>
        </p:blipFill>
        <p:spPr>
          <a:xfrm>
            <a:off x="11551444" y="7122319"/>
            <a:ext cx="3817426" cy="914400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7F4DF5FF-3BBF-3DCC-F912-B744DBAF42BC}"/>
              </a:ext>
            </a:extLst>
          </p:cNvPr>
          <p:cNvSpPr/>
          <p:nvPr userDrawn="1"/>
        </p:nvSpPr>
        <p:spPr>
          <a:xfrm>
            <a:off x="-6242" y="42637519"/>
            <a:ext cx="32399288" cy="792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92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7F27A8-C619-FD8A-7B9F-16DFDCF0C2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844" y="4565451"/>
            <a:ext cx="20521266" cy="1718668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pt-BR" altLang="pt-BR" b="1" dirty="0">
                <a:solidFill>
                  <a:schemeClr val="bg1">
                    <a:lumMod val="95000"/>
                  </a:schemeClr>
                </a:solidFill>
                <a:latin typeface="+mj-lt"/>
                <a:ea typeface="Geneva" panose="020B0503030404040204" pitchFamily="34" charset="0"/>
                <a:cs typeface="Geneva" panose="020B0503030404040204" pitchFamily="34" charset="0"/>
              </a:rPr>
              <a:t>Nomes dos autores: Arial, negrito, corpo 40pt</a:t>
            </a:r>
          </a:p>
          <a:p>
            <a:pPr>
              <a:spcBef>
                <a:spcPct val="0"/>
              </a:spcBef>
              <a:buNone/>
            </a:pPr>
            <a:r>
              <a:rPr lang="pt-BR" altLang="pt-BR" dirty="0">
                <a:solidFill>
                  <a:schemeClr val="bg1">
                    <a:lumMod val="95000"/>
                  </a:schemeClr>
                </a:solidFill>
                <a:latin typeface="+mj-lt"/>
                <a:ea typeface="Geneva" panose="020B0503030404040204" pitchFamily="34" charset="0"/>
                <a:cs typeface="Geneva" panose="020B0503030404040204" pitchFamily="34" charset="0"/>
              </a:rPr>
              <a:t>Instituições; unidade acadêmica e endereço eletrônico: Arial, regular, corpo 30pt </a:t>
            </a:r>
            <a:endParaRPr lang="en-US" altLang="pt-BR" dirty="0">
              <a:solidFill>
                <a:schemeClr val="bg1">
                  <a:lumMod val="95000"/>
                </a:schemeClr>
              </a:solidFill>
              <a:latin typeface="+mj-lt"/>
              <a:ea typeface="Geneva" panose="020B0503030404040204" pitchFamily="34" charset="0"/>
              <a:cs typeface="Geneva" panose="020B0503030404040204" pitchFamily="34" charset="0"/>
            </a:endParaRP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85D9A74-2837-6E31-51B9-ED6C93C2B9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844" y="645319"/>
            <a:ext cx="20599109" cy="3853061"/>
          </a:xfrm>
        </p:spPr>
        <p:txBody>
          <a:bodyPr>
            <a:normAutofit lnSpcReduction="10000"/>
          </a:bodyPr>
          <a:lstStyle/>
          <a:p>
            <a:r>
              <a:rPr lang="pt-BR" b="1" dirty="0">
                <a:solidFill>
                  <a:schemeClr val="bg2"/>
                </a:solidFill>
                <a:latin typeface="Arial" panose="020B0604020202020204" pitchFamily="34" charset="0"/>
                <a:ea typeface="Geneva" panose="020B0503030404040204" pitchFamily="124" charset="-128"/>
                <a:cs typeface="Arial" panose="020B0604020202020204" pitchFamily="34" charset="0"/>
              </a:rPr>
              <a:t>Título do trabalho Arial, negrito, corpo 72pt, podendo ser reduzido para até corpo 60, caso a quantidade de texto ultrapasse o espaço delimitado</a:t>
            </a:r>
            <a:endParaRPr lang="en-US" dirty="0">
              <a:solidFill>
                <a:schemeClr val="bg2"/>
              </a:solidFill>
              <a:latin typeface="Arial" panose="020B0604020202020204" pitchFamily="34" charset="0"/>
              <a:ea typeface="Geneva" panose="020B0503030404040204" pitchFamily="124" charset="-128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B1DDF4D-01BC-6C71-6235-F0847011D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471" y="15275719"/>
            <a:ext cx="13578913" cy="675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658" b="1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METODOLOGIA</a:t>
            </a:r>
            <a:endParaRPr lang="pt-BR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Corpo do texto Arial regular tamanho 28pt...................................................................................................... .....................................................................................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endParaRPr lang="pt-BR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501F951-D39A-B2EA-F9CA-7A3DC0A2D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89708" y="29299311"/>
            <a:ext cx="13578914" cy="683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5658" b="1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CONSIDERAÇÕES FINAIS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Corpo do texto Arial regular tamanho 28pt...................................................................................................... .....................................................................................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  <a:p>
            <a:pPr>
              <a:buNone/>
            </a:pPr>
            <a:endParaRPr lang="en-US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5DE4607-4187-9BE2-ADCE-CD1FD69C8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5559" y="36895866"/>
            <a:ext cx="13578913" cy="504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658" b="1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REFERÊNCIAS 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Usar formato ABNT Corpo do texto Arial regular tamanho 22pt. No caso de links use um redutor de links para o endereço web.................................................................................................................................... .....................................................................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206074F-B2AC-FF23-AFDF-1244F120E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030" y="22671048"/>
            <a:ext cx="13578913" cy="1325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658" b="1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RESULTADOS E DISCUSSÃO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Corpo do texto Arial regular tamanho 28pt...................................................................................................... 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  <a:p>
            <a:pPr>
              <a:buNone/>
            </a:pPr>
            <a:endParaRPr lang="en-US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</p:txBody>
      </p:sp>
      <p:graphicFrame>
        <p:nvGraphicFramePr>
          <p:cNvPr id="11" name="Table 16">
            <a:extLst>
              <a:ext uri="{FF2B5EF4-FFF2-40B4-BE49-F238E27FC236}">
                <a16:creationId xmlns:a16="http://schemas.microsoft.com/office/drawing/2014/main" id="{08C039F5-0ACC-EF99-E0F8-C7EA17ACE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395481"/>
              </p:ext>
            </p:extLst>
          </p:nvPr>
        </p:nvGraphicFramePr>
        <p:xfrm>
          <a:off x="1340644" y="36557417"/>
          <a:ext cx="13501070" cy="43905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70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5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5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0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8116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 err="1"/>
                        <a:t>Coluna</a:t>
                      </a:r>
                      <a:r>
                        <a:rPr lang="en-US" sz="3000" baseline="0" dirty="0"/>
                        <a:t> 1</a:t>
                      </a:r>
                    </a:p>
                  </a:txBody>
                  <a:tcPr marL="86222" marR="86222" marT="43116" marB="4311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000" baseline="0" dirty="0" err="1"/>
                        <a:t>Coluna</a:t>
                      </a:r>
                      <a:r>
                        <a:rPr lang="en-US" sz="3000" baseline="0" dirty="0"/>
                        <a:t> 2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000" baseline="0" dirty="0" err="1"/>
                        <a:t>Coluna</a:t>
                      </a:r>
                      <a:r>
                        <a:rPr lang="en-US" sz="3000" baseline="0" dirty="0"/>
                        <a:t> 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000" baseline="0" dirty="0" err="1"/>
                        <a:t>Coluna</a:t>
                      </a:r>
                      <a:r>
                        <a:rPr lang="en-US" sz="3000" baseline="0" dirty="0"/>
                        <a:t> 4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000" baseline="0" dirty="0" err="1"/>
                        <a:t>Coluna</a:t>
                      </a:r>
                      <a:r>
                        <a:rPr lang="en-US" sz="3000" baseline="0" dirty="0"/>
                        <a:t> 5</a:t>
                      </a:r>
                    </a:p>
                  </a:txBody>
                  <a:tcPr marL="86222" marR="86222" marT="43116" marB="43116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116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116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116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8116"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aseline="0" dirty="0"/>
                        <a:t>123</a:t>
                      </a:r>
                    </a:p>
                  </a:txBody>
                  <a:tcPr marL="86222" marR="86222" marT="43116" marB="43116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B78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Chart 15">
            <a:extLst>
              <a:ext uri="{FF2B5EF4-FFF2-40B4-BE49-F238E27FC236}">
                <a16:creationId xmlns:a16="http://schemas.microsoft.com/office/drawing/2014/main" id="{59EB75C2-65C5-B3A9-065F-14C31E88C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499103"/>
              </p:ext>
            </p:extLst>
          </p:nvPr>
        </p:nvGraphicFramePr>
        <p:xfrm>
          <a:off x="17219647" y="16647319"/>
          <a:ext cx="13252577" cy="65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4401800" imgH="7086600" progId="Excel.Chart.8">
                  <p:embed/>
                </p:oleObj>
              </mc:Choice>
              <mc:Fallback>
                <p:oleObj r:id="rId3" imgW="14401800" imgH="7086600" progId="Excel.Chart.8">
                  <p:embed/>
                  <p:pic>
                    <p:nvPicPr>
                      <p:cNvPr id="3109" name="Chart 15">
                        <a:extLst>
                          <a:ext uri="{FF2B5EF4-FFF2-40B4-BE49-F238E27FC236}">
                            <a16:creationId xmlns:a16="http://schemas.microsoft.com/office/drawing/2014/main" id="{3BC2E3B8-DBD5-80D8-B6C4-77EED636C8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19647" y="16647319"/>
                        <a:ext cx="13252577" cy="65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ubtitle 2">
            <a:extLst>
              <a:ext uri="{FF2B5EF4-FFF2-40B4-BE49-F238E27FC236}">
                <a16:creationId xmlns:a16="http://schemas.microsoft.com/office/drawing/2014/main" id="{4B33B3D5-C17C-91EB-BC81-FA76D6A50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471" y="9789319"/>
            <a:ext cx="13578913" cy="459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658" b="1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INTRODUÇÃO</a:t>
            </a:r>
          </a:p>
          <a:p>
            <a:pPr eaLnBrk="1" hangingPunct="1">
              <a:buFontTx/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Corpo do texto Arial regular tamanho 28pt...................................................................................................... 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>
              <a:buNone/>
            </a:pPr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263" dirty="0">
              <a:latin typeface="Arial" panose="020B0604020202020204" pitchFamily="34" charset="0"/>
              <a:ea typeface="Geneva" panose="020B0503030404040204" pitchFamily="34" charset="0"/>
              <a:cs typeface="Geneva" panose="020B0503030404040204" pitchFamily="34" charset="0"/>
            </a:endParaRPr>
          </a:p>
        </p:txBody>
      </p:sp>
      <p:graphicFrame>
        <p:nvGraphicFramePr>
          <p:cNvPr id="14" name="Objeto 10">
            <a:extLst>
              <a:ext uri="{FF2B5EF4-FFF2-40B4-BE49-F238E27FC236}">
                <a16:creationId xmlns:a16="http://schemas.microsoft.com/office/drawing/2014/main" id="{DA529332-9F7F-E698-0D62-76C029EBFC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955467"/>
              </p:ext>
            </p:extLst>
          </p:nvPr>
        </p:nvGraphicFramePr>
        <p:xfrm>
          <a:off x="17189709" y="9789319"/>
          <a:ext cx="13577417" cy="5216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4998700" imgH="6115050" progId="Excel.Chart.8">
                  <p:embed/>
                </p:oleObj>
              </mc:Choice>
              <mc:Fallback>
                <p:oleObj r:id="rId5" imgW="14998700" imgH="6115050" progId="Excel.Chart.8">
                  <p:embed/>
                  <p:pic>
                    <p:nvPicPr>
                      <p:cNvPr id="3113" name="Objeto 10">
                        <a:extLst>
                          <a:ext uri="{FF2B5EF4-FFF2-40B4-BE49-F238E27FC236}">
                            <a16:creationId xmlns:a16="http://schemas.microsoft.com/office/drawing/2014/main" id="{2A694986-6983-453E-D55B-3CAFD5BD6F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89709" y="9789319"/>
                        <a:ext cx="13577417" cy="52169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aixaDeTexto 1">
            <a:extLst>
              <a:ext uri="{FF2B5EF4-FFF2-40B4-BE49-F238E27FC236}">
                <a16:creationId xmlns:a16="http://schemas.microsoft.com/office/drawing/2014/main" id="{D920A24B-A180-741C-8846-EBBBDA945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0645" y="41156071"/>
            <a:ext cx="4023825" cy="78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2263" b="1" dirty="0">
                <a:latin typeface="Arial" panose="020B0604020202020204" pitchFamily="34" charset="0"/>
                <a:cs typeface="Arial" panose="020B0604020202020204" pitchFamily="34" charset="0"/>
              </a:rPr>
              <a:t>Tabela 1 -</a:t>
            </a:r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Fonte: Autor (2025).</a:t>
            </a:r>
          </a:p>
        </p:txBody>
      </p:sp>
      <p:sp>
        <p:nvSpPr>
          <p:cNvPr id="16" name="CaixaDeTexto 18">
            <a:extLst>
              <a:ext uri="{FF2B5EF4-FFF2-40B4-BE49-F238E27FC236}">
                <a16:creationId xmlns:a16="http://schemas.microsoft.com/office/drawing/2014/main" id="{BCF0BB4B-32BF-F47C-737D-6114F9637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0128" y="15269685"/>
            <a:ext cx="4023825" cy="78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2263" b="1" dirty="0">
                <a:latin typeface="Arial" panose="020B0604020202020204" pitchFamily="34" charset="0"/>
                <a:cs typeface="Arial" panose="020B0604020202020204" pitchFamily="34" charset="0"/>
              </a:rPr>
              <a:t>Figura 1 -</a:t>
            </a:r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Fonte: Autor (2025).</a:t>
            </a:r>
          </a:p>
        </p:txBody>
      </p:sp>
      <p:sp>
        <p:nvSpPr>
          <p:cNvPr id="17" name="CaixaDeTexto 19">
            <a:extLst>
              <a:ext uri="{FF2B5EF4-FFF2-40B4-BE49-F238E27FC236}">
                <a16:creationId xmlns:a16="http://schemas.microsoft.com/office/drawing/2014/main" id="{B929073F-9185-7F4B-C0DB-F1347D6C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52285" y="23169568"/>
            <a:ext cx="4023825" cy="78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2263" b="1" dirty="0">
                <a:latin typeface="Arial" panose="020B0604020202020204" pitchFamily="34" charset="0"/>
                <a:cs typeface="Arial" panose="020B0604020202020204" pitchFamily="34" charset="0"/>
              </a:rPr>
              <a:t>Figura 2 -</a:t>
            </a:r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 sz="2263" dirty="0">
                <a:latin typeface="Arial" panose="020B0604020202020204" pitchFamily="34" charset="0"/>
                <a:cs typeface="Arial" panose="020B0604020202020204" pitchFamily="34" charset="0"/>
              </a:rPr>
              <a:t>Fonte: Autor (2025).</a:t>
            </a:r>
          </a:p>
        </p:txBody>
      </p:sp>
      <p:sp>
        <p:nvSpPr>
          <p:cNvPr id="18" name="Retângulo 2">
            <a:extLst>
              <a:ext uri="{FF2B5EF4-FFF2-40B4-BE49-F238E27FC236}">
                <a16:creationId xmlns:a16="http://schemas.microsoft.com/office/drawing/2014/main" id="{B0AC16F6-B171-220E-DD82-D0A36479F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52283" y="24327489"/>
            <a:ext cx="13682189" cy="427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sz="2263" dirty="0">
                <a:latin typeface="Arial" panose="020B0604020202020204" pitchFamily="34" charset="0"/>
                <a:ea typeface="Geneva" panose="020B0503030404040204" pitchFamily="34" charset="0"/>
                <a:cs typeface="Geneva" panose="020B0503030404040204" pitchFamily="34" charset="0"/>
              </a:rPr>
              <a:t>nnnnnnnnnnbbbbbbbbbbbbbbbaaaaaaaaaaaaaaaaaaacccccccckkkkkkkkkkkkkkkkkkkpppppppppppppppnnnnnnnnnnbbbbbbbbbbbbbbbaaaaaaaaaaaaaaaaaaacccccccckkkkkkkkkkkkkkkkkkkppppppppppppppp nnnnnnnnnnbbbbbbbbbbbbbbbaaaaaaaaaaaaaaaaaaacccccccckkkkkkkkkkkkkkkkkkkppppppppppppppp nnnnnnnnnnbbbbbbbbbbbbbbbaaaaaaaaaaaaaaaaaaacccccccckkkkkkkkkkkkkkkkkkkpppppppppppppppnnnnnnnnnnbbbbbbbbbbbbbbbaaaaaaaaaaaaaaaaaaacccccccckkkkkkkkkkkkkkkkkkkppppppppppppppp nnnnnnnnnnbbbbbbbbbbbbbbbaaaaaaaaaaaaaaaaaaacccccccckkkkkkkkkkkkkkkkkkkpppppppppppppppnnnnnnnnnnbbbbbbbbbbbbbbbaaaaaaaaaaaaaaaaaaacccccccckkkkkkkkkkkkkkkkkkkppppppppppppppp nnnnnnnnnnbbbbbbbbbbbbbbbaaaaaaaaaaaaaaaaaaacccccccckkkkkkkkkkkkkkkkkkkpppppppppppppppnnnnnnnnnnbbbbbbbbbbbbbbbaaaaaaaaaaaaaaaaaaacccccccckkkkkkkkkkkkkkkkkkkpppppppppppppppnnnnnnnnnnbbbbbbbbbbbbbbbaaaaaaaaaaaaaaaaaaacccccccckkkkkkkkkkkkkkkkkkkpppppppppppppppnnnnnnnnnnbbbbbbbbbbbbbbbaaaaaaaaaaaaaaaaaaacccccccckkkkkkkkkkkkkkkkkkkpppppppppppppppnnnnnnnnnnbbbbbbbbbbbbbbbaaaaaaaaaaaaaaaaaaacccccccckkkkkkkkkkkkkkkkkkkppppppppppppppp</a:t>
            </a:r>
            <a:endParaRPr lang="pt-BR" altLang="pt-BR" sz="2263" dirty="0"/>
          </a:p>
        </p:txBody>
      </p:sp>
    </p:spTree>
    <p:extLst>
      <p:ext uri="{BB962C8B-B14F-4D97-AF65-F5344CB8AC3E}">
        <p14:creationId xmlns:p14="http://schemas.microsoft.com/office/powerpoint/2010/main" val="190710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644</TotalTime>
  <Words>269</Words>
  <Application>Microsoft Macintosh PowerPoint</Application>
  <PresentationFormat>Personalizar</PresentationFormat>
  <Paragraphs>54</Paragraphs>
  <Slides>1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Tema do Office</vt:lpstr>
      <vt:lpstr>Excel.Chart.8</vt:lpstr>
      <vt:lpstr>Apresentação do PowerPoint</vt:lpstr>
    </vt:vector>
  </TitlesOfParts>
  <Manager/>
  <Company>FATEC SANTANA DE PARNAÍBA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Leonardo Puga</dc:creator>
  <cp:keywords/>
  <dc:description/>
  <cp:lastModifiedBy>LEONARDO FORTUNATO PUGA</cp:lastModifiedBy>
  <cp:revision>264</cp:revision>
  <dcterms:created xsi:type="dcterms:W3CDTF">2007-11-19T21:30:54Z</dcterms:created>
  <dcterms:modified xsi:type="dcterms:W3CDTF">2026-08-15T23:03:25Z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</Properties>
</file>