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6" r:id="rId2"/>
    <p:sldId id="258" r:id="rId3"/>
    <p:sldId id="259" r:id="rId4"/>
    <p:sldId id="260" r:id="rId5"/>
    <p:sldId id="261" r:id="rId6"/>
    <p:sldId id="262" r:id="rId7"/>
    <p:sldId id="263" r:id="rId8"/>
    <p:sldId id="267" r:id="rId9"/>
    <p:sldId id="265" r:id="rId10"/>
  </p:sldIdLst>
  <p:sldSz cx="18288000" cy="10287000"/>
  <p:notesSz cx="6858000" cy="9144000"/>
  <p:embeddedFontLst>
    <p:embeddedFont>
      <p:font typeface="Cooper Hewitt Bold" pitchFamily="2" charset="77"/>
      <p:regular r:id="rId11"/>
      <p:bold r:id="rId12"/>
    </p:embeddedFont>
    <p:embeddedFont>
      <p:font typeface="Montaser Arabic" pitchFamily="2" charset="-78"/>
      <p:regular r:id="rId13"/>
    </p:embeddedFont>
    <p:embeddedFont>
      <p:font typeface="Montaser Arabic Extra-Light"/>
      <p:regular r:id="rId14"/>
    </p:embeddedFont>
    <p:embeddedFont>
      <p:font typeface="Montaser Arabic Light"/>
      <p:regular r:id="rId15"/>
    </p:embeddedFont>
    <p:embeddedFont>
      <p:font typeface="Montaser Arabic Medium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D6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49" autoAdjust="0"/>
    <p:restoredTop sz="94640" autoAdjust="0"/>
  </p:normalViewPr>
  <p:slideViewPr>
    <p:cSldViewPr>
      <p:cViewPr varScale="1">
        <p:scale>
          <a:sx n="71" d="100"/>
          <a:sy n="71" d="100"/>
        </p:scale>
        <p:origin x="1032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 11">
            <a:extLst>
              <a:ext uri="{FF2B5EF4-FFF2-40B4-BE49-F238E27FC236}">
                <a16:creationId xmlns:a16="http://schemas.microsoft.com/office/drawing/2014/main" id="{CA828E0E-BD47-4230-1054-2B22C2ED952A}"/>
              </a:ext>
            </a:extLst>
          </p:cNvPr>
          <p:cNvSpPr/>
          <p:nvPr userDrawn="1"/>
        </p:nvSpPr>
        <p:spPr>
          <a:xfrm>
            <a:off x="5389" y="4304"/>
            <a:ext cx="826014" cy="10282696"/>
          </a:xfrm>
          <a:custGeom>
            <a:avLst/>
            <a:gdLst/>
            <a:ahLst/>
            <a:cxnLst/>
            <a:rect l="l" t="t" r="r" b="b"/>
            <a:pathLst>
              <a:path w="1997418" h="646871">
                <a:moveTo>
                  <a:pt x="0" y="0"/>
                </a:moveTo>
                <a:lnTo>
                  <a:pt x="1997418" y="0"/>
                </a:lnTo>
                <a:lnTo>
                  <a:pt x="1997418" y="646871"/>
                </a:lnTo>
                <a:lnTo>
                  <a:pt x="0" y="646871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</p:spPr>
        <p:txBody>
          <a:bodyPr/>
          <a:lstStyle/>
          <a:p>
            <a:endParaRPr lang="pt-BR"/>
          </a:p>
        </p:txBody>
      </p:sp>
      <p:sp>
        <p:nvSpPr>
          <p:cNvPr id="16" name="Freeform 11">
            <a:extLst>
              <a:ext uri="{FF2B5EF4-FFF2-40B4-BE49-F238E27FC236}">
                <a16:creationId xmlns:a16="http://schemas.microsoft.com/office/drawing/2014/main" id="{FCF7147D-171C-2A4F-0E57-5B967023CF14}"/>
              </a:ext>
            </a:extLst>
          </p:cNvPr>
          <p:cNvSpPr/>
          <p:nvPr/>
        </p:nvSpPr>
        <p:spPr>
          <a:xfrm>
            <a:off x="10191139" y="4200123"/>
            <a:ext cx="8096861" cy="3534171"/>
          </a:xfrm>
          <a:custGeom>
            <a:avLst/>
            <a:gdLst/>
            <a:ahLst/>
            <a:cxnLst/>
            <a:rect l="l" t="t" r="r" b="b"/>
            <a:pathLst>
              <a:path w="1997418" h="646871">
                <a:moveTo>
                  <a:pt x="0" y="0"/>
                </a:moveTo>
                <a:lnTo>
                  <a:pt x="1997418" y="0"/>
                </a:lnTo>
                <a:lnTo>
                  <a:pt x="1997418" y="646871"/>
                </a:lnTo>
                <a:lnTo>
                  <a:pt x="0" y="646871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/>
          <a:lstStyle/>
          <a:p>
            <a:endParaRPr lang="pt-BR"/>
          </a:p>
        </p:txBody>
      </p:sp>
      <p:grpSp>
        <p:nvGrpSpPr>
          <p:cNvPr id="12" name="Group 7">
            <a:extLst>
              <a:ext uri="{FF2B5EF4-FFF2-40B4-BE49-F238E27FC236}">
                <a16:creationId xmlns:a16="http://schemas.microsoft.com/office/drawing/2014/main" id="{A4F78A55-67FA-46AD-B8A4-E3CBDB0849FE}"/>
              </a:ext>
            </a:extLst>
          </p:cNvPr>
          <p:cNvGrpSpPr/>
          <p:nvPr userDrawn="1"/>
        </p:nvGrpSpPr>
        <p:grpSpPr>
          <a:xfrm>
            <a:off x="10230461" y="3344253"/>
            <a:ext cx="8057539" cy="542213"/>
            <a:chOff x="0" y="0"/>
            <a:chExt cx="1997418" cy="142805"/>
          </a:xfrm>
        </p:grpSpPr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8D895707-9975-030F-2C4F-65A3EF0A7625}"/>
                </a:ext>
              </a:extLst>
            </p:cNvPr>
            <p:cNvSpPr/>
            <p:nvPr/>
          </p:nvSpPr>
          <p:spPr>
            <a:xfrm>
              <a:off x="0" y="0"/>
              <a:ext cx="1997418" cy="142805"/>
            </a:xfrm>
            <a:custGeom>
              <a:avLst/>
              <a:gdLst/>
              <a:ahLst/>
              <a:cxnLst/>
              <a:rect l="l" t="t" r="r" b="b"/>
              <a:pathLst>
                <a:path w="1997418" h="142805">
                  <a:moveTo>
                    <a:pt x="0" y="0"/>
                  </a:moveTo>
                  <a:lnTo>
                    <a:pt x="1997418" y="0"/>
                  </a:lnTo>
                  <a:lnTo>
                    <a:pt x="1997418" y="142805"/>
                  </a:lnTo>
                  <a:lnTo>
                    <a:pt x="0" y="142805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TextBox 9">
              <a:extLst>
                <a:ext uri="{FF2B5EF4-FFF2-40B4-BE49-F238E27FC236}">
                  <a16:creationId xmlns:a16="http://schemas.microsoft.com/office/drawing/2014/main" id="{BCC5E8BF-0150-87CA-C9CD-670043616AA6}"/>
                </a:ext>
              </a:extLst>
            </p:cNvPr>
            <p:cNvSpPr txBox="1"/>
            <p:nvPr/>
          </p:nvSpPr>
          <p:spPr>
            <a:xfrm>
              <a:off x="0" y="-47625"/>
              <a:ext cx="1997418" cy="1904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95"/>
                </a:lnSpc>
              </a:pPr>
              <a:endParaRPr/>
            </a:p>
          </p:txBody>
        </p:sp>
      </p:grpSp>
      <p:sp>
        <p:nvSpPr>
          <p:cNvPr id="24" name="Retângulo 23">
            <a:extLst>
              <a:ext uri="{FF2B5EF4-FFF2-40B4-BE49-F238E27FC236}">
                <a16:creationId xmlns:a16="http://schemas.microsoft.com/office/drawing/2014/main" id="{22D2DCD8-832E-DBED-E6B6-A8335F358007}"/>
              </a:ext>
            </a:extLst>
          </p:cNvPr>
          <p:cNvSpPr/>
          <p:nvPr userDrawn="1"/>
        </p:nvSpPr>
        <p:spPr>
          <a:xfrm>
            <a:off x="457200" y="876300"/>
            <a:ext cx="9773261" cy="8151695"/>
          </a:xfrm>
          <a:prstGeom prst="rect">
            <a:avLst/>
          </a:prstGeom>
          <a:ln w="571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bg1">
                    <a:lumMod val="9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50000"/>
                  </a:schemeClr>
                </a:gs>
              </a:gsLst>
              <a:lin ang="5400000" scaled="1"/>
            </a:gra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grpSp>
        <p:nvGrpSpPr>
          <p:cNvPr id="9" name="Group 4">
            <a:extLst>
              <a:ext uri="{FF2B5EF4-FFF2-40B4-BE49-F238E27FC236}">
                <a16:creationId xmlns:a16="http://schemas.microsoft.com/office/drawing/2014/main" id="{16BCD1D1-522E-EEC9-4AC6-2AFE722F114F}"/>
              </a:ext>
            </a:extLst>
          </p:cNvPr>
          <p:cNvGrpSpPr/>
          <p:nvPr userDrawn="1"/>
        </p:nvGrpSpPr>
        <p:grpSpPr>
          <a:xfrm>
            <a:off x="17332088" y="1396378"/>
            <a:ext cx="574912" cy="574912"/>
            <a:chOff x="0" y="0"/>
            <a:chExt cx="812800" cy="812800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0A605380-2099-B60E-0820-3C8A319E6E23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TextBox 6">
              <a:extLst>
                <a:ext uri="{FF2B5EF4-FFF2-40B4-BE49-F238E27FC236}">
                  <a16:creationId xmlns:a16="http://schemas.microsoft.com/office/drawing/2014/main" id="{066BCD79-43F7-8265-245B-4ECD527F73C4}"/>
                </a:ext>
              </a:extLst>
            </p:cNvPr>
            <p:cNvSpPr txBox="1"/>
            <p:nvPr/>
          </p:nvSpPr>
          <p:spPr>
            <a:xfrm>
              <a:off x="76200" y="-38100"/>
              <a:ext cx="660400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5"/>
                </a:lnSpc>
              </a:pPr>
              <a:endParaRPr/>
            </a:p>
          </p:txBody>
        </p:sp>
      </p:grpSp>
      <p:pic>
        <p:nvPicPr>
          <p:cNvPr id="22" name="Imagem 21">
            <a:extLst>
              <a:ext uri="{FF2B5EF4-FFF2-40B4-BE49-F238E27FC236}">
                <a16:creationId xmlns:a16="http://schemas.microsoft.com/office/drawing/2014/main" id="{C889B8FC-F1F7-2FF3-32C1-3B52057C1D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9" t="2298" b="20754"/>
          <a:stretch>
            <a:fillRect/>
          </a:stretch>
        </p:blipFill>
        <p:spPr>
          <a:xfrm>
            <a:off x="533400" y="1104900"/>
            <a:ext cx="9620861" cy="7696200"/>
          </a:xfrm>
          <a:prstGeom prst="rect">
            <a:avLst/>
          </a:prstGeom>
        </p:spPr>
      </p:pic>
      <p:sp>
        <p:nvSpPr>
          <p:cNvPr id="18" name="TextBox 13">
            <a:extLst>
              <a:ext uri="{FF2B5EF4-FFF2-40B4-BE49-F238E27FC236}">
                <a16:creationId xmlns:a16="http://schemas.microsoft.com/office/drawing/2014/main" id="{DAD8163B-932B-ADD0-4342-E58100FB35C8}"/>
              </a:ext>
            </a:extLst>
          </p:cNvPr>
          <p:cNvSpPr txBox="1"/>
          <p:nvPr userDrawn="1"/>
        </p:nvSpPr>
        <p:spPr>
          <a:xfrm>
            <a:off x="10328859" y="3445829"/>
            <a:ext cx="5977941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52"/>
              </a:lnSpc>
            </a:pPr>
            <a:r>
              <a:rPr lang="en-US" sz="3103" spc="1924" dirty="0">
                <a:solidFill>
                  <a:srgbClr val="000000"/>
                </a:solidFill>
                <a:latin typeface="Montaser Arabic Extra-Light"/>
                <a:ea typeface="Montaser Arabic Extra-Light"/>
                <a:cs typeface="Montaser Arabic Extra-Light"/>
                <a:sym typeface="Montaser Arabic Extra-Light"/>
              </a:rPr>
              <a:t>PROJETO</a:t>
            </a:r>
          </a:p>
        </p:txBody>
      </p:sp>
      <p:sp>
        <p:nvSpPr>
          <p:cNvPr id="25" name="AutoShape 3">
            <a:extLst>
              <a:ext uri="{FF2B5EF4-FFF2-40B4-BE49-F238E27FC236}">
                <a16:creationId xmlns:a16="http://schemas.microsoft.com/office/drawing/2014/main" id="{A3CCA323-A143-337C-544E-BCF16C82E935}"/>
              </a:ext>
            </a:extLst>
          </p:cNvPr>
          <p:cNvSpPr/>
          <p:nvPr userDrawn="1"/>
        </p:nvSpPr>
        <p:spPr>
          <a:xfrm>
            <a:off x="8581200" y="1712337"/>
            <a:ext cx="8640000" cy="0"/>
          </a:xfrm>
          <a:prstGeom prst="line">
            <a:avLst/>
          </a:prstGeom>
          <a:ln w="38100" cap="flat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tx1">
                    <a:lumMod val="50000"/>
                    <a:lumOff val="50000"/>
                  </a:schemeClr>
                </a:gs>
                <a:gs pos="83000">
                  <a:schemeClr val="tx1">
                    <a:lumMod val="75000"/>
                    <a:lumOff val="25000"/>
                  </a:schemeClr>
                </a:gs>
                <a:gs pos="100000">
                  <a:schemeClr val="tx1"/>
                </a:gs>
              </a:gsLst>
              <a:lin ang="5400000" scaled="1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id="{3C14FD09-C576-0A01-02E0-FB1D25F115F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754571"/>
            <a:ext cx="1580129" cy="992351"/>
          </a:xfrm>
          <a:prstGeom prst="rect">
            <a:avLst/>
          </a:prstGeom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A53D35A9-C1DD-F70B-B15B-AF0E34FC52A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2292" y="788744"/>
            <a:ext cx="1175237" cy="796128"/>
          </a:xfrm>
          <a:prstGeom prst="rect">
            <a:avLst/>
          </a:prstGeom>
        </p:spPr>
      </p:pic>
      <p:pic>
        <p:nvPicPr>
          <p:cNvPr id="28" name="Picture 2" descr="FECOEP - Assista à primeira Reunião Ordinária do exercício de 2020">
            <a:extLst>
              <a:ext uri="{FF2B5EF4-FFF2-40B4-BE49-F238E27FC236}">
                <a16:creationId xmlns:a16="http://schemas.microsoft.com/office/drawing/2014/main" id="{DFDFFBAF-5EEB-BA2A-370A-CC9FA050A9E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2400" y="571500"/>
            <a:ext cx="1453389" cy="109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grpSp>
        <p:nvGrpSpPr>
          <p:cNvPr id="7" name="Group 4">
            <a:extLst>
              <a:ext uri="{FF2B5EF4-FFF2-40B4-BE49-F238E27FC236}">
                <a16:creationId xmlns:a16="http://schemas.microsoft.com/office/drawing/2014/main" id="{05233067-9A44-29CB-5986-81B78E8D93AC}"/>
              </a:ext>
            </a:extLst>
          </p:cNvPr>
          <p:cNvGrpSpPr/>
          <p:nvPr userDrawn="1"/>
        </p:nvGrpSpPr>
        <p:grpSpPr>
          <a:xfrm>
            <a:off x="17332088" y="9399541"/>
            <a:ext cx="574912" cy="574912"/>
            <a:chOff x="0" y="0"/>
            <a:chExt cx="812800" cy="812800"/>
          </a:xfrm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9D69D7A9-40B8-4AF8-C876-28E05FFEEAAF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TextBox 6">
              <a:extLst>
                <a:ext uri="{FF2B5EF4-FFF2-40B4-BE49-F238E27FC236}">
                  <a16:creationId xmlns:a16="http://schemas.microsoft.com/office/drawing/2014/main" id="{15BFCFAA-62A7-AF1C-CF81-DF135929D78D}"/>
                </a:ext>
              </a:extLst>
            </p:cNvPr>
            <p:cNvSpPr txBox="1"/>
            <p:nvPr/>
          </p:nvSpPr>
          <p:spPr>
            <a:xfrm>
              <a:off x="76200" y="-38100"/>
              <a:ext cx="660400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5"/>
                </a:lnSpc>
              </a:pPr>
              <a:endParaRPr/>
            </a:p>
          </p:txBody>
        </p:sp>
      </p:grpSp>
      <p:sp>
        <p:nvSpPr>
          <p:cNvPr id="10" name="AutoShape 3">
            <a:extLst>
              <a:ext uri="{FF2B5EF4-FFF2-40B4-BE49-F238E27FC236}">
                <a16:creationId xmlns:a16="http://schemas.microsoft.com/office/drawing/2014/main" id="{8A52438F-36AC-58F6-CE1E-C00A30601466}"/>
              </a:ext>
            </a:extLst>
          </p:cNvPr>
          <p:cNvSpPr/>
          <p:nvPr userDrawn="1"/>
        </p:nvSpPr>
        <p:spPr>
          <a:xfrm>
            <a:off x="5620201" y="9715500"/>
            <a:ext cx="11484000" cy="0"/>
          </a:xfrm>
          <a:prstGeom prst="line">
            <a:avLst/>
          </a:prstGeom>
          <a:ln w="38100" cap="flat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tx1">
                    <a:lumMod val="50000"/>
                    <a:lumOff val="50000"/>
                  </a:schemeClr>
                </a:gs>
                <a:gs pos="83000">
                  <a:schemeClr val="tx1">
                    <a:lumMod val="75000"/>
                    <a:lumOff val="25000"/>
                  </a:schemeClr>
                </a:gs>
                <a:gs pos="100000">
                  <a:schemeClr val="tx1"/>
                </a:gs>
              </a:gsLst>
              <a:lin ang="5400000" scaled="1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A9A1EA23-2C34-331E-0956-0D8D43581D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17" y="9311672"/>
            <a:ext cx="1580129" cy="992351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61EBB08D-1E04-92C2-F8C6-2B885AD20BC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809" y="9345845"/>
            <a:ext cx="1175237" cy="796128"/>
          </a:xfrm>
          <a:prstGeom prst="rect">
            <a:avLst/>
          </a:prstGeom>
        </p:spPr>
      </p:pic>
      <p:pic>
        <p:nvPicPr>
          <p:cNvPr id="13" name="Picture 2" descr="FECOEP - Assista à primeira Reunião Ordinária do exercício de 2020">
            <a:extLst>
              <a:ext uri="{FF2B5EF4-FFF2-40B4-BE49-F238E27FC236}">
                <a16:creationId xmlns:a16="http://schemas.microsoft.com/office/drawing/2014/main" id="{C82E2293-C8FA-DF10-A05C-5051D0D6C0B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917" y="9128601"/>
            <a:ext cx="1453389" cy="109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grpSp>
        <p:nvGrpSpPr>
          <p:cNvPr id="7" name="Group 4">
            <a:extLst>
              <a:ext uri="{FF2B5EF4-FFF2-40B4-BE49-F238E27FC236}">
                <a16:creationId xmlns:a16="http://schemas.microsoft.com/office/drawing/2014/main" id="{81FF9232-AEA2-2D2E-8C8A-8C990E9EB677}"/>
              </a:ext>
            </a:extLst>
          </p:cNvPr>
          <p:cNvGrpSpPr/>
          <p:nvPr userDrawn="1"/>
        </p:nvGrpSpPr>
        <p:grpSpPr>
          <a:xfrm>
            <a:off x="17332088" y="9399541"/>
            <a:ext cx="574912" cy="574912"/>
            <a:chOff x="0" y="0"/>
            <a:chExt cx="812800" cy="812800"/>
          </a:xfrm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BB9E533A-3BCD-94D2-E339-53694E57F765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TextBox 6">
              <a:extLst>
                <a:ext uri="{FF2B5EF4-FFF2-40B4-BE49-F238E27FC236}">
                  <a16:creationId xmlns:a16="http://schemas.microsoft.com/office/drawing/2014/main" id="{7E6C6033-2637-5367-41AC-4E475C4F203C}"/>
                </a:ext>
              </a:extLst>
            </p:cNvPr>
            <p:cNvSpPr txBox="1"/>
            <p:nvPr/>
          </p:nvSpPr>
          <p:spPr>
            <a:xfrm>
              <a:off x="76200" y="-38100"/>
              <a:ext cx="660400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5"/>
                </a:lnSpc>
              </a:pPr>
              <a:endParaRPr/>
            </a:p>
          </p:txBody>
        </p:sp>
      </p:grpSp>
      <p:sp>
        <p:nvSpPr>
          <p:cNvPr id="10" name="AutoShape 3">
            <a:extLst>
              <a:ext uri="{FF2B5EF4-FFF2-40B4-BE49-F238E27FC236}">
                <a16:creationId xmlns:a16="http://schemas.microsoft.com/office/drawing/2014/main" id="{7DBB4A51-C496-1B86-8EEA-6BBD3536109C}"/>
              </a:ext>
            </a:extLst>
          </p:cNvPr>
          <p:cNvSpPr/>
          <p:nvPr userDrawn="1"/>
        </p:nvSpPr>
        <p:spPr>
          <a:xfrm>
            <a:off x="5620201" y="9715500"/>
            <a:ext cx="11484000" cy="0"/>
          </a:xfrm>
          <a:prstGeom prst="line">
            <a:avLst/>
          </a:prstGeom>
          <a:ln w="38100" cap="flat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tx1">
                    <a:lumMod val="50000"/>
                    <a:lumOff val="50000"/>
                  </a:schemeClr>
                </a:gs>
                <a:gs pos="83000">
                  <a:schemeClr val="tx1">
                    <a:lumMod val="75000"/>
                    <a:lumOff val="25000"/>
                  </a:schemeClr>
                </a:gs>
                <a:gs pos="100000">
                  <a:schemeClr val="tx1"/>
                </a:gs>
              </a:gsLst>
              <a:lin ang="5400000" scaled="1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8A39ACE8-8372-0C42-C0BA-7DD1EF8EB1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17" y="9311672"/>
            <a:ext cx="1580129" cy="992351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0B0D2261-78F1-016F-9FEE-1269E0240C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809" y="9345845"/>
            <a:ext cx="1175237" cy="796128"/>
          </a:xfrm>
          <a:prstGeom prst="rect">
            <a:avLst/>
          </a:prstGeom>
        </p:spPr>
      </p:pic>
      <p:pic>
        <p:nvPicPr>
          <p:cNvPr id="13" name="Picture 2" descr="FECOEP - Assista à primeira Reunião Ordinária do exercício de 2020">
            <a:extLst>
              <a:ext uri="{FF2B5EF4-FFF2-40B4-BE49-F238E27FC236}">
                <a16:creationId xmlns:a16="http://schemas.microsoft.com/office/drawing/2014/main" id="{0CA3D5A1-9EA0-1D25-1C79-E5FA2FBDE8D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917" y="9128601"/>
            <a:ext cx="1453389" cy="109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grpSp>
        <p:nvGrpSpPr>
          <p:cNvPr id="14" name="Group 4">
            <a:extLst>
              <a:ext uri="{FF2B5EF4-FFF2-40B4-BE49-F238E27FC236}">
                <a16:creationId xmlns:a16="http://schemas.microsoft.com/office/drawing/2014/main" id="{408AB8B7-6278-E7BB-0F3A-0846AF94D821}"/>
              </a:ext>
            </a:extLst>
          </p:cNvPr>
          <p:cNvGrpSpPr/>
          <p:nvPr userDrawn="1"/>
        </p:nvGrpSpPr>
        <p:grpSpPr>
          <a:xfrm>
            <a:off x="17332088" y="9399541"/>
            <a:ext cx="574912" cy="574912"/>
            <a:chOff x="0" y="0"/>
            <a:chExt cx="812800" cy="812800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7807DB4B-FF1C-E789-67B6-1DCFB08B681A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TextBox 6">
              <a:extLst>
                <a:ext uri="{FF2B5EF4-FFF2-40B4-BE49-F238E27FC236}">
                  <a16:creationId xmlns:a16="http://schemas.microsoft.com/office/drawing/2014/main" id="{A53B5835-15AA-1664-184D-A685A621F197}"/>
                </a:ext>
              </a:extLst>
            </p:cNvPr>
            <p:cNvSpPr txBox="1"/>
            <p:nvPr/>
          </p:nvSpPr>
          <p:spPr>
            <a:xfrm>
              <a:off x="76200" y="-38100"/>
              <a:ext cx="660400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5"/>
                </a:lnSpc>
              </a:pPr>
              <a:endParaRPr/>
            </a:p>
          </p:txBody>
        </p:sp>
      </p:grpSp>
      <p:sp>
        <p:nvSpPr>
          <p:cNvPr id="17" name="AutoShape 3">
            <a:extLst>
              <a:ext uri="{FF2B5EF4-FFF2-40B4-BE49-F238E27FC236}">
                <a16:creationId xmlns:a16="http://schemas.microsoft.com/office/drawing/2014/main" id="{62633D84-3043-7EAF-91B2-F3FB7FFEE6D8}"/>
              </a:ext>
            </a:extLst>
          </p:cNvPr>
          <p:cNvSpPr/>
          <p:nvPr userDrawn="1"/>
        </p:nvSpPr>
        <p:spPr>
          <a:xfrm>
            <a:off x="5620201" y="9715500"/>
            <a:ext cx="11484000" cy="0"/>
          </a:xfrm>
          <a:prstGeom prst="line">
            <a:avLst/>
          </a:prstGeom>
          <a:ln w="38100" cap="flat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tx1">
                    <a:lumMod val="50000"/>
                    <a:lumOff val="50000"/>
                  </a:schemeClr>
                </a:gs>
                <a:gs pos="83000">
                  <a:schemeClr val="tx1">
                    <a:lumMod val="75000"/>
                    <a:lumOff val="25000"/>
                  </a:schemeClr>
                </a:gs>
                <a:gs pos="100000">
                  <a:schemeClr val="tx1"/>
                </a:gs>
              </a:gsLst>
              <a:lin ang="5400000" scaled="1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2D612930-784E-5D4F-676F-8681E752F6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17" y="9311672"/>
            <a:ext cx="1580129" cy="992351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D9E668AB-E4DA-3EB2-FF34-D72B13DB719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809" y="9345845"/>
            <a:ext cx="1175237" cy="796128"/>
          </a:xfrm>
          <a:prstGeom prst="rect">
            <a:avLst/>
          </a:prstGeom>
        </p:spPr>
      </p:pic>
      <p:pic>
        <p:nvPicPr>
          <p:cNvPr id="20" name="Picture 2" descr="FECOEP - Assista à primeira Reunião Ordinária do exercício de 2020">
            <a:extLst>
              <a:ext uri="{FF2B5EF4-FFF2-40B4-BE49-F238E27FC236}">
                <a16:creationId xmlns:a16="http://schemas.microsoft.com/office/drawing/2014/main" id="{4C4B1373-599C-BC00-37BC-4F4D80F8F37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917" y="9128601"/>
            <a:ext cx="1453389" cy="109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grpSp>
        <p:nvGrpSpPr>
          <p:cNvPr id="7" name="Group 4">
            <a:extLst>
              <a:ext uri="{FF2B5EF4-FFF2-40B4-BE49-F238E27FC236}">
                <a16:creationId xmlns:a16="http://schemas.microsoft.com/office/drawing/2014/main" id="{2D442BA8-C8F4-2141-AB53-1FF0C7C1D4EB}"/>
              </a:ext>
            </a:extLst>
          </p:cNvPr>
          <p:cNvGrpSpPr/>
          <p:nvPr userDrawn="1"/>
        </p:nvGrpSpPr>
        <p:grpSpPr>
          <a:xfrm>
            <a:off x="17332088" y="9399541"/>
            <a:ext cx="574912" cy="574912"/>
            <a:chOff x="0" y="0"/>
            <a:chExt cx="812800" cy="812800"/>
          </a:xfrm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27AF2FF4-964D-5FCD-32C8-2F456DAE0F0B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TextBox 6">
              <a:extLst>
                <a:ext uri="{FF2B5EF4-FFF2-40B4-BE49-F238E27FC236}">
                  <a16:creationId xmlns:a16="http://schemas.microsoft.com/office/drawing/2014/main" id="{994B3381-E85D-C12B-4666-EB2CC12D8B73}"/>
                </a:ext>
              </a:extLst>
            </p:cNvPr>
            <p:cNvSpPr txBox="1"/>
            <p:nvPr/>
          </p:nvSpPr>
          <p:spPr>
            <a:xfrm>
              <a:off x="76200" y="-38100"/>
              <a:ext cx="660400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5"/>
                </a:lnSpc>
              </a:pPr>
              <a:endParaRPr/>
            </a:p>
          </p:txBody>
        </p:sp>
      </p:grpSp>
      <p:sp>
        <p:nvSpPr>
          <p:cNvPr id="10" name="AutoShape 3">
            <a:extLst>
              <a:ext uri="{FF2B5EF4-FFF2-40B4-BE49-F238E27FC236}">
                <a16:creationId xmlns:a16="http://schemas.microsoft.com/office/drawing/2014/main" id="{5F926657-A124-C747-8B1D-5A7933AE6B88}"/>
              </a:ext>
            </a:extLst>
          </p:cNvPr>
          <p:cNvSpPr/>
          <p:nvPr userDrawn="1"/>
        </p:nvSpPr>
        <p:spPr>
          <a:xfrm>
            <a:off x="5620201" y="9715500"/>
            <a:ext cx="11484000" cy="0"/>
          </a:xfrm>
          <a:prstGeom prst="line">
            <a:avLst/>
          </a:prstGeom>
          <a:ln w="38100" cap="flat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tx1">
                    <a:lumMod val="50000"/>
                    <a:lumOff val="50000"/>
                  </a:schemeClr>
                </a:gs>
                <a:gs pos="83000">
                  <a:schemeClr val="tx1">
                    <a:lumMod val="75000"/>
                    <a:lumOff val="25000"/>
                  </a:schemeClr>
                </a:gs>
                <a:gs pos="100000">
                  <a:schemeClr val="tx1"/>
                </a:gs>
              </a:gsLst>
              <a:lin ang="5400000" scaled="1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A791E481-5D13-7571-079F-99B705F111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17" y="9311672"/>
            <a:ext cx="1580129" cy="992351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085CC9C6-F10F-DBDA-63B2-E623FC59342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809" y="9345845"/>
            <a:ext cx="1175237" cy="796128"/>
          </a:xfrm>
          <a:prstGeom prst="rect">
            <a:avLst/>
          </a:prstGeom>
        </p:spPr>
      </p:pic>
      <p:pic>
        <p:nvPicPr>
          <p:cNvPr id="13" name="Picture 2" descr="FECOEP - Assista à primeira Reunião Ordinária do exercício de 2020">
            <a:extLst>
              <a:ext uri="{FF2B5EF4-FFF2-40B4-BE49-F238E27FC236}">
                <a16:creationId xmlns:a16="http://schemas.microsoft.com/office/drawing/2014/main" id="{21B630F4-A9DE-F53F-378A-E88EB6F0945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917" y="9128601"/>
            <a:ext cx="1453389" cy="109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grpSp>
        <p:nvGrpSpPr>
          <p:cNvPr id="8" name="Group 4">
            <a:extLst>
              <a:ext uri="{FF2B5EF4-FFF2-40B4-BE49-F238E27FC236}">
                <a16:creationId xmlns:a16="http://schemas.microsoft.com/office/drawing/2014/main" id="{1D86AA44-AE13-E305-6305-66174414DB66}"/>
              </a:ext>
            </a:extLst>
          </p:cNvPr>
          <p:cNvGrpSpPr/>
          <p:nvPr userDrawn="1"/>
        </p:nvGrpSpPr>
        <p:grpSpPr>
          <a:xfrm>
            <a:off x="17332088" y="9399541"/>
            <a:ext cx="574912" cy="574912"/>
            <a:chOff x="0" y="0"/>
            <a:chExt cx="812800" cy="812800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CD157CBE-2395-C9F6-C425-A34B27C4B1C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Box 6">
              <a:extLst>
                <a:ext uri="{FF2B5EF4-FFF2-40B4-BE49-F238E27FC236}">
                  <a16:creationId xmlns:a16="http://schemas.microsoft.com/office/drawing/2014/main" id="{B505C6CC-BB3C-B5F5-8920-4CD13AC171DC}"/>
                </a:ext>
              </a:extLst>
            </p:cNvPr>
            <p:cNvSpPr txBox="1"/>
            <p:nvPr/>
          </p:nvSpPr>
          <p:spPr>
            <a:xfrm>
              <a:off x="76200" y="-38100"/>
              <a:ext cx="660400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5"/>
                </a:lnSpc>
              </a:pPr>
              <a:endParaRPr/>
            </a:p>
          </p:txBody>
        </p:sp>
      </p:grpSp>
      <p:sp>
        <p:nvSpPr>
          <p:cNvPr id="11" name="AutoShape 3">
            <a:extLst>
              <a:ext uri="{FF2B5EF4-FFF2-40B4-BE49-F238E27FC236}">
                <a16:creationId xmlns:a16="http://schemas.microsoft.com/office/drawing/2014/main" id="{3249B7E8-FB83-47C2-8847-2E0861EF369F}"/>
              </a:ext>
            </a:extLst>
          </p:cNvPr>
          <p:cNvSpPr/>
          <p:nvPr userDrawn="1"/>
        </p:nvSpPr>
        <p:spPr>
          <a:xfrm>
            <a:off x="5620201" y="9715500"/>
            <a:ext cx="11484000" cy="0"/>
          </a:xfrm>
          <a:prstGeom prst="line">
            <a:avLst/>
          </a:prstGeom>
          <a:ln w="38100" cap="flat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tx1">
                    <a:lumMod val="50000"/>
                    <a:lumOff val="50000"/>
                  </a:schemeClr>
                </a:gs>
                <a:gs pos="83000">
                  <a:schemeClr val="tx1">
                    <a:lumMod val="75000"/>
                    <a:lumOff val="25000"/>
                  </a:schemeClr>
                </a:gs>
                <a:gs pos="100000">
                  <a:schemeClr val="tx1"/>
                </a:gs>
              </a:gsLst>
              <a:lin ang="5400000" scaled="1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B91E9852-0BD7-3627-849F-AA68CD49EC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17" y="9311672"/>
            <a:ext cx="1580129" cy="992351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254FB718-4951-7A33-5C98-02000F33B50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809" y="9345845"/>
            <a:ext cx="1175237" cy="796128"/>
          </a:xfrm>
          <a:prstGeom prst="rect">
            <a:avLst/>
          </a:prstGeom>
        </p:spPr>
      </p:pic>
      <p:pic>
        <p:nvPicPr>
          <p:cNvPr id="14" name="Picture 2" descr="FECOEP - Assista à primeira Reunião Ordinária do exercício de 2020">
            <a:extLst>
              <a:ext uri="{FF2B5EF4-FFF2-40B4-BE49-F238E27FC236}">
                <a16:creationId xmlns:a16="http://schemas.microsoft.com/office/drawing/2014/main" id="{D8AD4C55-25BF-65F6-E24D-ED69C32964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917" y="9128601"/>
            <a:ext cx="1453389" cy="109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grpSp>
        <p:nvGrpSpPr>
          <p:cNvPr id="10" name="Group 4">
            <a:extLst>
              <a:ext uri="{FF2B5EF4-FFF2-40B4-BE49-F238E27FC236}">
                <a16:creationId xmlns:a16="http://schemas.microsoft.com/office/drawing/2014/main" id="{FCB2D406-1800-2622-E494-8C362DE0BE2C}"/>
              </a:ext>
            </a:extLst>
          </p:cNvPr>
          <p:cNvGrpSpPr/>
          <p:nvPr userDrawn="1"/>
        </p:nvGrpSpPr>
        <p:grpSpPr>
          <a:xfrm>
            <a:off x="17332088" y="9399541"/>
            <a:ext cx="574912" cy="574912"/>
            <a:chOff x="0" y="0"/>
            <a:chExt cx="812800" cy="812800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811E7295-147E-3C16-74EF-C58A5D8AD2BD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TextBox 6">
              <a:extLst>
                <a:ext uri="{FF2B5EF4-FFF2-40B4-BE49-F238E27FC236}">
                  <a16:creationId xmlns:a16="http://schemas.microsoft.com/office/drawing/2014/main" id="{B2167BDD-E5AC-74F7-794A-8F80AF20A05C}"/>
                </a:ext>
              </a:extLst>
            </p:cNvPr>
            <p:cNvSpPr txBox="1"/>
            <p:nvPr/>
          </p:nvSpPr>
          <p:spPr>
            <a:xfrm>
              <a:off x="76200" y="-38100"/>
              <a:ext cx="660400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5"/>
                </a:lnSpc>
              </a:pPr>
              <a:endParaRPr/>
            </a:p>
          </p:txBody>
        </p:sp>
      </p:grpSp>
      <p:sp>
        <p:nvSpPr>
          <p:cNvPr id="13" name="AutoShape 3">
            <a:extLst>
              <a:ext uri="{FF2B5EF4-FFF2-40B4-BE49-F238E27FC236}">
                <a16:creationId xmlns:a16="http://schemas.microsoft.com/office/drawing/2014/main" id="{EBEFCEAC-6C9D-C1B7-73EC-13CA2E1ED176}"/>
              </a:ext>
            </a:extLst>
          </p:cNvPr>
          <p:cNvSpPr/>
          <p:nvPr userDrawn="1"/>
        </p:nvSpPr>
        <p:spPr>
          <a:xfrm>
            <a:off x="5620201" y="9715500"/>
            <a:ext cx="11484000" cy="0"/>
          </a:xfrm>
          <a:prstGeom prst="line">
            <a:avLst/>
          </a:prstGeom>
          <a:ln w="38100" cap="flat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tx1">
                    <a:lumMod val="50000"/>
                    <a:lumOff val="50000"/>
                  </a:schemeClr>
                </a:gs>
                <a:gs pos="83000">
                  <a:schemeClr val="tx1">
                    <a:lumMod val="75000"/>
                    <a:lumOff val="25000"/>
                  </a:schemeClr>
                </a:gs>
                <a:gs pos="100000">
                  <a:schemeClr val="tx1"/>
                </a:gs>
              </a:gsLst>
              <a:lin ang="5400000" scaled="1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F25E2090-A4D9-BB65-7FF8-7B854A33FA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17" y="9311672"/>
            <a:ext cx="1580129" cy="992351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B99666C9-520F-140D-6E3C-4BC5A642331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809" y="9345845"/>
            <a:ext cx="1175237" cy="796128"/>
          </a:xfrm>
          <a:prstGeom prst="rect">
            <a:avLst/>
          </a:prstGeom>
        </p:spPr>
      </p:pic>
      <p:pic>
        <p:nvPicPr>
          <p:cNvPr id="16" name="Picture 2" descr="FECOEP - Assista à primeira Reunião Ordinária do exercício de 2020">
            <a:extLst>
              <a:ext uri="{FF2B5EF4-FFF2-40B4-BE49-F238E27FC236}">
                <a16:creationId xmlns:a16="http://schemas.microsoft.com/office/drawing/2014/main" id="{A78F8571-26CC-E4B2-A948-D38B4A7DA6E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917" y="9128601"/>
            <a:ext cx="1453389" cy="109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6D10B1E7-0C5C-E67E-29AD-C9D4ED5022B0}"/>
              </a:ext>
            </a:extLst>
          </p:cNvPr>
          <p:cNvGrpSpPr/>
          <p:nvPr userDrawn="1"/>
        </p:nvGrpSpPr>
        <p:grpSpPr>
          <a:xfrm>
            <a:off x="17332088" y="9399541"/>
            <a:ext cx="574912" cy="574912"/>
            <a:chOff x="0" y="0"/>
            <a:chExt cx="812800" cy="812800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DE68B82B-A3A6-4EDA-AF84-25A61E4D18F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Box 6">
              <a:extLst>
                <a:ext uri="{FF2B5EF4-FFF2-40B4-BE49-F238E27FC236}">
                  <a16:creationId xmlns:a16="http://schemas.microsoft.com/office/drawing/2014/main" id="{712B6336-74C5-6B4D-23F8-173F3AE15C8F}"/>
                </a:ext>
              </a:extLst>
            </p:cNvPr>
            <p:cNvSpPr txBox="1"/>
            <p:nvPr/>
          </p:nvSpPr>
          <p:spPr>
            <a:xfrm>
              <a:off x="76200" y="-38100"/>
              <a:ext cx="660400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5"/>
                </a:lnSpc>
              </a:pPr>
              <a:endParaRPr/>
            </a:p>
          </p:txBody>
        </p:sp>
      </p:grpSp>
      <p:sp>
        <p:nvSpPr>
          <p:cNvPr id="9" name="AutoShape 3">
            <a:extLst>
              <a:ext uri="{FF2B5EF4-FFF2-40B4-BE49-F238E27FC236}">
                <a16:creationId xmlns:a16="http://schemas.microsoft.com/office/drawing/2014/main" id="{77393E84-8FF1-44B3-45A5-B93C11873FEC}"/>
              </a:ext>
            </a:extLst>
          </p:cNvPr>
          <p:cNvSpPr/>
          <p:nvPr userDrawn="1"/>
        </p:nvSpPr>
        <p:spPr>
          <a:xfrm>
            <a:off x="5620201" y="9715500"/>
            <a:ext cx="11484000" cy="0"/>
          </a:xfrm>
          <a:prstGeom prst="line">
            <a:avLst/>
          </a:prstGeom>
          <a:ln w="38100" cap="flat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tx1">
                    <a:lumMod val="50000"/>
                    <a:lumOff val="50000"/>
                  </a:schemeClr>
                </a:gs>
                <a:gs pos="83000">
                  <a:schemeClr val="tx1">
                    <a:lumMod val="75000"/>
                    <a:lumOff val="25000"/>
                  </a:schemeClr>
                </a:gs>
                <a:gs pos="100000">
                  <a:schemeClr val="tx1"/>
                </a:gs>
              </a:gsLst>
              <a:lin ang="5400000" scaled="1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9113F16C-2F15-A107-725C-1D0849C413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17" y="9311672"/>
            <a:ext cx="1580129" cy="99235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FDC28EC4-1A9D-ED6C-10B2-36212E7BA5A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809" y="9345845"/>
            <a:ext cx="1175237" cy="796128"/>
          </a:xfrm>
          <a:prstGeom prst="rect">
            <a:avLst/>
          </a:prstGeom>
        </p:spPr>
      </p:pic>
      <p:pic>
        <p:nvPicPr>
          <p:cNvPr id="12" name="Picture 2" descr="FECOEP - Assista à primeira Reunião Ordinária do exercício de 2020">
            <a:extLst>
              <a:ext uri="{FF2B5EF4-FFF2-40B4-BE49-F238E27FC236}">
                <a16:creationId xmlns:a16="http://schemas.microsoft.com/office/drawing/2014/main" id="{CE3CFEC6-E6C8-731A-65A8-DB28B4B867B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917" y="9128601"/>
            <a:ext cx="1453389" cy="109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2975A44-EBB4-87B1-1197-9C1160A8FDAF}"/>
              </a:ext>
            </a:extLst>
          </p:cNvPr>
          <p:cNvGrpSpPr/>
          <p:nvPr userDrawn="1"/>
        </p:nvGrpSpPr>
        <p:grpSpPr>
          <a:xfrm>
            <a:off x="17332088" y="9399541"/>
            <a:ext cx="574912" cy="574912"/>
            <a:chOff x="0" y="0"/>
            <a:chExt cx="812800" cy="812800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7D0D6F27-6EF5-E10C-7C71-1BE0AD24F13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44ACF77-55BA-68F5-8569-93C94983759B}"/>
                </a:ext>
              </a:extLst>
            </p:cNvPr>
            <p:cNvSpPr txBox="1"/>
            <p:nvPr/>
          </p:nvSpPr>
          <p:spPr>
            <a:xfrm>
              <a:off x="76200" y="-38100"/>
              <a:ext cx="660400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5"/>
                </a:lnSpc>
              </a:pPr>
              <a:endParaRPr/>
            </a:p>
          </p:txBody>
        </p:sp>
      </p:grpSp>
      <p:sp>
        <p:nvSpPr>
          <p:cNvPr id="8" name="AutoShape 3">
            <a:extLst>
              <a:ext uri="{FF2B5EF4-FFF2-40B4-BE49-F238E27FC236}">
                <a16:creationId xmlns:a16="http://schemas.microsoft.com/office/drawing/2014/main" id="{9649EB28-041A-E933-2F25-88F16FAF90A6}"/>
              </a:ext>
            </a:extLst>
          </p:cNvPr>
          <p:cNvSpPr/>
          <p:nvPr userDrawn="1"/>
        </p:nvSpPr>
        <p:spPr>
          <a:xfrm>
            <a:off x="5620201" y="9715500"/>
            <a:ext cx="11484000" cy="0"/>
          </a:xfrm>
          <a:prstGeom prst="line">
            <a:avLst/>
          </a:prstGeom>
          <a:ln w="38100" cap="flat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tx1">
                    <a:lumMod val="50000"/>
                    <a:lumOff val="50000"/>
                  </a:schemeClr>
                </a:gs>
                <a:gs pos="83000">
                  <a:schemeClr val="tx1">
                    <a:lumMod val="75000"/>
                    <a:lumOff val="25000"/>
                  </a:schemeClr>
                </a:gs>
                <a:gs pos="100000">
                  <a:schemeClr val="tx1"/>
                </a:gs>
              </a:gsLst>
              <a:lin ang="5400000" scaled="1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4259DFB0-CA66-1952-4BA9-09CEBC0DCE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17" y="9311672"/>
            <a:ext cx="1580129" cy="992351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BC237DE2-2307-6893-6A25-4E45226BC9D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809" y="9345845"/>
            <a:ext cx="1175237" cy="796128"/>
          </a:xfrm>
          <a:prstGeom prst="rect">
            <a:avLst/>
          </a:prstGeom>
        </p:spPr>
      </p:pic>
      <p:pic>
        <p:nvPicPr>
          <p:cNvPr id="11" name="Picture 2" descr="FECOEP - Assista à primeira Reunião Ordinária do exercício de 2020">
            <a:extLst>
              <a:ext uri="{FF2B5EF4-FFF2-40B4-BE49-F238E27FC236}">
                <a16:creationId xmlns:a16="http://schemas.microsoft.com/office/drawing/2014/main" id="{41BF0946-32D9-D3BC-30CD-A83B7FD2860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917" y="9128601"/>
            <a:ext cx="1453389" cy="109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grpSp>
        <p:nvGrpSpPr>
          <p:cNvPr id="8" name="Group 4">
            <a:extLst>
              <a:ext uri="{FF2B5EF4-FFF2-40B4-BE49-F238E27FC236}">
                <a16:creationId xmlns:a16="http://schemas.microsoft.com/office/drawing/2014/main" id="{7A06D820-D635-4562-AA3F-94204880A6AA}"/>
              </a:ext>
            </a:extLst>
          </p:cNvPr>
          <p:cNvGrpSpPr/>
          <p:nvPr userDrawn="1"/>
        </p:nvGrpSpPr>
        <p:grpSpPr>
          <a:xfrm>
            <a:off x="17332088" y="9399541"/>
            <a:ext cx="574912" cy="574912"/>
            <a:chOff x="0" y="0"/>
            <a:chExt cx="812800" cy="812800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2557A122-0CC4-4858-B5C3-C6C2FE89E88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Box 6">
              <a:extLst>
                <a:ext uri="{FF2B5EF4-FFF2-40B4-BE49-F238E27FC236}">
                  <a16:creationId xmlns:a16="http://schemas.microsoft.com/office/drawing/2014/main" id="{2E6548A2-72F3-4B96-F26D-FFE8073EBC2E}"/>
                </a:ext>
              </a:extLst>
            </p:cNvPr>
            <p:cNvSpPr txBox="1"/>
            <p:nvPr/>
          </p:nvSpPr>
          <p:spPr>
            <a:xfrm>
              <a:off x="76200" y="-38100"/>
              <a:ext cx="660400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5"/>
                </a:lnSpc>
              </a:pPr>
              <a:endParaRPr/>
            </a:p>
          </p:txBody>
        </p:sp>
      </p:grpSp>
      <p:sp>
        <p:nvSpPr>
          <p:cNvPr id="11" name="AutoShape 3">
            <a:extLst>
              <a:ext uri="{FF2B5EF4-FFF2-40B4-BE49-F238E27FC236}">
                <a16:creationId xmlns:a16="http://schemas.microsoft.com/office/drawing/2014/main" id="{C5374333-7DED-1FA4-8266-6DFABC6BC666}"/>
              </a:ext>
            </a:extLst>
          </p:cNvPr>
          <p:cNvSpPr/>
          <p:nvPr userDrawn="1"/>
        </p:nvSpPr>
        <p:spPr>
          <a:xfrm>
            <a:off x="5620201" y="9715500"/>
            <a:ext cx="11484000" cy="0"/>
          </a:xfrm>
          <a:prstGeom prst="line">
            <a:avLst/>
          </a:prstGeom>
          <a:ln w="38100" cap="flat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tx1">
                    <a:lumMod val="50000"/>
                    <a:lumOff val="50000"/>
                  </a:schemeClr>
                </a:gs>
                <a:gs pos="83000">
                  <a:schemeClr val="tx1">
                    <a:lumMod val="75000"/>
                    <a:lumOff val="25000"/>
                  </a:schemeClr>
                </a:gs>
                <a:gs pos="100000">
                  <a:schemeClr val="tx1"/>
                </a:gs>
              </a:gsLst>
              <a:lin ang="5400000" scaled="1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580D594B-A263-45FD-C9EA-07503C44AC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17" y="9311672"/>
            <a:ext cx="1580129" cy="992351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BDE5A74A-F7A3-66EF-BD8B-489634FD741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809" y="9345845"/>
            <a:ext cx="1175237" cy="796128"/>
          </a:xfrm>
          <a:prstGeom prst="rect">
            <a:avLst/>
          </a:prstGeom>
        </p:spPr>
      </p:pic>
      <p:pic>
        <p:nvPicPr>
          <p:cNvPr id="14" name="Picture 2" descr="FECOEP - Assista à primeira Reunião Ordinária do exercício de 2020">
            <a:extLst>
              <a:ext uri="{FF2B5EF4-FFF2-40B4-BE49-F238E27FC236}">
                <a16:creationId xmlns:a16="http://schemas.microsoft.com/office/drawing/2014/main" id="{8732DDA6-F9AC-5E9E-90A7-48B65C5F24E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917" y="9128601"/>
            <a:ext cx="1453389" cy="109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grpSp>
        <p:nvGrpSpPr>
          <p:cNvPr id="8" name="Group 4">
            <a:extLst>
              <a:ext uri="{FF2B5EF4-FFF2-40B4-BE49-F238E27FC236}">
                <a16:creationId xmlns:a16="http://schemas.microsoft.com/office/drawing/2014/main" id="{F46BDAD5-78C1-B53F-ED01-5ECC2B09840E}"/>
              </a:ext>
            </a:extLst>
          </p:cNvPr>
          <p:cNvGrpSpPr/>
          <p:nvPr userDrawn="1"/>
        </p:nvGrpSpPr>
        <p:grpSpPr>
          <a:xfrm>
            <a:off x="17332088" y="9399541"/>
            <a:ext cx="574912" cy="574912"/>
            <a:chOff x="0" y="0"/>
            <a:chExt cx="812800" cy="812800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103BF50A-9D8C-5D72-8CFB-127644ECE1CD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Box 6">
              <a:extLst>
                <a:ext uri="{FF2B5EF4-FFF2-40B4-BE49-F238E27FC236}">
                  <a16:creationId xmlns:a16="http://schemas.microsoft.com/office/drawing/2014/main" id="{F2DA23F4-25A8-7637-E1B4-7B04240F9A91}"/>
                </a:ext>
              </a:extLst>
            </p:cNvPr>
            <p:cNvSpPr txBox="1"/>
            <p:nvPr/>
          </p:nvSpPr>
          <p:spPr>
            <a:xfrm>
              <a:off x="76200" y="-38100"/>
              <a:ext cx="660400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5"/>
                </a:lnSpc>
              </a:pPr>
              <a:endParaRPr/>
            </a:p>
          </p:txBody>
        </p:sp>
      </p:grpSp>
      <p:sp>
        <p:nvSpPr>
          <p:cNvPr id="11" name="AutoShape 3">
            <a:extLst>
              <a:ext uri="{FF2B5EF4-FFF2-40B4-BE49-F238E27FC236}">
                <a16:creationId xmlns:a16="http://schemas.microsoft.com/office/drawing/2014/main" id="{B9AC1284-470E-2958-8D92-EA6FFF24E066}"/>
              </a:ext>
            </a:extLst>
          </p:cNvPr>
          <p:cNvSpPr/>
          <p:nvPr userDrawn="1"/>
        </p:nvSpPr>
        <p:spPr>
          <a:xfrm>
            <a:off x="5620201" y="9715500"/>
            <a:ext cx="11484000" cy="0"/>
          </a:xfrm>
          <a:prstGeom prst="line">
            <a:avLst/>
          </a:prstGeom>
          <a:ln w="38100" cap="flat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tx1">
                    <a:lumMod val="50000"/>
                    <a:lumOff val="50000"/>
                  </a:schemeClr>
                </a:gs>
                <a:gs pos="83000">
                  <a:schemeClr val="tx1">
                    <a:lumMod val="75000"/>
                    <a:lumOff val="25000"/>
                  </a:schemeClr>
                </a:gs>
                <a:gs pos="100000">
                  <a:schemeClr val="tx1"/>
                </a:gs>
              </a:gsLst>
              <a:lin ang="5400000" scaled="1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5EC79A9F-8575-A6A0-378A-06D5FB5B5C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17" y="9311672"/>
            <a:ext cx="1580129" cy="992351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3B69AD7A-BA58-376C-115F-4D2CC03C6D2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809" y="9345845"/>
            <a:ext cx="1175237" cy="796128"/>
          </a:xfrm>
          <a:prstGeom prst="rect">
            <a:avLst/>
          </a:prstGeom>
        </p:spPr>
      </p:pic>
      <p:pic>
        <p:nvPicPr>
          <p:cNvPr id="14" name="Picture 2" descr="FECOEP - Assista à primeira Reunião Ordinária do exercício de 2020">
            <a:extLst>
              <a:ext uri="{FF2B5EF4-FFF2-40B4-BE49-F238E27FC236}">
                <a16:creationId xmlns:a16="http://schemas.microsoft.com/office/drawing/2014/main" id="{4521E6B2-6F46-2105-BAE1-6B9706A65E2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917" y="9128601"/>
            <a:ext cx="1453389" cy="109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4">
            <a:extLst>
              <a:ext uri="{FF2B5EF4-FFF2-40B4-BE49-F238E27FC236}">
                <a16:creationId xmlns:a16="http://schemas.microsoft.com/office/drawing/2014/main" id="{897C1E87-7813-9517-AAA9-42380DFA223F}"/>
              </a:ext>
            </a:extLst>
          </p:cNvPr>
          <p:cNvSpPr txBox="1"/>
          <p:nvPr/>
        </p:nvSpPr>
        <p:spPr>
          <a:xfrm>
            <a:off x="10337932" y="4389965"/>
            <a:ext cx="7035668" cy="1090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510"/>
              </a:lnSpc>
            </a:pPr>
            <a:r>
              <a:rPr lang="en-US" sz="7880" b="1" dirty="0">
                <a:solidFill>
                  <a:srgbClr val="FFFFFF"/>
                </a:solidFill>
                <a:latin typeface="Montaser Arabic Medium"/>
                <a:ea typeface="Montaser Arabic Medium"/>
                <a:cs typeface="Montaser Arabic Medium"/>
                <a:sym typeface="Montaser Arabic Medium"/>
              </a:rPr>
              <a:t>TITULO</a:t>
            </a:r>
          </a:p>
        </p:txBody>
      </p:sp>
      <p:sp>
        <p:nvSpPr>
          <p:cNvPr id="5" name="TextBox 15">
            <a:extLst>
              <a:ext uri="{FF2B5EF4-FFF2-40B4-BE49-F238E27FC236}">
                <a16:creationId xmlns:a16="http://schemas.microsoft.com/office/drawing/2014/main" id="{C4B13D04-6E82-0548-7FD0-A67783BBB9D5}"/>
              </a:ext>
            </a:extLst>
          </p:cNvPr>
          <p:cNvSpPr txBox="1"/>
          <p:nvPr/>
        </p:nvSpPr>
        <p:spPr>
          <a:xfrm>
            <a:off x="10318598" y="8267700"/>
            <a:ext cx="6674002" cy="8152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295"/>
              </a:lnSpc>
            </a:pPr>
            <a:r>
              <a:rPr lang="en-US" sz="2354" spc="47" dirty="0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Autores: Ana Morais, Ana Morais, Ana Morais</a:t>
            </a:r>
          </a:p>
          <a:p>
            <a:pPr algn="l">
              <a:lnSpc>
                <a:spcPts val="3295"/>
              </a:lnSpc>
            </a:pPr>
            <a:r>
              <a:rPr lang="en-US" sz="2354" spc="47" dirty="0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Orientador: Francisco Andrade</a:t>
            </a:r>
          </a:p>
        </p:txBody>
      </p:sp>
    </p:spTree>
    <p:extLst>
      <p:ext uri="{BB962C8B-B14F-4D97-AF65-F5344CB8AC3E}">
        <p14:creationId xmlns:p14="http://schemas.microsoft.com/office/powerpoint/2010/main" val="3329900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859" y="1736320"/>
            <a:ext cx="7645250" cy="6814359"/>
          </a:xfrm>
          <a:custGeom>
            <a:avLst/>
            <a:gdLst/>
            <a:ahLst/>
            <a:cxnLst/>
            <a:rect l="l" t="t" r="r" b="b"/>
            <a:pathLst>
              <a:path w="7828899" h="6814359">
                <a:moveTo>
                  <a:pt x="0" y="0"/>
                </a:moveTo>
                <a:lnTo>
                  <a:pt x="7828899" y="0"/>
                </a:lnTo>
                <a:lnTo>
                  <a:pt x="7828899" y="6814360"/>
                </a:lnTo>
                <a:lnTo>
                  <a:pt x="0" y="68143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402" t="-20768" r="-59162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6449296" y="1736319"/>
            <a:ext cx="1838704" cy="6814359"/>
          </a:xfrm>
          <a:custGeom>
            <a:avLst/>
            <a:gdLst/>
            <a:ahLst/>
            <a:cxnLst/>
            <a:rect l="l" t="t" r="r" b="b"/>
            <a:pathLst>
              <a:path w="1838704" h="6814359">
                <a:moveTo>
                  <a:pt x="0" y="0"/>
                </a:moveTo>
                <a:lnTo>
                  <a:pt x="1838704" y="0"/>
                </a:lnTo>
                <a:lnTo>
                  <a:pt x="1838704" y="6814360"/>
                </a:lnTo>
                <a:lnTo>
                  <a:pt x="0" y="68143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0768" r="-57178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8637579" y="3002930"/>
            <a:ext cx="7393805" cy="7585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32"/>
              </a:lnSpc>
            </a:pPr>
            <a:r>
              <a:rPr lang="en-US" sz="5400" spc="918">
                <a:solidFill>
                  <a:srgbClr val="000000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INTRODUÇÃO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637579" y="4010742"/>
            <a:ext cx="7645250" cy="3955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24"/>
              </a:lnSpc>
            </a:pPr>
            <a:r>
              <a:rPr lang="en-US" sz="2600" spc="143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Lorem ipsum dolor sit amet, consectetur adipiscing elit. Quisque porttitor aliquam lorem, id tincidunt velit tincidunt ultrices. Sed orci purus, posuere vitae viverra in, condimentum a nisl. Aliquam libero dui, porttitor vel finibus lacinia, fermentum ut tellus.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4000" y="1028700"/>
            <a:ext cx="8115300" cy="8229600"/>
          </a:xfrm>
          <a:custGeom>
            <a:avLst/>
            <a:gdLst/>
            <a:ahLst/>
            <a:cxnLst/>
            <a:rect l="l" t="t" r="r" b="b"/>
            <a:pathLst>
              <a:path w="8115300" h="8229600">
                <a:moveTo>
                  <a:pt x="0" y="0"/>
                </a:moveTo>
                <a:lnTo>
                  <a:pt x="8115300" y="0"/>
                </a:lnTo>
                <a:lnTo>
                  <a:pt x="81153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535" r="-126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0" y="3298200"/>
            <a:ext cx="12564775" cy="4410867"/>
            <a:chOff x="0" y="0"/>
            <a:chExt cx="3309241" cy="11617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09241" cy="1161710"/>
            </a:xfrm>
            <a:custGeom>
              <a:avLst/>
              <a:gdLst/>
              <a:ahLst/>
              <a:cxnLst/>
              <a:rect l="l" t="t" r="r" b="b"/>
              <a:pathLst>
                <a:path w="3309241" h="1161710">
                  <a:moveTo>
                    <a:pt x="0" y="0"/>
                  </a:moveTo>
                  <a:lnTo>
                    <a:pt x="3309241" y="0"/>
                  </a:lnTo>
                  <a:lnTo>
                    <a:pt x="3309241" y="1161710"/>
                  </a:lnTo>
                  <a:lnTo>
                    <a:pt x="0" y="11617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3309241" cy="12093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2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737360" y="2605752"/>
            <a:ext cx="7406640" cy="7585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832"/>
              </a:lnSpc>
              <a:spcBef>
                <a:spcPct val="0"/>
              </a:spcBef>
            </a:pPr>
            <a:r>
              <a:rPr lang="en-US" sz="5400" u="none" strike="noStrike" spc="918" dirty="0">
                <a:solidFill>
                  <a:srgbClr val="000000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JUSTIFICATIVA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737360" y="4158332"/>
            <a:ext cx="9326880" cy="2812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524"/>
              </a:lnSpc>
              <a:spcBef>
                <a:spcPct val="0"/>
              </a:spcBef>
            </a:pPr>
            <a:r>
              <a:rPr lang="en-US" sz="2600" u="none" strike="noStrike" spc="143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Lorem ipsum dolor sit amet, consectetur adipiscing elit. Quisque porttitor aliquam lorem, id tincidunt velit tincidunt ultrices. Sed orci purus, posuere vitae viverra in, condimentum a nisl. Aliquam libero dui, porttitor vel finibus lacinia, fermentum ut tellus.</a:t>
            </a:r>
          </a:p>
        </p:txBody>
      </p:sp>
      <p:sp>
        <p:nvSpPr>
          <p:cNvPr id="8" name="AutoShape 8"/>
          <p:cNvSpPr/>
          <p:nvPr/>
        </p:nvSpPr>
        <p:spPr>
          <a:xfrm>
            <a:off x="1579081" y="8763221"/>
            <a:ext cx="4190056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grpSp>
        <p:nvGrpSpPr>
          <p:cNvPr id="9" name="Group 9"/>
          <p:cNvGrpSpPr/>
          <p:nvPr/>
        </p:nvGrpSpPr>
        <p:grpSpPr>
          <a:xfrm>
            <a:off x="5888146" y="8605241"/>
            <a:ext cx="315960" cy="315960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-38100"/>
              <a:ext cx="660400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5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400800" y="8605241"/>
            <a:ext cx="315960" cy="315960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-38100"/>
              <a:ext cx="660400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721247" y="3002623"/>
            <a:ext cx="9352248" cy="2821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524"/>
              </a:lnSpc>
              <a:spcBef>
                <a:spcPct val="0"/>
              </a:spcBef>
            </a:pPr>
            <a:r>
              <a:rPr lang="en-US" sz="2600" u="none" strike="noStrike" spc="143" dirty="0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Lorem ipsum dolor sit </a:t>
            </a:r>
            <a:r>
              <a:rPr lang="en-US" sz="2600" u="none" strike="noStrike" spc="143" dirty="0" err="1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amet</a:t>
            </a:r>
            <a:r>
              <a:rPr lang="en-US" sz="2600" u="none" strike="noStrike" spc="143" dirty="0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, </a:t>
            </a:r>
            <a:r>
              <a:rPr lang="en-US" sz="2600" u="none" strike="noStrike" spc="143" dirty="0" err="1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consectetur</a:t>
            </a:r>
            <a:r>
              <a:rPr lang="en-US" sz="2600" u="none" strike="noStrike" spc="143" dirty="0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 </a:t>
            </a:r>
            <a:r>
              <a:rPr lang="en-US" sz="2600" u="none" strike="noStrike" spc="143" dirty="0" err="1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adipiscing</a:t>
            </a:r>
            <a:r>
              <a:rPr lang="en-US" sz="2600" u="none" strike="noStrike" spc="143" dirty="0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 </a:t>
            </a:r>
            <a:r>
              <a:rPr lang="en-US" sz="2600" u="none" strike="noStrike" spc="143" dirty="0" err="1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elit</a:t>
            </a:r>
            <a:r>
              <a:rPr lang="en-US" sz="2600" u="none" strike="noStrike" spc="143" dirty="0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. </a:t>
            </a:r>
            <a:r>
              <a:rPr lang="en-US" sz="2600" u="none" strike="noStrike" spc="143" dirty="0" err="1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Quisque</a:t>
            </a:r>
            <a:r>
              <a:rPr lang="en-US" sz="2600" u="none" strike="noStrike" spc="143" dirty="0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 </a:t>
            </a:r>
            <a:r>
              <a:rPr lang="en-US" sz="2600" u="none" strike="noStrike" spc="143" dirty="0" err="1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porttitor</a:t>
            </a:r>
            <a:r>
              <a:rPr lang="en-US" sz="2600" u="none" strike="noStrike" spc="143" dirty="0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 </a:t>
            </a:r>
            <a:r>
              <a:rPr lang="en-US" sz="2600" u="none" strike="noStrike" spc="143" dirty="0" err="1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aliquam</a:t>
            </a:r>
            <a:r>
              <a:rPr lang="en-US" sz="2600" u="none" strike="noStrike" spc="143" dirty="0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 lorem, id </a:t>
            </a:r>
            <a:r>
              <a:rPr lang="en-US" sz="2600" u="none" strike="noStrike" spc="143" dirty="0" err="1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tincidunt</a:t>
            </a:r>
            <a:r>
              <a:rPr lang="en-US" sz="2600" u="none" strike="noStrike" spc="143" dirty="0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 </a:t>
            </a:r>
            <a:r>
              <a:rPr lang="en-US" sz="2600" u="none" strike="noStrike" spc="143" dirty="0" err="1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velit</a:t>
            </a:r>
            <a:r>
              <a:rPr lang="en-US" sz="2600" u="none" strike="noStrike" spc="143" dirty="0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 </a:t>
            </a:r>
            <a:r>
              <a:rPr lang="en-US" sz="2600" u="none" strike="noStrike" spc="143" dirty="0" err="1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tincidunt</a:t>
            </a:r>
            <a:r>
              <a:rPr lang="en-US" sz="2600" u="none" strike="noStrike" spc="143" dirty="0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 </a:t>
            </a:r>
            <a:r>
              <a:rPr lang="en-US" sz="2600" u="none" strike="noStrike" spc="143" dirty="0" err="1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ultrices</a:t>
            </a:r>
            <a:r>
              <a:rPr lang="en-US" sz="2600" u="none" strike="noStrike" spc="143" dirty="0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. Sed </a:t>
            </a:r>
            <a:r>
              <a:rPr lang="en-US" sz="2600" u="none" strike="noStrike" spc="143" dirty="0" err="1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orci</a:t>
            </a:r>
            <a:r>
              <a:rPr lang="en-US" sz="2600" u="none" strike="noStrike" spc="143" dirty="0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 </a:t>
            </a:r>
            <a:r>
              <a:rPr lang="en-US" sz="2600" u="none" strike="noStrike" spc="143" dirty="0" err="1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purus</a:t>
            </a:r>
            <a:r>
              <a:rPr lang="en-US" sz="2600" u="none" strike="noStrike" spc="143" dirty="0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, </a:t>
            </a:r>
            <a:r>
              <a:rPr lang="en-US" sz="2600" u="none" strike="noStrike" spc="143" dirty="0" err="1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posuere</a:t>
            </a:r>
            <a:r>
              <a:rPr lang="en-US" sz="2600" u="none" strike="noStrike" spc="143" dirty="0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 vitae </a:t>
            </a:r>
            <a:r>
              <a:rPr lang="en-US" sz="2600" u="none" strike="noStrike" spc="143" dirty="0" err="1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viverra</a:t>
            </a:r>
            <a:r>
              <a:rPr lang="en-US" sz="2600" u="none" strike="noStrike" spc="143" dirty="0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 in, </a:t>
            </a:r>
            <a:r>
              <a:rPr lang="en-US" sz="2600" u="none" strike="noStrike" spc="143" dirty="0" err="1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condimentum</a:t>
            </a:r>
            <a:r>
              <a:rPr lang="en-US" sz="2600" u="none" strike="noStrike" spc="143" dirty="0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 a </a:t>
            </a:r>
            <a:r>
              <a:rPr lang="en-US" sz="2600" u="none" strike="noStrike" spc="143" dirty="0" err="1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nisl</a:t>
            </a:r>
            <a:r>
              <a:rPr lang="en-US" sz="2600" u="none" strike="noStrike" spc="143" dirty="0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. </a:t>
            </a:r>
            <a:r>
              <a:rPr lang="en-US" sz="2600" u="none" strike="noStrike" spc="143" dirty="0" err="1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Aliquam</a:t>
            </a:r>
            <a:r>
              <a:rPr lang="en-US" sz="2600" u="none" strike="noStrike" spc="143" dirty="0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 libero dui, </a:t>
            </a:r>
            <a:r>
              <a:rPr lang="en-US" sz="2600" u="none" strike="noStrike" spc="143" dirty="0" err="1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porttitor</a:t>
            </a:r>
            <a:r>
              <a:rPr lang="en-US" sz="2600" u="none" strike="noStrike" spc="143" dirty="0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 vel </a:t>
            </a:r>
            <a:r>
              <a:rPr lang="en-US" sz="2600" u="none" strike="noStrike" spc="143" dirty="0" err="1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finibus</a:t>
            </a:r>
            <a:r>
              <a:rPr lang="en-US" sz="2600" u="none" strike="noStrike" spc="143" dirty="0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 lacinia, fermentum </a:t>
            </a:r>
            <a:r>
              <a:rPr lang="en-US" sz="2600" u="none" strike="noStrike" spc="143" dirty="0" err="1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ut</a:t>
            </a:r>
            <a:r>
              <a:rPr lang="en-US" sz="2600" u="none" strike="noStrike" spc="143" dirty="0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 </a:t>
            </a:r>
            <a:r>
              <a:rPr lang="en-US" sz="2600" u="none" strike="noStrike" spc="143" dirty="0" err="1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tellus</a:t>
            </a:r>
            <a:r>
              <a:rPr lang="en-US" sz="2600" u="none" strike="noStrike" spc="143" dirty="0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1247" y="1652730"/>
            <a:ext cx="8115300" cy="7585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832"/>
              </a:lnSpc>
              <a:spcBef>
                <a:spcPct val="0"/>
              </a:spcBef>
            </a:pPr>
            <a:r>
              <a:rPr lang="en-US" sz="5400" u="none" strike="noStrike" spc="918">
                <a:solidFill>
                  <a:srgbClr val="000000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OBJETIVOS</a:t>
            </a:r>
          </a:p>
        </p:txBody>
      </p:sp>
      <p:sp>
        <p:nvSpPr>
          <p:cNvPr id="5" name="AutoShape 5"/>
          <p:cNvSpPr/>
          <p:nvPr/>
        </p:nvSpPr>
        <p:spPr>
          <a:xfrm>
            <a:off x="16408773" y="38100"/>
            <a:ext cx="0" cy="419005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grpSp>
        <p:nvGrpSpPr>
          <p:cNvPr id="6" name="Group 6"/>
          <p:cNvGrpSpPr/>
          <p:nvPr/>
        </p:nvGrpSpPr>
        <p:grpSpPr>
          <a:xfrm rot="5400000">
            <a:off x="16250794" y="4347165"/>
            <a:ext cx="315960" cy="31596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-38100"/>
              <a:ext cx="660400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5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5400000">
            <a:off x="16250794" y="4859818"/>
            <a:ext cx="315960" cy="315960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-38100"/>
              <a:ext cx="660400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92382" y="0"/>
            <a:ext cx="5234391" cy="8912791"/>
          </a:xfrm>
          <a:custGeom>
            <a:avLst/>
            <a:gdLst/>
            <a:ahLst/>
            <a:cxnLst/>
            <a:rect l="l" t="t" r="r" b="b"/>
            <a:pathLst>
              <a:path w="5234391" h="8912791">
                <a:moveTo>
                  <a:pt x="0" y="0"/>
                </a:moveTo>
                <a:lnTo>
                  <a:pt x="5234391" y="0"/>
                </a:lnTo>
                <a:lnTo>
                  <a:pt x="5234391" y="8912791"/>
                </a:lnTo>
                <a:lnTo>
                  <a:pt x="0" y="89127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904" r="-165210" b="-6931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7026773" y="3701737"/>
            <a:ext cx="9366150" cy="7585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5832"/>
              </a:lnSpc>
              <a:spcBef>
                <a:spcPct val="0"/>
              </a:spcBef>
            </a:pPr>
            <a:r>
              <a:rPr lang="en-US" sz="5400" u="none" strike="noStrike" spc="918">
                <a:solidFill>
                  <a:srgbClr val="000000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REVISÃO TEÓRICA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644563" y="5065452"/>
            <a:ext cx="8748360" cy="3384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4524"/>
              </a:lnSpc>
              <a:spcBef>
                <a:spcPct val="0"/>
              </a:spcBef>
            </a:pPr>
            <a:r>
              <a:rPr lang="en-US" sz="2600" u="none" strike="noStrike" spc="143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Lorem ipsum dolor sit amet, consectetur adipiscing elit. Quisque porttitor aliquam lorem, id tincidunt velit tincidunt ultrices. Sed orci purus, posuere vitae viverra in, condimentum a nisl. Aliquam libero dui, porttitor vel finibus lacinia, fermentum ut tellus.</a:t>
            </a:r>
          </a:p>
        </p:txBody>
      </p:sp>
      <p:sp>
        <p:nvSpPr>
          <p:cNvPr id="5" name="AutoShape 5"/>
          <p:cNvSpPr/>
          <p:nvPr/>
        </p:nvSpPr>
        <p:spPr>
          <a:xfrm>
            <a:off x="11255245" y="1186680"/>
            <a:ext cx="4190056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grpSp>
        <p:nvGrpSpPr>
          <p:cNvPr id="6" name="Group 6"/>
          <p:cNvGrpSpPr/>
          <p:nvPr/>
        </p:nvGrpSpPr>
        <p:grpSpPr>
          <a:xfrm>
            <a:off x="15564310" y="1028700"/>
            <a:ext cx="315960" cy="31596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-38100"/>
              <a:ext cx="660400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5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076964" y="1028700"/>
            <a:ext cx="315960" cy="315960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-38100"/>
              <a:ext cx="660400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260292" y="4300762"/>
            <a:ext cx="810161" cy="810161"/>
            <a:chOff x="0" y="0"/>
            <a:chExt cx="323804" cy="3238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23804" cy="323804"/>
            </a:xfrm>
            <a:custGeom>
              <a:avLst/>
              <a:gdLst/>
              <a:ahLst/>
              <a:cxnLst/>
              <a:rect l="l" t="t" r="r" b="b"/>
              <a:pathLst>
                <a:path w="323804" h="323804">
                  <a:moveTo>
                    <a:pt x="0" y="0"/>
                  </a:moveTo>
                  <a:lnTo>
                    <a:pt x="323804" y="0"/>
                  </a:lnTo>
                  <a:lnTo>
                    <a:pt x="323804" y="323804"/>
                  </a:lnTo>
                  <a:lnTo>
                    <a:pt x="0" y="32380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14300"/>
              <a:ext cx="323804" cy="4381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5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260292" y="5666198"/>
            <a:ext cx="810161" cy="810161"/>
            <a:chOff x="0" y="0"/>
            <a:chExt cx="323804" cy="32380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23804" cy="323804"/>
            </a:xfrm>
            <a:custGeom>
              <a:avLst/>
              <a:gdLst/>
              <a:ahLst/>
              <a:cxnLst/>
              <a:rect l="l" t="t" r="r" b="b"/>
              <a:pathLst>
                <a:path w="323804" h="323804">
                  <a:moveTo>
                    <a:pt x="0" y="0"/>
                  </a:moveTo>
                  <a:lnTo>
                    <a:pt x="323804" y="0"/>
                  </a:lnTo>
                  <a:lnTo>
                    <a:pt x="323804" y="323804"/>
                  </a:lnTo>
                  <a:lnTo>
                    <a:pt x="0" y="32380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14300"/>
              <a:ext cx="323804" cy="4381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5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260292" y="7171683"/>
            <a:ext cx="810161" cy="810161"/>
            <a:chOff x="0" y="0"/>
            <a:chExt cx="323804" cy="32380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23804" cy="323804"/>
            </a:xfrm>
            <a:custGeom>
              <a:avLst/>
              <a:gdLst/>
              <a:ahLst/>
              <a:cxnLst/>
              <a:rect l="l" t="t" r="r" b="b"/>
              <a:pathLst>
                <a:path w="323804" h="323804">
                  <a:moveTo>
                    <a:pt x="0" y="0"/>
                  </a:moveTo>
                  <a:lnTo>
                    <a:pt x="323804" y="0"/>
                  </a:lnTo>
                  <a:lnTo>
                    <a:pt x="323804" y="323804"/>
                  </a:lnTo>
                  <a:lnTo>
                    <a:pt x="0" y="32380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14300"/>
              <a:ext cx="323804" cy="4381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5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772721" y="-38100"/>
            <a:ext cx="14606457" cy="3114630"/>
          </a:xfrm>
          <a:custGeom>
            <a:avLst/>
            <a:gdLst/>
            <a:ahLst/>
            <a:cxnLst/>
            <a:rect l="l" t="t" r="r" b="b"/>
            <a:pathLst>
              <a:path w="14606457" h="3114630">
                <a:moveTo>
                  <a:pt x="0" y="0"/>
                </a:moveTo>
                <a:lnTo>
                  <a:pt x="14606457" y="0"/>
                </a:lnTo>
                <a:lnTo>
                  <a:pt x="14606457" y="3114630"/>
                </a:lnTo>
                <a:lnTo>
                  <a:pt x="0" y="31146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098" t="-195042" b="-30818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TextBox 12"/>
          <p:cNvSpPr txBox="1"/>
          <p:nvPr/>
        </p:nvSpPr>
        <p:spPr>
          <a:xfrm>
            <a:off x="1772721" y="3463651"/>
            <a:ext cx="8115300" cy="7585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5832"/>
              </a:lnSpc>
              <a:spcBef>
                <a:spcPct val="0"/>
              </a:spcBef>
            </a:pPr>
            <a:r>
              <a:rPr lang="en-US" sz="5400" u="none" strike="noStrike" spc="918">
                <a:solidFill>
                  <a:srgbClr val="000000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METODOLOGIA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346377" y="4475176"/>
            <a:ext cx="637992" cy="4994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43"/>
              </a:lnSpc>
              <a:spcBef>
                <a:spcPct val="0"/>
              </a:spcBef>
            </a:pPr>
            <a:r>
              <a:rPr lang="en-US" sz="3558" spc="604">
                <a:solidFill>
                  <a:srgbClr val="BFBFB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1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346377" y="5840612"/>
            <a:ext cx="637992" cy="4994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43"/>
              </a:lnSpc>
              <a:spcBef>
                <a:spcPct val="0"/>
              </a:spcBef>
            </a:pPr>
            <a:r>
              <a:rPr lang="en-US" sz="3558" spc="604">
                <a:solidFill>
                  <a:srgbClr val="BFBFB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2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346377" y="7346098"/>
            <a:ext cx="637992" cy="4994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43"/>
              </a:lnSpc>
              <a:spcBef>
                <a:spcPct val="0"/>
              </a:spcBef>
            </a:pPr>
            <a:r>
              <a:rPr lang="en-US" sz="3558" spc="604">
                <a:solidFill>
                  <a:srgbClr val="BFBFB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3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501889" y="4462779"/>
            <a:ext cx="1624246" cy="4385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55"/>
              </a:lnSpc>
            </a:pPr>
            <a:r>
              <a:rPr lang="en-US" sz="2611" b="1">
                <a:solidFill>
                  <a:srgbClr val="5D5D5D"/>
                </a:solidFill>
                <a:latin typeface="Montaser Arabic Medium"/>
                <a:ea typeface="Montaser Arabic Medium"/>
                <a:cs typeface="Montaser Arabic Medium"/>
                <a:sym typeface="Montaser Arabic Medium"/>
              </a:rPr>
              <a:t>COLETA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501889" y="7407027"/>
            <a:ext cx="1624246" cy="4385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55"/>
              </a:lnSpc>
            </a:pPr>
            <a:r>
              <a:rPr lang="en-US" sz="2611" b="1">
                <a:solidFill>
                  <a:srgbClr val="5D5D5D"/>
                </a:solidFill>
                <a:latin typeface="Montaser Arabic Medium"/>
                <a:ea typeface="Montaser Arabic Medium"/>
                <a:cs typeface="Montaser Arabic Medium"/>
                <a:sym typeface="Montaser Arabic Medium"/>
              </a:rPr>
              <a:t>ANÁLISE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501889" y="5828214"/>
            <a:ext cx="2877289" cy="4385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55"/>
              </a:lnSpc>
            </a:pPr>
            <a:r>
              <a:rPr lang="en-US" sz="2611" b="1">
                <a:solidFill>
                  <a:srgbClr val="5D5D5D"/>
                </a:solidFill>
                <a:latin typeface="Montaser Arabic Medium"/>
                <a:ea typeface="Montaser Arabic Medium"/>
                <a:cs typeface="Montaser Arabic Medium"/>
                <a:sym typeface="Montaser Arabic Medium"/>
              </a:rPr>
              <a:t>ORGANIZAÇÃO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772721" y="5169302"/>
            <a:ext cx="9347373" cy="2812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524"/>
              </a:lnSpc>
              <a:spcBef>
                <a:spcPct val="0"/>
              </a:spcBef>
            </a:pPr>
            <a:r>
              <a:rPr lang="en-US" sz="2600" u="none" strike="noStrike" spc="143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Lorem ipsum dolor sit amet, consectetur adipiscing elit. Quisque porttitor aliquam lorem, id tincidunt velit tincidunt ultrices. Sed orci purus, posuere vitae viverra in, condimentum a nisl. Aliquam libero dui, porttitor vel finibus lacinia, fermentum ut tellus.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41054" y="-431524"/>
            <a:ext cx="9422041" cy="11311654"/>
            <a:chOff x="0" y="0"/>
            <a:chExt cx="2481525" cy="297920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81525" cy="2979201"/>
            </a:xfrm>
            <a:custGeom>
              <a:avLst/>
              <a:gdLst/>
              <a:ahLst/>
              <a:cxnLst/>
              <a:rect l="l" t="t" r="r" b="b"/>
              <a:pathLst>
                <a:path w="2481525" h="2979201">
                  <a:moveTo>
                    <a:pt x="0" y="0"/>
                  </a:moveTo>
                  <a:lnTo>
                    <a:pt x="2481525" y="0"/>
                  </a:lnTo>
                  <a:lnTo>
                    <a:pt x="2481525" y="2979201"/>
                  </a:lnTo>
                  <a:lnTo>
                    <a:pt x="0" y="297920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14300"/>
              <a:ext cx="2481525" cy="30935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5"/>
                </a:lnSpc>
              </a:pPr>
              <a:endParaRPr/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5203" y="3112043"/>
            <a:ext cx="4682813" cy="128777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5203" y="5013454"/>
            <a:ext cx="4682813" cy="128777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15203" y="6928527"/>
            <a:ext cx="4682813" cy="1287774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5766945" y="3790410"/>
            <a:ext cx="3351438" cy="41407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176"/>
              </a:lnSpc>
              <a:spcBef>
                <a:spcPct val="0"/>
              </a:spcBef>
            </a:pPr>
            <a:r>
              <a:rPr lang="en-US" sz="2400" u="none" strike="noStrike" spc="132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Lorem ipsum dolor sit amet, consectetur adipiscing elit. Quisque porttitor aliquam lorem, id tincidunt velit tincidunt ultrices.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09295" y="2168438"/>
            <a:ext cx="8115300" cy="7585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5832"/>
              </a:lnSpc>
              <a:spcBef>
                <a:spcPct val="0"/>
              </a:spcBef>
            </a:pPr>
            <a:r>
              <a:rPr lang="en-US" sz="5400" u="none" strike="noStrike" spc="918">
                <a:solidFill>
                  <a:srgbClr val="000000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RESULTADOS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09295" y="3790410"/>
            <a:ext cx="3448350" cy="41407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176"/>
              </a:lnSpc>
              <a:spcBef>
                <a:spcPct val="0"/>
              </a:spcBef>
            </a:pPr>
            <a:r>
              <a:rPr lang="en-US" sz="2400" u="none" strike="noStrike" spc="132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Lorem ipsum dolor sit amet, consectetur adipiscing elit. Quisque porttitor aliquam lorem, id tincidunt velit tincidunt ultrices. 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393786" y="4150892"/>
            <a:ext cx="3982898" cy="4179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54"/>
              </a:lnSpc>
              <a:spcBef>
                <a:spcPct val="0"/>
              </a:spcBef>
            </a:pPr>
            <a:r>
              <a:rPr lang="en-US" sz="2100" spc="115">
                <a:solidFill>
                  <a:srgbClr val="6C6C6C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RESULTADO 1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393786" y="6009258"/>
            <a:ext cx="3982898" cy="4179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54"/>
              </a:lnSpc>
              <a:spcBef>
                <a:spcPct val="0"/>
              </a:spcBef>
            </a:pPr>
            <a:r>
              <a:rPr lang="en-US" sz="2100" spc="115">
                <a:solidFill>
                  <a:srgbClr val="6C6C6C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RESULTADO 2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393786" y="7968940"/>
            <a:ext cx="3982898" cy="4179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54"/>
              </a:lnSpc>
              <a:spcBef>
                <a:spcPct val="0"/>
              </a:spcBef>
            </a:pPr>
            <a:r>
              <a:rPr lang="en-US" sz="2100" spc="115">
                <a:solidFill>
                  <a:srgbClr val="6C6C6C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RESULTADO 3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5478349" y="3382256"/>
            <a:ext cx="1780951" cy="680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61"/>
              </a:lnSpc>
              <a:spcBef>
                <a:spcPct val="0"/>
              </a:spcBef>
            </a:pPr>
            <a:r>
              <a:rPr lang="en-US" sz="4038" b="1" dirty="0">
                <a:solidFill>
                  <a:srgbClr val="5D5D5D"/>
                </a:solidFill>
                <a:latin typeface="Cooper Hewitt Bold"/>
                <a:ea typeface="Cooper Hewitt Bold"/>
                <a:cs typeface="Cooper Hewitt Bold"/>
                <a:sym typeface="Cooper Hewitt Bold"/>
              </a:rPr>
              <a:t>76%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5478349" y="5283666"/>
            <a:ext cx="1780951" cy="680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61"/>
              </a:lnSpc>
              <a:spcBef>
                <a:spcPct val="0"/>
              </a:spcBef>
            </a:pPr>
            <a:r>
              <a:rPr lang="en-US" sz="4038" b="1">
                <a:solidFill>
                  <a:srgbClr val="5D5D5D"/>
                </a:solidFill>
                <a:latin typeface="Cooper Hewitt Bold"/>
                <a:ea typeface="Cooper Hewitt Bold"/>
                <a:cs typeface="Cooper Hewitt Bold"/>
                <a:sym typeface="Cooper Hewitt Bold"/>
              </a:rPr>
              <a:t>45%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5478349" y="7198739"/>
            <a:ext cx="1780951" cy="680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61"/>
              </a:lnSpc>
              <a:spcBef>
                <a:spcPct val="0"/>
              </a:spcBef>
            </a:pPr>
            <a:r>
              <a:rPr lang="en-US" sz="4038" b="1">
                <a:solidFill>
                  <a:srgbClr val="5D5D5D"/>
                </a:solidFill>
                <a:latin typeface="Cooper Hewitt Bold"/>
                <a:ea typeface="Cooper Hewitt Bold"/>
                <a:cs typeface="Cooper Hewitt Bold"/>
                <a:sym typeface="Cooper Hewitt Bold"/>
              </a:rPr>
              <a:t>20%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F6614-0ECE-A394-DCFE-D16B68F9E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20">
            <a:extLst>
              <a:ext uri="{FF2B5EF4-FFF2-40B4-BE49-F238E27FC236}">
                <a16:creationId xmlns:a16="http://schemas.microsoft.com/office/drawing/2014/main" id="{FF2428AA-19FC-2844-363C-532E3A7A2224}"/>
              </a:ext>
            </a:extLst>
          </p:cNvPr>
          <p:cNvSpPr/>
          <p:nvPr/>
        </p:nvSpPr>
        <p:spPr>
          <a:xfrm>
            <a:off x="3200400" y="8197080"/>
            <a:ext cx="4190056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27" name="Freeform 9">
            <a:extLst>
              <a:ext uri="{FF2B5EF4-FFF2-40B4-BE49-F238E27FC236}">
                <a16:creationId xmlns:a16="http://schemas.microsoft.com/office/drawing/2014/main" id="{260C7B66-2667-43E2-8D4F-20177D086EEB}"/>
              </a:ext>
            </a:extLst>
          </p:cNvPr>
          <p:cNvSpPr/>
          <p:nvPr/>
        </p:nvSpPr>
        <p:spPr>
          <a:xfrm>
            <a:off x="10143956" y="800100"/>
            <a:ext cx="8115300" cy="8229600"/>
          </a:xfrm>
          <a:custGeom>
            <a:avLst/>
            <a:gdLst/>
            <a:ahLst/>
            <a:cxnLst/>
            <a:rect l="l" t="t" r="r" b="b"/>
            <a:pathLst>
              <a:path w="10963146" h="8229600">
                <a:moveTo>
                  <a:pt x="0" y="0"/>
                </a:moveTo>
                <a:lnTo>
                  <a:pt x="10963146" y="0"/>
                </a:lnTo>
                <a:lnTo>
                  <a:pt x="1096314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454" r="-1079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8" name="TextBox 10">
            <a:extLst>
              <a:ext uri="{FF2B5EF4-FFF2-40B4-BE49-F238E27FC236}">
                <a16:creationId xmlns:a16="http://schemas.microsoft.com/office/drawing/2014/main" id="{CCDBCC88-FE05-7155-E022-E08F53A95932}"/>
              </a:ext>
            </a:extLst>
          </p:cNvPr>
          <p:cNvSpPr txBox="1"/>
          <p:nvPr/>
        </p:nvSpPr>
        <p:spPr>
          <a:xfrm>
            <a:off x="1772721" y="2711219"/>
            <a:ext cx="8115300" cy="7585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5832"/>
              </a:lnSpc>
              <a:spcBef>
                <a:spcPct val="0"/>
              </a:spcBef>
            </a:pPr>
            <a:r>
              <a:rPr lang="en-US" sz="5400" u="none" strike="noStrike" spc="918" dirty="0">
                <a:latin typeface="Montaser Arabic"/>
                <a:ea typeface="Montaser Arabic"/>
                <a:cs typeface="Montaser Arabic"/>
                <a:sym typeface="Montaser Arabic"/>
              </a:rPr>
              <a:t>CONCLUSÃO</a:t>
            </a:r>
          </a:p>
        </p:txBody>
      </p:sp>
      <p:sp>
        <p:nvSpPr>
          <p:cNvPr id="29" name="TextBox 11">
            <a:extLst>
              <a:ext uri="{FF2B5EF4-FFF2-40B4-BE49-F238E27FC236}">
                <a16:creationId xmlns:a16="http://schemas.microsoft.com/office/drawing/2014/main" id="{843F7FB4-312A-333F-576D-52DF52BDF854}"/>
              </a:ext>
            </a:extLst>
          </p:cNvPr>
          <p:cNvSpPr txBox="1"/>
          <p:nvPr/>
        </p:nvSpPr>
        <p:spPr>
          <a:xfrm>
            <a:off x="1772721" y="4015597"/>
            <a:ext cx="7894697" cy="3711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176"/>
              </a:lnSpc>
              <a:spcBef>
                <a:spcPct val="0"/>
              </a:spcBef>
            </a:pPr>
            <a:r>
              <a:rPr lang="en-US" sz="2400" u="none" strike="noStrike" spc="132" dirty="0">
                <a:latin typeface="Montaser Arabic Light"/>
                <a:ea typeface="Montaser Arabic Light"/>
                <a:cs typeface="Montaser Arabic Light"/>
                <a:sym typeface="Montaser Arabic Light"/>
              </a:rPr>
              <a:t>Lorem ipsum dolor sit </a:t>
            </a:r>
            <a:r>
              <a:rPr lang="en-US" sz="2400" u="none" strike="noStrike" spc="132" dirty="0" err="1">
                <a:latin typeface="Montaser Arabic Light"/>
                <a:ea typeface="Montaser Arabic Light"/>
                <a:cs typeface="Montaser Arabic Light"/>
                <a:sym typeface="Montaser Arabic Light"/>
              </a:rPr>
              <a:t>amet</a:t>
            </a:r>
            <a:r>
              <a:rPr lang="en-US" sz="2400" u="none" strike="noStrike" spc="132" dirty="0">
                <a:latin typeface="Montaser Arabic Light"/>
                <a:ea typeface="Montaser Arabic Light"/>
                <a:cs typeface="Montaser Arabic Light"/>
                <a:sym typeface="Montaser Arabic Light"/>
              </a:rPr>
              <a:t>, </a:t>
            </a:r>
            <a:r>
              <a:rPr lang="en-US" sz="2400" u="none" strike="noStrike" spc="132" dirty="0" err="1">
                <a:latin typeface="Montaser Arabic Light"/>
                <a:ea typeface="Montaser Arabic Light"/>
                <a:cs typeface="Montaser Arabic Light"/>
                <a:sym typeface="Montaser Arabic Light"/>
              </a:rPr>
              <a:t>consectetur</a:t>
            </a:r>
            <a:r>
              <a:rPr lang="en-US" sz="2400" u="none" strike="noStrike" spc="132" dirty="0">
                <a:latin typeface="Montaser Arabic Light"/>
                <a:ea typeface="Montaser Arabic Light"/>
                <a:cs typeface="Montaser Arabic Light"/>
                <a:sym typeface="Montaser Arabic Light"/>
              </a:rPr>
              <a:t> </a:t>
            </a:r>
            <a:r>
              <a:rPr lang="en-US" sz="2400" u="none" strike="noStrike" spc="132" dirty="0" err="1">
                <a:latin typeface="Montaser Arabic Light"/>
                <a:ea typeface="Montaser Arabic Light"/>
                <a:cs typeface="Montaser Arabic Light"/>
                <a:sym typeface="Montaser Arabic Light"/>
              </a:rPr>
              <a:t>adipiscing</a:t>
            </a:r>
            <a:r>
              <a:rPr lang="en-US" sz="2400" u="none" strike="noStrike" spc="132" dirty="0">
                <a:latin typeface="Montaser Arabic Light"/>
                <a:ea typeface="Montaser Arabic Light"/>
                <a:cs typeface="Montaser Arabic Light"/>
                <a:sym typeface="Montaser Arabic Light"/>
              </a:rPr>
              <a:t> </a:t>
            </a:r>
            <a:r>
              <a:rPr lang="en-US" sz="2400" u="none" strike="noStrike" spc="132" dirty="0" err="1">
                <a:latin typeface="Montaser Arabic Light"/>
                <a:ea typeface="Montaser Arabic Light"/>
                <a:cs typeface="Montaser Arabic Light"/>
                <a:sym typeface="Montaser Arabic Light"/>
              </a:rPr>
              <a:t>elit</a:t>
            </a:r>
            <a:r>
              <a:rPr lang="en-US" sz="2400" u="none" strike="noStrike" spc="132" dirty="0">
                <a:latin typeface="Montaser Arabic Light"/>
                <a:ea typeface="Montaser Arabic Light"/>
                <a:cs typeface="Montaser Arabic Light"/>
                <a:sym typeface="Montaser Arabic Light"/>
              </a:rPr>
              <a:t>. </a:t>
            </a:r>
            <a:r>
              <a:rPr lang="en-US" sz="2400" u="none" strike="noStrike" spc="132" dirty="0" err="1">
                <a:latin typeface="Montaser Arabic Light"/>
                <a:ea typeface="Montaser Arabic Light"/>
                <a:cs typeface="Montaser Arabic Light"/>
                <a:sym typeface="Montaser Arabic Light"/>
              </a:rPr>
              <a:t>Quisque</a:t>
            </a:r>
            <a:r>
              <a:rPr lang="en-US" sz="2400" u="none" strike="noStrike" spc="132" dirty="0">
                <a:latin typeface="Montaser Arabic Light"/>
                <a:ea typeface="Montaser Arabic Light"/>
                <a:cs typeface="Montaser Arabic Light"/>
                <a:sym typeface="Montaser Arabic Light"/>
              </a:rPr>
              <a:t> </a:t>
            </a:r>
            <a:r>
              <a:rPr lang="en-US" sz="2400" u="none" strike="noStrike" spc="132" dirty="0" err="1">
                <a:latin typeface="Montaser Arabic Light"/>
                <a:ea typeface="Montaser Arabic Light"/>
                <a:cs typeface="Montaser Arabic Light"/>
                <a:sym typeface="Montaser Arabic Light"/>
              </a:rPr>
              <a:t>porttitor</a:t>
            </a:r>
            <a:r>
              <a:rPr lang="en-US" sz="2400" u="none" strike="noStrike" spc="132" dirty="0">
                <a:latin typeface="Montaser Arabic Light"/>
                <a:ea typeface="Montaser Arabic Light"/>
                <a:cs typeface="Montaser Arabic Light"/>
                <a:sym typeface="Montaser Arabic Light"/>
              </a:rPr>
              <a:t> </a:t>
            </a:r>
            <a:r>
              <a:rPr lang="en-US" sz="2400" u="none" strike="noStrike" spc="132" dirty="0" err="1">
                <a:latin typeface="Montaser Arabic Light"/>
                <a:ea typeface="Montaser Arabic Light"/>
                <a:cs typeface="Montaser Arabic Light"/>
                <a:sym typeface="Montaser Arabic Light"/>
              </a:rPr>
              <a:t>aliquam</a:t>
            </a:r>
            <a:r>
              <a:rPr lang="en-US" sz="2400" u="none" strike="noStrike" spc="132" dirty="0">
                <a:latin typeface="Montaser Arabic Light"/>
                <a:ea typeface="Montaser Arabic Light"/>
                <a:cs typeface="Montaser Arabic Light"/>
                <a:sym typeface="Montaser Arabic Light"/>
              </a:rPr>
              <a:t> lorem, id </a:t>
            </a:r>
            <a:r>
              <a:rPr lang="en-US" sz="2400" u="none" strike="noStrike" spc="132" dirty="0" err="1">
                <a:latin typeface="Montaser Arabic Light"/>
                <a:ea typeface="Montaser Arabic Light"/>
                <a:cs typeface="Montaser Arabic Light"/>
                <a:sym typeface="Montaser Arabic Light"/>
              </a:rPr>
              <a:t>tincidunt</a:t>
            </a:r>
            <a:r>
              <a:rPr lang="en-US" sz="2400" u="none" strike="noStrike" spc="132" dirty="0">
                <a:latin typeface="Montaser Arabic Light"/>
                <a:ea typeface="Montaser Arabic Light"/>
                <a:cs typeface="Montaser Arabic Light"/>
                <a:sym typeface="Montaser Arabic Light"/>
              </a:rPr>
              <a:t> </a:t>
            </a:r>
            <a:r>
              <a:rPr lang="en-US" sz="2400" u="none" strike="noStrike" spc="132" dirty="0" err="1">
                <a:latin typeface="Montaser Arabic Light"/>
                <a:ea typeface="Montaser Arabic Light"/>
                <a:cs typeface="Montaser Arabic Light"/>
                <a:sym typeface="Montaser Arabic Light"/>
              </a:rPr>
              <a:t>velit</a:t>
            </a:r>
            <a:r>
              <a:rPr lang="en-US" sz="2400" u="none" strike="noStrike" spc="132" dirty="0">
                <a:latin typeface="Montaser Arabic Light"/>
                <a:ea typeface="Montaser Arabic Light"/>
                <a:cs typeface="Montaser Arabic Light"/>
                <a:sym typeface="Montaser Arabic Light"/>
              </a:rPr>
              <a:t> </a:t>
            </a:r>
            <a:r>
              <a:rPr lang="en-US" sz="2400" u="none" strike="noStrike" spc="132" dirty="0" err="1">
                <a:latin typeface="Montaser Arabic Light"/>
                <a:ea typeface="Montaser Arabic Light"/>
                <a:cs typeface="Montaser Arabic Light"/>
                <a:sym typeface="Montaser Arabic Light"/>
              </a:rPr>
              <a:t>tincidunt</a:t>
            </a:r>
            <a:r>
              <a:rPr lang="en-US" sz="2400" u="none" strike="noStrike" spc="132" dirty="0">
                <a:latin typeface="Montaser Arabic Light"/>
                <a:ea typeface="Montaser Arabic Light"/>
                <a:cs typeface="Montaser Arabic Light"/>
                <a:sym typeface="Montaser Arabic Light"/>
              </a:rPr>
              <a:t> </a:t>
            </a:r>
            <a:r>
              <a:rPr lang="en-US" sz="2400" u="none" strike="noStrike" spc="132" dirty="0" err="1">
                <a:latin typeface="Montaser Arabic Light"/>
                <a:ea typeface="Montaser Arabic Light"/>
                <a:cs typeface="Montaser Arabic Light"/>
                <a:sym typeface="Montaser Arabic Light"/>
              </a:rPr>
              <a:t>ultrices</a:t>
            </a:r>
            <a:r>
              <a:rPr lang="en-US" sz="2400" u="none" strike="noStrike" spc="132" dirty="0">
                <a:latin typeface="Montaser Arabic Light"/>
                <a:ea typeface="Montaser Arabic Light"/>
                <a:cs typeface="Montaser Arabic Light"/>
                <a:sym typeface="Montaser Arabic Light"/>
              </a:rPr>
              <a:t>. Sed </a:t>
            </a:r>
            <a:r>
              <a:rPr lang="en-US" sz="2400" u="none" strike="noStrike" spc="132" dirty="0" err="1">
                <a:latin typeface="Montaser Arabic Light"/>
                <a:ea typeface="Montaser Arabic Light"/>
                <a:cs typeface="Montaser Arabic Light"/>
                <a:sym typeface="Montaser Arabic Light"/>
              </a:rPr>
              <a:t>orci</a:t>
            </a:r>
            <a:r>
              <a:rPr lang="en-US" sz="2400" u="none" strike="noStrike" spc="132" dirty="0">
                <a:latin typeface="Montaser Arabic Light"/>
                <a:ea typeface="Montaser Arabic Light"/>
                <a:cs typeface="Montaser Arabic Light"/>
                <a:sym typeface="Montaser Arabic Light"/>
              </a:rPr>
              <a:t> </a:t>
            </a:r>
            <a:r>
              <a:rPr lang="en-US" sz="2400" u="none" strike="noStrike" spc="132" dirty="0" err="1">
                <a:latin typeface="Montaser Arabic Light"/>
                <a:ea typeface="Montaser Arabic Light"/>
                <a:cs typeface="Montaser Arabic Light"/>
                <a:sym typeface="Montaser Arabic Light"/>
              </a:rPr>
              <a:t>purus</a:t>
            </a:r>
            <a:r>
              <a:rPr lang="en-US" sz="2400" u="none" strike="noStrike" spc="132" dirty="0">
                <a:latin typeface="Montaser Arabic Light"/>
                <a:ea typeface="Montaser Arabic Light"/>
                <a:cs typeface="Montaser Arabic Light"/>
                <a:sym typeface="Montaser Arabic Light"/>
              </a:rPr>
              <a:t>, </a:t>
            </a:r>
            <a:r>
              <a:rPr lang="en-US" sz="2400" u="none" strike="noStrike" spc="132" dirty="0" err="1">
                <a:latin typeface="Montaser Arabic Light"/>
                <a:ea typeface="Montaser Arabic Light"/>
                <a:cs typeface="Montaser Arabic Light"/>
                <a:sym typeface="Montaser Arabic Light"/>
              </a:rPr>
              <a:t>posuere</a:t>
            </a:r>
            <a:r>
              <a:rPr lang="en-US" sz="2400" u="none" strike="noStrike" spc="132" dirty="0">
                <a:latin typeface="Montaser Arabic Light"/>
                <a:ea typeface="Montaser Arabic Light"/>
                <a:cs typeface="Montaser Arabic Light"/>
                <a:sym typeface="Montaser Arabic Light"/>
              </a:rPr>
              <a:t> vitae </a:t>
            </a:r>
            <a:r>
              <a:rPr lang="en-US" sz="2400" u="none" strike="noStrike" spc="132" dirty="0" err="1">
                <a:latin typeface="Montaser Arabic Light"/>
                <a:ea typeface="Montaser Arabic Light"/>
                <a:cs typeface="Montaser Arabic Light"/>
                <a:sym typeface="Montaser Arabic Light"/>
              </a:rPr>
              <a:t>viverra</a:t>
            </a:r>
            <a:r>
              <a:rPr lang="en-US" sz="2400" u="none" strike="noStrike" spc="132" dirty="0">
                <a:latin typeface="Montaser Arabic Light"/>
                <a:ea typeface="Montaser Arabic Light"/>
                <a:cs typeface="Montaser Arabic Light"/>
                <a:sym typeface="Montaser Arabic Light"/>
              </a:rPr>
              <a:t> in, </a:t>
            </a:r>
            <a:r>
              <a:rPr lang="en-US" sz="2400" u="none" strike="noStrike" spc="132" dirty="0" err="1">
                <a:latin typeface="Montaser Arabic Light"/>
                <a:ea typeface="Montaser Arabic Light"/>
                <a:cs typeface="Montaser Arabic Light"/>
                <a:sym typeface="Montaser Arabic Light"/>
              </a:rPr>
              <a:t>condimentum</a:t>
            </a:r>
            <a:r>
              <a:rPr lang="en-US" sz="2400" u="none" strike="noStrike" spc="132" dirty="0">
                <a:latin typeface="Montaser Arabic Light"/>
                <a:ea typeface="Montaser Arabic Light"/>
                <a:cs typeface="Montaser Arabic Light"/>
                <a:sym typeface="Montaser Arabic Light"/>
              </a:rPr>
              <a:t> a </a:t>
            </a:r>
            <a:r>
              <a:rPr lang="en-US" sz="2400" u="none" strike="noStrike" spc="132" dirty="0" err="1">
                <a:latin typeface="Montaser Arabic Light"/>
                <a:ea typeface="Montaser Arabic Light"/>
                <a:cs typeface="Montaser Arabic Light"/>
                <a:sym typeface="Montaser Arabic Light"/>
              </a:rPr>
              <a:t>nisl</a:t>
            </a:r>
            <a:r>
              <a:rPr lang="en-US" sz="2400" u="none" strike="noStrike" spc="132" dirty="0">
                <a:latin typeface="Montaser Arabic Light"/>
                <a:ea typeface="Montaser Arabic Light"/>
                <a:cs typeface="Montaser Arabic Light"/>
                <a:sym typeface="Montaser Arabic Light"/>
              </a:rPr>
              <a:t>. </a:t>
            </a:r>
            <a:r>
              <a:rPr lang="en-US" sz="2400" u="none" strike="noStrike" spc="132" dirty="0" err="1">
                <a:latin typeface="Montaser Arabic Light"/>
                <a:ea typeface="Montaser Arabic Light"/>
                <a:cs typeface="Montaser Arabic Light"/>
                <a:sym typeface="Montaser Arabic Light"/>
              </a:rPr>
              <a:t>Aliquam</a:t>
            </a:r>
            <a:r>
              <a:rPr lang="en-US" sz="2400" u="none" strike="noStrike" spc="132" dirty="0">
                <a:latin typeface="Montaser Arabic Light"/>
                <a:ea typeface="Montaser Arabic Light"/>
                <a:cs typeface="Montaser Arabic Light"/>
                <a:sym typeface="Montaser Arabic Light"/>
              </a:rPr>
              <a:t> libero dui, </a:t>
            </a:r>
            <a:r>
              <a:rPr lang="en-US" sz="2400" u="none" strike="noStrike" spc="132" dirty="0" err="1">
                <a:latin typeface="Montaser Arabic Light"/>
                <a:ea typeface="Montaser Arabic Light"/>
                <a:cs typeface="Montaser Arabic Light"/>
                <a:sym typeface="Montaser Arabic Light"/>
              </a:rPr>
              <a:t>porttitor</a:t>
            </a:r>
            <a:r>
              <a:rPr lang="en-US" sz="2400" u="none" strike="noStrike" spc="132" dirty="0">
                <a:latin typeface="Montaser Arabic Light"/>
                <a:ea typeface="Montaser Arabic Light"/>
                <a:cs typeface="Montaser Arabic Light"/>
                <a:sym typeface="Montaser Arabic Light"/>
              </a:rPr>
              <a:t> vel </a:t>
            </a:r>
            <a:r>
              <a:rPr lang="en-US" sz="2400" u="none" strike="noStrike" spc="132" dirty="0" err="1">
                <a:latin typeface="Montaser Arabic Light"/>
                <a:ea typeface="Montaser Arabic Light"/>
                <a:cs typeface="Montaser Arabic Light"/>
                <a:sym typeface="Montaser Arabic Light"/>
              </a:rPr>
              <a:t>finibus</a:t>
            </a:r>
            <a:r>
              <a:rPr lang="en-US" sz="2400" u="none" strike="noStrike" spc="132" dirty="0">
                <a:latin typeface="Montaser Arabic Light"/>
                <a:ea typeface="Montaser Arabic Light"/>
                <a:cs typeface="Montaser Arabic Light"/>
                <a:sym typeface="Montaser Arabic Light"/>
              </a:rPr>
              <a:t> lacinia, fermentum </a:t>
            </a:r>
            <a:r>
              <a:rPr lang="en-US" sz="2400" u="none" strike="noStrike" spc="132" dirty="0" err="1">
                <a:latin typeface="Montaser Arabic Light"/>
                <a:ea typeface="Montaser Arabic Light"/>
                <a:cs typeface="Montaser Arabic Light"/>
                <a:sym typeface="Montaser Arabic Light"/>
              </a:rPr>
              <a:t>ut</a:t>
            </a:r>
            <a:r>
              <a:rPr lang="en-US" sz="2400" u="none" strike="noStrike" spc="132" dirty="0">
                <a:latin typeface="Montaser Arabic Light"/>
                <a:ea typeface="Montaser Arabic Light"/>
                <a:cs typeface="Montaser Arabic Light"/>
                <a:sym typeface="Montaser Arabic Light"/>
              </a:rPr>
              <a:t> </a:t>
            </a:r>
            <a:r>
              <a:rPr lang="en-US" sz="2400" u="none" strike="noStrike" spc="132" dirty="0" err="1">
                <a:latin typeface="Montaser Arabic Light"/>
                <a:ea typeface="Montaser Arabic Light"/>
                <a:cs typeface="Montaser Arabic Light"/>
                <a:sym typeface="Montaser Arabic Light"/>
              </a:rPr>
              <a:t>tellus</a:t>
            </a:r>
            <a:r>
              <a:rPr lang="en-US" sz="2400" u="none" strike="noStrike" spc="132" dirty="0">
                <a:latin typeface="Montaser Arabic Light"/>
                <a:ea typeface="Montaser Arabic Light"/>
                <a:cs typeface="Montaser Arabic Light"/>
                <a:sym typeface="Montaser Arabic Light"/>
              </a:rPr>
              <a:t>.</a:t>
            </a:r>
          </a:p>
        </p:txBody>
      </p:sp>
      <p:grpSp>
        <p:nvGrpSpPr>
          <p:cNvPr id="30" name="Group 21">
            <a:extLst>
              <a:ext uri="{FF2B5EF4-FFF2-40B4-BE49-F238E27FC236}">
                <a16:creationId xmlns:a16="http://schemas.microsoft.com/office/drawing/2014/main" id="{C5CEFF4E-DBBE-66A5-71E1-639D834D040B}"/>
              </a:ext>
            </a:extLst>
          </p:cNvPr>
          <p:cNvGrpSpPr/>
          <p:nvPr/>
        </p:nvGrpSpPr>
        <p:grpSpPr>
          <a:xfrm>
            <a:off x="2066987" y="8039100"/>
            <a:ext cx="315960" cy="315960"/>
            <a:chOff x="0" y="0"/>
            <a:chExt cx="812800" cy="812800"/>
          </a:xfrm>
        </p:grpSpPr>
        <p:sp>
          <p:nvSpPr>
            <p:cNvPr id="31" name="Freeform 22">
              <a:extLst>
                <a:ext uri="{FF2B5EF4-FFF2-40B4-BE49-F238E27FC236}">
                  <a16:creationId xmlns:a16="http://schemas.microsoft.com/office/drawing/2014/main" id="{9E1D0EF6-CEA6-BF01-B02C-D579A7611B9C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TextBox 23">
              <a:extLst>
                <a:ext uri="{FF2B5EF4-FFF2-40B4-BE49-F238E27FC236}">
                  <a16:creationId xmlns:a16="http://schemas.microsoft.com/office/drawing/2014/main" id="{A923D876-7BFE-89EE-004B-850B8D0BD856}"/>
                </a:ext>
              </a:extLst>
            </p:cNvPr>
            <p:cNvSpPr txBox="1"/>
            <p:nvPr/>
          </p:nvSpPr>
          <p:spPr>
            <a:xfrm>
              <a:off x="76200" y="-38100"/>
              <a:ext cx="660400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5"/>
                </a:lnSpc>
              </a:pPr>
              <a:endParaRPr/>
            </a:p>
          </p:txBody>
        </p:sp>
      </p:grpSp>
      <p:grpSp>
        <p:nvGrpSpPr>
          <p:cNvPr id="33" name="Group 24">
            <a:extLst>
              <a:ext uri="{FF2B5EF4-FFF2-40B4-BE49-F238E27FC236}">
                <a16:creationId xmlns:a16="http://schemas.microsoft.com/office/drawing/2014/main" id="{83AAE483-27F1-DCF6-0B0F-E8333CC9558E}"/>
              </a:ext>
            </a:extLst>
          </p:cNvPr>
          <p:cNvGrpSpPr/>
          <p:nvPr/>
        </p:nvGrpSpPr>
        <p:grpSpPr>
          <a:xfrm>
            <a:off x="2579640" y="8039100"/>
            <a:ext cx="315960" cy="315960"/>
            <a:chOff x="0" y="0"/>
            <a:chExt cx="812800" cy="812800"/>
          </a:xfrm>
        </p:grpSpPr>
        <p:sp>
          <p:nvSpPr>
            <p:cNvPr id="34" name="Freeform 25">
              <a:extLst>
                <a:ext uri="{FF2B5EF4-FFF2-40B4-BE49-F238E27FC236}">
                  <a16:creationId xmlns:a16="http://schemas.microsoft.com/office/drawing/2014/main" id="{7387C5EA-098D-5F60-C1BC-B87D667F0A03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TextBox 26">
              <a:extLst>
                <a:ext uri="{FF2B5EF4-FFF2-40B4-BE49-F238E27FC236}">
                  <a16:creationId xmlns:a16="http://schemas.microsoft.com/office/drawing/2014/main" id="{1B74935A-CE1A-A42C-FC46-B2EFC498A148}"/>
                </a:ext>
              </a:extLst>
            </p:cNvPr>
            <p:cNvSpPr txBox="1"/>
            <p:nvPr/>
          </p:nvSpPr>
          <p:spPr>
            <a:xfrm>
              <a:off x="76200" y="-38100"/>
              <a:ext cx="660400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5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1827119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990600" y="952500"/>
            <a:ext cx="8115300" cy="7585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5832"/>
              </a:lnSpc>
              <a:spcBef>
                <a:spcPct val="0"/>
              </a:spcBef>
            </a:pPr>
            <a:r>
              <a:rPr lang="en-US" sz="5400" u="none" strike="noStrike" spc="918" dirty="0">
                <a:solidFill>
                  <a:srgbClr val="000000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REFERÊNCIAS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90600" y="2444393"/>
            <a:ext cx="12439474" cy="20452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2" lvl="1" indent="-259081" algn="l">
              <a:lnSpc>
                <a:spcPts val="4176"/>
              </a:lnSpc>
              <a:buFont typeface="Arial"/>
              <a:buChar char="•"/>
            </a:pPr>
            <a:r>
              <a:rPr lang="en-US" sz="2400" u="none" strike="noStrike" spc="132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Lorem ipsum dolor sit amet, consectetur adipiscing elit. </a:t>
            </a:r>
          </a:p>
          <a:p>
            <a:pPr marL="518162" lvl="1" indent="-259081" algn="l">
              <a:lnSpc>
                <a:spcPts val="4176"/>
              </a:lnSpc>
              <a:buFont typeface="Arial"/>
              <a:buChar char="•"/>
            </a:pPr>
            <a:r>
              <a:rPr lang="en-US" sz="2400" u="none" strike="noStrike" spc="132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Quisque porttitor aliquam lorem, id tincidunt velit tincidunt ultrices. Sed orci purus, posuere vitae viverra in, condimentum a nisl. </a:t>
            </a:r>
          </a:p>
          <a:p>
            <a:pPr marL="518162" lvl="1" indent="-259081" algn="l">
              <a:lnSpc>
                <a:spcPts val="4176"/>
              </a:lnSpc>
              <a:buFont typeface="Arial"/>
              <a:buChar char="•"/>
            </a:pPr>
            <a:r>
              <a:rPr lang="en-US" sz="2400" u="none" strike="noStrike" spc="132">
                <a:solidFill>
                  <a:srgbClr val="6C6C6C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Aliquam libero dui, porttitor vel finibus lacinia, fermentum ut tellus.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413</Words>
  <Application>Microsoft Macintosh PowerPoint</Application>
  <PresentationFormat>Personalizar</PresentationFormat>
  <Paragraphs>34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7" baseType="lpstr">
      <vt:lpstr>Montaser Arabic Medium</vt:lpstr>
      <vt:lpstr>Montaser Arabic Extra-Light</vt:lpstr>
      <vt:lpstr>Arial</vt:lpstr>
      <vt:lpstr>Montaser Arabic</vt:lpstr>
      <vt:lpstr>Cooper Hewitt Bold</vt:lpstr>
      <vt:lpstr>Calibri</vt:lpstr>
      <vt:lpstr>Montaser Arabic Light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Trabalho Conclusão de Curso Minimalista Preto e Branco</dc:title>
  <cp:lastModifiedBy>LEONARDO FORTUNATO PUGA</cp:lastModifiedBy>
  <cp:revision>2</cp:revision>
  <dcterms:created xsi:type="dcterms:W3CDTF">2006-08-16T00:00:00Z</dcterms:created>
  <dcterms:modified xsi:type="dcterms:W3CDTF">2026-08-15T23:05:01Z</dcterms:modified>
  <dc:identifier>DAHSZllWYRg</dc:identifier>
</cp:coreProperties>
</file>