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4ED4BC-3CD8-4F6A-B2FD-329B466F9EF1}" v="19" dt="2025-04-22T16:01:29.7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42855-D9EF-4455-8AE2-516E079FE39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1441A-589B-49C9-BB64-8FEB0232B1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955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9C990D-4A14-4034-BDA8-118461C5C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6B2EAB-38D5-4FDD-BDAE-CEB949AB8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1C701BE-CFDB-4322-ABEE-2ADE2CECB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5609-3D8A-4904-8F3C-D450FCA16AF0}" type="datetime1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05D4B4-63BB-4168-81DA-161149DA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3A3621-469F-4562-A1A1-BCFDEBE9D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556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474B60-9F5D-49F6-B183-4C0EAF817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2FA196-154A-45E9-9C6D-AD102FFB5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53DB40-F030-49C8-BFCB-7C4105F6A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211D2-048F-4317-BEB8-A49979951ABA}" type="datetime1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A027BE-28CF-487B-9737-1250FB4B4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20CA3E-E10E-44E9-AB93-356F8F73D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3071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D4DC3AB-38FA-4241-9989-AF51F5E5B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2252340-78EB-4A7A-A128-EE2A2A57E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1D1DA2-906B-4EDF-9ACF-3CDAE74CF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33FB2-3626-4566-BCB1-4E73BB5A0007}" type="datetime1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867742-2227-48CB-9EC2-DFE4C73E6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CA54A4-35B3-429B-A501-F6337F620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161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81E0EC-37A6-4DC8-89D9-DEB2B761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ED168D-754E-4AF4-A5DD-6410A4235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08538F-7CBC-46E6-9433-3CAF52E53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060-C6A7-4389-9AFE-6E9BE165BFDA}" type="datetime1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800171-1504-47C0-8C56-8EF23124A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9FDF05-9FDD-4DEA-BFB8-82CBBD96C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014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DE249-8B3A-4B37-8ACC-60996E31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769AD5-88D9-4E8C-83F9-469795320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449422-1505-42B7-9C8D-8829A00D6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B16A-DFFD-47C9-82FF-A5430B7B00E7}" type="datetime1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8DDD90-A96E-41FE-9877-A2B86B502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6D6988-B08B-4959-ADD4-147C14424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2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9A051-C8A2-4FF1-A8E3-298A72DBE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15859E-A3DE-4C43-BC5F-19F4D9533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18AAB5-3E04-42C1-A4E6-BB6F89FBC0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DA8A076-8270-46EB-9B02-7745C9250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AFB78-52C2-4620-9F78-31366BC515B7}" type="datetime1">
              <a:rPr lang="pt-BR" smtClean="0"/>
              <a:t>04/02/2026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530C96-391A-4A3B-A62B-36C4560A5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7F89833-E5AC-455D-96F6-22A1F49F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43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37EC15-99A2-485C-8AF7-BB1AEBC63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5C912B1-DA76-4119-B259-AED6969F3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1FC709D-906C-40F1-924B-130B33302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B6295A7-A911-481A-B78F-842F50609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568E18B-BCDF-41E4-B91B-7FC3DDECC6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9751CFF-F0ED-494F-BD94-09F7F1CE6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DE8C3-3DD5-4465-8093-5B2FAF2EECCD}" type="datetime1">
              <a:rPr lang="pt-BR" smtClean="0"/>
              <a:t>04/02/2026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88041FB-7D5D-48C4-8DAE-F24E05B61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B43DD00-2C76-4503-83F1-012D4C99C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698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26BEB4-C277-4820-8A94-71B45A617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6D0F1FF-FCAE-4100-9721-50F65B85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979F2-A9AF-4931-95D6-5E33BB374F97}" type="datetime1">
              <a:rPr lang="pt-BR" smtClean="0"/>
              <a:t>04/02/2026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8BF674A-A613-406B-8D35-3BECE9525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E64D908-6542-49C2-B60F-921879897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218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7D61EA5-0A06-4876-8725-8D5B9830E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43C-0401-488C-A8D8-6DFD458BD09C}" type="datetime1">
              <a:rPr lang="pt-BR" smtClean="0"/>
              <a:t>04/02/2026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39DC5B3-1405-45BC-8C98-B264C575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22ECFBD-DB35-4865-A181-D46EEACB9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868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7D65C7-80F9-4CE9-A189-B1D82D7E7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3A8917-5287-4C57-A52D-F9FDE36B0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E05E3BA-5697-4927-BE6F-75D452807A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175D045-44DE-4262-8C89-072BA2CE1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3BF3-8A3D-4FCC-86DC-DCF69BF0B093}" type="datetime1">
              <a:rPr lang="pt-BR" smtClean="0"/>
              <a:t>04/02/2026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7444D7-9981-4EEA-9DB3-7C921BDF7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6ED6FB-F42C-41F6-842B-5BFD3CA3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76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DADC80-A1C6-43F5-8DB5-19EF77E2B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9F3483D-26E2-4E17-A37C-099182202B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C281E77-48A9-494E-918A-AF573EF8F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13EE955-0EAB-4906-99A3-D8674E55D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0808-5A6E-46E0-908E-92B2C44F026A}" type="datetime1">
              <a:rPr lang="pt-BR" smtClean="0"/>
              <a:t>04/02/2026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CD3CB9-6F86-4179-9725-34C47598A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144C45E-0641-4B86-AB22-978B45223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97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C5F1354-CE57-487D-8D95-3447459C0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3EFD34F-FB33-4AED-87B6-E5C9BE593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C6677E-6442-40B4-86B9-423F12457E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3BC1D-8293-48F5-A725-B2B3E8AB1C48}" type="datetime1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18C5FE-185C-4696-B711-0ADACA0F32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0702C6-7103-419D-8440-58F66FE0A1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BDC95-74DB-4E4A-AE92-27E6D29E52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52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Placa na calçada com grama">
            <a:extLst>
              <a:ext uri="{FF2B5EF4-FFF2-40B4-BE49-F238E27FC236}">
                <a16:creationId xmlns:a16="http://schemas.microsoft.com/office/drawing/2014/main" id="{9C8250E9-13E3-F47E-8248-47BA9482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357" r="707" b="23045"/>
          <a:stretch/>
        </p:blipFill>
        <p:spPr>
          <a:xfrm>
            <a:off x="-7944" y="2246"/>
            <a:ext cx="12293272" cy="588719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D7C4655C-B458-4598-9D63-5D1470452F6C}"/>
              </a:ext>
            </a:extLst>
          </p:cNvPr>
          <p:cNvSpPr/>
          <p:nvPr/>
        </p:nvSpPr>
        <p:spPr>
          <a:xfrm>
            <a:off x="0" y="5816696"/>
            <a:ext cx="12278264" cy="107005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D897215-FBA3-4832-B437-9DB2E4342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817" y="5924730"/>
            <a:ext cx="3308183" cy="946719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E247E6B8-CBEE-4875-BC8F-798608F585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180" y="6089144"/>
            <a:ext cx="1043417" cy="65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00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8A37AECE-0A3D-4B61-A590-D64F0778036E}"/>
              </a:ext>
            </a:extLst>
          </p:cNvPr>
          <p:cNvCxnSpPr>
            <a:cxnSpLocks/>
          </p:cNvCxnSpPr>
          <p:nvPr/>
        </p:nvCxnSpPr>
        <p:spPr>
          <a:xfrm>
            <a:off x="0" y="940323"/>
            <a:ext cx="121920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" name="Imagem 2">
            <a:extLst>
              <a:ext uri="{FF2B5EF4-FFF2-40B4-BE49-F238E27FC236}">
                <a16:creationId xmlns:a16="http://schemas.microsoft.com/office/drawing/2014/main" id="{FA3F0AC0-E248-460B-A120-5FACB52E8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1435" y="156998"/>
            <a:ext cx="1092414" cy="6886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4F097069-5751-4466-B717-B3AF4BA70B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4602" y="0"/>
            <a:ext cx="3527398" cy="100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78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93B73C37-E89F-49AE-B3BD-56EBDD73F8C1}"/>
              </a:ext>
            </a:extLst>
          </p:cNvPr>
          <p:cNvCxnSpPr>
            <a:cxnSpLocks/>
          </p:cNvCxnSpPr>
          <p:nvPr/>
        </p:nvCxnSpPr>
        <p:spPr>
          <a:xfrm>
            <a:off x="0" y="6400800"/>
            <a:ext cx="9565341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38F6DF63-A4C2-41F4-96AD-533F60CBBC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7119" y="6111106"/>
            <a:ext cx="924951" cy="58305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96A31F5-9235-4CAD-A68C-671771E924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655"/>
          <a:stretch/>
        </p:blipFill>
        <p:spPr>
          <a:xfrm>
            <a:off x="10786023" y="5973445"/>
            <a:ext cx="1055650" cy="85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2905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bf5598-ec2b-4b5e-b67c-f45508007322">
      <Terms xmlns="http://schemas.microsoft.com/office/infopath/2007/PartnerControls"/>
    </lcf76f155ced4ddcb4097134ff3c332f>
    <TaxCatchAll xmlns="77f0c63c-766d-4101-a37c-ad5fa7de7f4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E8CA91F1E100C478909EFE1676BAC67" ma:contentTypeVersion="14" ma:contentTypeDescription="Crie um novo documento." ma:contentTypeScope="" ma:versionID="8717922da3260ce13b8633c5fb73f817">
  <xsd:schema xmlns:xsd="http://www.w3.org/2001/XMLSchema" xmlns:xs="http://www.w3.org/2001/XMLSchema" xmlns:p="http://schemas.microsoft.com/office/2006/metadata/properties" xmlns:ns2="d7bf5598-ec2b-4b5e-b67c-f45508007322" xmlns:ns3="77f0c63c-766d-4101-a37c-ad5fa7de7f42" targetNamespace="http://schemas.microsoft.com/office/2006/metadata/properties" ma:root="true" ma:fieldsID="35e8203e12b8188ba9315dfef17445a9" ns2:_="" ns3:_="">
    <xsd:import namespace="d7bf5598-ec2b-4b5e-b67c-f45508007322"/>
    <xsd:import namespace="77f0c63c-766d-4101-a37c-ad5fa7de7f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bf5598-ec2b-4b5e-b67c-f455080073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Marcações de imagem" ma:readOnly="false" ma:fieldId="{5cf76f15-5ced-4ddc-b409-7134ff3c332f}" ma:taxonomyMulti="true" ma:sspId="0ef6089c-5148-4909-88ac-65974e5b7e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f0c63c-766d-4101-a37c-ad5fa7de7f4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4350376-f437-43c9-852f-0a76759d3749}" ma:internalName="TaxCatchAll" ma:showField="CatchAllData" ma:web="77f0c63c-766d-4101-a37c-ad5fa7de7f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DDA825-2E9A-46C3-8DF8-5E33A72884DE}">
  <ds:schemaRefs>
    <ds:schemaRef ds:uri="http://schemas.microsoft.com/office/2006/metadata/properties"/>
    <ds:schemaRef ds:uri="http://schemas.microsoft.com/office/infopath/2007/PartnerControls"/>
    <ds:schemaRef ds:uri="d7bf5598-ec2b-4b5e-b67c-f45508007322"/>
    <ds:schemaRef ds:uri="77f0c63c-766d-4101-a37c-ad5fa7de7f42"/>
  </ds:schemaRefs>
</ds:datastoreItem>
</file>

<file path=customXml/itemProps2.xml><?xml version="1.0" encoding="utf-8"?>
<ds:datastoreItem xmlns:ds="http://schemas.openxmlformats.org/officeDocument/2006/customXml" ds:itemID="{C3D28C95-3285-4245-BF4C-D0B6F61729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bf5598-ec2b-4b5e-b67c-f45508007322"/>
    <ds:schemaRef ds:uri="77f0c63c-766d-4101-a37c-ad5fa7de7f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B764DE-BE9F-4F40-9D59-1AF4DD192D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Departamento de Marketing | Fatec Santana de Parnaiba - 283</dc:creator>
  <cp:lastModifiedBy>Secretaria Academica | Fatec Santana de Parnaiba - 283</cp:lastModifiedBy>
  <cp:revision>16</cp:revision>
  <dcterms:created xsi:type="dcterms:W3CDTF">2025-04-15T18:15:29Z</dcterms:created>
  <dcterms:modified xsi:type="dcterms:W3CDTF">2026-02-04T22:03:12Z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0x010100DE8CA91F1E100C478909EFE1676BAC67</vt:lpwstr>
  </property>
  <property fmtid="{D5CDD505-2E9C-101B-9397-08002B2CF9AE}" pid="3" name="MediaServiceImageTags">
    <vt:lpwstr/>
  </property>
</Properties>
</file>