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200638" cy="32399288"/>
  <p:notesSz cx="6858000" cy="9144000"/>
  <p:defaultTextStyle>
    <a:defPPr>
      <a:defRPr lang="en-US"/>
    </a:defPPr>
    <a:lvl1pPr algn="l" defTabSz="206057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2060575" indent="-1603375" algn="l" defTabSz="206057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4122738" indent="-3208338" algn="l" defTabSz="206057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6184900" indent="-4813300" algn="l" defTabSz="206057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8247063" indent="-6418263" algn="l" defTabSz="206057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5" userDrawn="1">
          <p15:clr>
            <a:srgbClr val="A4A3A4"/>
          </p15:clr>
        </p15:guide>
        <p15:guide id="2" pos="136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94681"/>
  </p:normalViewPr>
  <p:slideViewPr>
    <p:cSldViewPr snapToObjects="1">
      <p:cViewPr varScale="1">
        <p:scale>
          <a:sx n="22" d="100"/>
          <a:sy n="22" d="100"/>
        </p:scale>
        <p:origin x="1800" y="368"/>
      </p:cViewPr>
      <p:guideLst>
        <p:guide orient="horz" pos="10205"/>
        <p:guide pos="136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BF63B-6BB6-CA43-B933-61A0E0AE14FA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3094-EEAB-244F-A72E-CA73C9A200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00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D3094-EEAB-244F-A72E-CA73C9A200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93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3386268" y="559512"/>
            <a:ext cx="18716754" cy="23051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3925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49417" y="5039887"/>
            <a:ext cx="7650717" cy="16198524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="0" i="0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530373" y="5039889"/>
            <a:ext cx="7650717" cy="717748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739428" y="5039889"/>
            <a:ext cx="7650717" cy="1619852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941867" y="4989183"/>
            <a:ext cx="7650717" cy="722818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4172404" y="4989182"/>
            <a:ext cx="7650717" cy="162492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9579954" y="13685044"/>
            <a:ext cx="7650717" cy="75533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5957358" y="14011345"/>
            <a:ext cx="7650717" cy="722818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349417" y="23039494"/>
            <a:ext cx="19890897" cy="683985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2051037" y="23039494"/>
            <a:ext cx="19772089" cy="683985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170240" y="1874045"/>
            <a:ext cx="12573087" cy="9296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3925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69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heme" Target="../theme/them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2367AAC-325F-2D37-6EB0-EFFE4370F063}"/>
              </a:ext>
            </a:extLst>
          </p:cNvPr>
          <p:cNvSpPr/>
          <p:nvPr userDrawn="1"/>
        </p:nvSpPr>
        <p:spPr>
          <a:xfrm>
            <a:off x="1066840" y="3600318"/>
            <a:ext cx="41018274" cy="266392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7" name="TextBox 6">
            <a:extLst>
              <a:ext uri="{FF2B5EF4-FFF2-40B4-BE49-F238E27FC236}">
                <a16:creationId xmlns:a16="http://schemas.microsoft.com/office/drawing/2014/main" id="{46B5D790-9848-2DE1-C5FC-7B05A296E1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41" y="1439414"/>
            <a:ext cx="11216629" cy="11661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6978" b="1">
                <a:latin typeface="Arial" charset="0"/>
                <a:cs typeface="Arial" charset="0"/>
              </a:rPr>
              <a:t>Business Model Canvas</a:t>
            </a:r>
          </a:p>
        </p:txBody>
      </p:sp>
      <p:sp>
        <p:nvSpPr>
          <p:cNvPr id="1028" name="TextBox 7">
            <a:extLst>
              <a:ext uri="{FF2B5EF4-FFF2-40B4-BE49-F238E27FC236}">
                <a16:creationId xmlns:a16="http://schemas.microsoft.com/office/drawing/2014/main" id="{A593F6BC-6E74-C5AD-7D0D-73A3DD1CC0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36586" y="870315"/>
            <a:ext cx="6121625" cy="5621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3053" i="1">
                <a:latin typeface="Arial" charset="0"/>
                <a:cs typeface="Arial" charset="0"/>
              </a:rPr>
              <a:t>Designed for:</a:t>
            </a:r>
          </a:p>
        </p:txBody>
      </p:sp>
      <p:sp>
        <p:nvSpPr>
          <p:cNvPr id="1029" name="TextBox 8">
            <a:extLst>
              <a:ext uri="{FF2B5EF4-FFF2-40B4-BE49-F238E27FC236}">
                <a16:creationId xmlns:a16="http://schemas.microsoft.com/office/drawing/2014/main" id="{EBC185DD-6F92-0813-8713-8C4F60CB19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361612" y="854837"/>
            <a:ext cx="6121625" cy="5621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3053" i="1">
                <a:latin typeface="Arial" charset="0"/>
                <a:cs typeface="Arial" charset="0"/>
              </a:rPr>
              <a:t>Designed by:</a:t>
            </a:r>
          </a:p>
        </p:txBody>
      </p:sp>
      <p:sp>
        <p:nvSpPr>
          <p:cNvPr id="1030" name="TextBox 9">
            <a:extLst>
              <a:ext uri="{FF2B5EF4-FFF2-40B4-BE49-F238E27FC236}">
                <a16:creationId xmlns:a16="http://schemas.microsoft.com/office/drawing/2014/main" id="{2EDDDD18-0FC0-FA7F-7809-9527B363DE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25513" y="854837"/>
            <a:ext cx="5296095" cy="5621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3053" i="1">
                <a:latin typeface="Arial" charset="0"/>
                <a:cs typeface="Arial" charset="0"/>
              </a:rPr>
              <a:t>Date:</a:t>
            </a:r>
          </a:p>
        </p:txBody>
      </p:sp>
      <p:sp>
        <p:nvSpPr>
          <p:cNvPr id="1031" name="TextBox 10">
            <a:extLst>
              <a:ext uri="{FF2B5EF4-FFF2-40B4-BE49-F238E27FC236}">
                <a16:creationId xmlns:a16="http://schemas.microsoft.com/office/drawing/2014/main" id="{954D147E-AA71-451C-C444-EE739ABE1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70999" y="854837"/>
            <a:ext cx="2707317" cy="5621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3053" i="1">
                <a:latin typeface="Arial" charset="0"/>
                <a:cs typeface="Arial" charset="0"/>
              </a:rPr>
              <a:t>Version:</a:t>
            </a:r>
          </a:p>
        </p:txBody>
      </p:sp>
      <p:sp>
        <p:nvSpPr>
          <p:cNvPr id="1032" name="TextBox 11">
            <a:extLst>
              <a:ext uri="{FF2B5EF4-FFF2-40B4-BE49-F238E27FC236}">
                <a16:creationId xmlns:a16="http://schemas.microsoft.com/office/drawing/2014/main" id="{DCE07414-D485-4C3C-D21A-48B13A549F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6839" y="3727711"/>
            <a:ext cx="7628747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Parcerias</a:t>
            </a:r>
            <a:r>
              <a:rPr lang="en-GB" sz="4361" b="1" dirty="0">
                <a:latin typeface="Arial" charset="0"/>
                <a:cs typeface="Arial" charset="0"/>
              </a:rPr>
              <a:t> Chave</a:t>
            </a:r>
          </a:p>
        </p:txBody>
      </p:sp>
      <p:sp>
        <p:nvSpPr>
          <p:cNvPr id="1033" name="TextBox 13">
            <a:extLst>
              <a:ext uri="{FF2B5EF4-FFF2-40B4-BE49-F238E27FC236}">
                <a16:creationId xmlns:a16="http://schemas.microsoft.com/office/drawing/2014/main" id="{8F244CFE-5076-0C60-DC94-7ADA9BB10C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6839" y="21599525"/>
            <a:ext cx="7628747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Estrutura</a:t>
            </a:r>
            <a:r>
              <a:rPr lang="en-GB" sz="4361" b="1" dirty="0">
                <a:latin typeface="Arial" charset="0"/>
                <a:cs typeface="Arial" charset="0"/>
              </a:rPr>
              <a:t> de Custos</a:t>
            </a: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3B512D40-CD71-DBCF-4463-1A5577B180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62874" y="3727711"/>
            <a:ext cx="7637214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Atividades</a:t>
            </a:r>
            <a:r>
              <a:rPr lang="en-GB" sz="4361" b="1" dirty="0">
                <a:latin typeface="Arial" charset="0"/>
                <a:cs typeface="Arial" charset="0"/>
              </a:rPr>
              <a:t> Chave</a:t>
            </a:r>
          </a:p>
        </p:txBody>
      </p:sp>
      <p:sp>
        <p:nvSpPr>
          <p:cNvPr id="1035" name="TextBox 15">
            <a:extLst>
              <a:ext uri="{FF2B5EF4-FFF2-40B4-BE49-F238E27FC236}">
                <a16:creationId xmlns:a16="http://schemas.microsoft.com/office/drawing/2014/main" id="{2B58C1B1-8F42-A777-24B2-06681F36B7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62874" y="12517772"/>
            <a:ext cx="7637214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Recursos</a:t>
            </a:r>
            <a:r>
              <a:rPr lang="en-GB" sz="4361" b="1" dirty="0">
                <a:latin typeface="Arial" charset="0"/>
                <a:cs typeface="Arial" charset="0"/>
              </a:rPr>
              <a:t> Chave</a:t>
            </a:r>
          </a:p>
        </p:txBody>
      </p:sp>
      <p:sp>
        <p:nvSpPr>
          <p:cNvPr id="1036" name="TextBox 16">
            <a:extLst>
              <a:ext uri="{FF2B5EF4-FFF2-40B4-BE49-F238E27FC236}">
                <a16:creationId xmlns:a16="http://schemas.microsoft.com/office/drawing/2014/main" id="{9081F72F-99F3-EE01-7ACE-060671AD90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556279" y="3727711"/>
            <a:ext cx="7630865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Proposta</a:t>
            </a:r>
            <a:r>
              <a:rPr lang="en-GB" sz="4361" b="1" dirty="0">
                <a:latin typeface="Arial" charset="0"/>
                <a:cs typeface="Arial" charset="0"/>
              </a:rPr>
              <a:t> de Valor</a:t>
            </a:r>
          </a:p>
        </p:txBody>
      </p:sp>
      <p:sp>
        <p:nvSpPr>
          <p:cNvPr id="1037" name="TextBox 18">
            <a:extLst>
              <a:ext uri="{FF2B5EF4-FFF2-40B4-BE49-F238E27FC236}">
                <a16:creationId xmlns:a16="http://schemas.microsoft.com/office/drawing/2014/main" id="{17227B48-A8EF-4BCD-F4B3-06C7B8E236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815816" y="3697946"/>
            <a:ext cx="7630865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Relacionamento</a:t>
            </a:r>
            <a:endParaRPr lang="en-GB" sz="4361" b="1" dirty="0">
              <a:latin typeface="Arial" charset="0"/>
              <a:cs typeface="Arial" charset="0"/>
            </a:endParaRPr>
          </a:p>
        </p:txBody>
      </p:sp>
      <p:sp>
        <p:nvSpPr>
          <p:cNvPr id="1038" name="TextBox 19">
            <a:extLst>
              <a:ext uri="{FF2B5EF4-FFF2-40B4-BE49-F238E27FC236}">
                <a16:creationId xmlns:a16="http://schemas.microsoft.com/office/drawing/2014/main" id="{518DAD21-00FD-597E-DD85-B85C2EDF57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815816" y="12486817"/>
            <a:ext cx="7630865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Canais</a:t>
            </a:r>
            <a:endParaRPr lang="en-GB" sz="4361" b="1" dirty="0">
              <a:latin typeface="Arial" charset="0"/>
              <a:cs typeface="Arial" charset="0"/>
            </a:endParaRPr>
          </a:p>
        </p:txBody>
      </p:sp>
      <p:sp>
        <p:nvSpPr>
          <p:cNvPr id="1039" name="TextBox 20">
            <a:extLst>
              <a:ext uri="{FF2B5EF4-FFF2-40B4-BE49-F238E27FC236}">
                <a16:creationId xmlns:a16="http://schemas.microsoft.com/office/drawing/2014/main" id="{FD223A3B-E55E-C967-B1F9-9C38FE62C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096519" y="3727711"/>
            <a:ext cx="7628747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 err="1">
                <a:latin typeface="Arial" charset="0"/>
                <a:cs typeface="Arial" charset="0"/>
              </a:rPr>
              <a:t>Segmento</a:t>
            </a:r>
            <a:r>
              <a:rPr lang="en-GB" sz="4361" b="1" dirty="0">
                <a:latin typeface="Arial" charset="0"/>
                <a:cs typeface="Arial" charset="0"/>
              </a:rPr>
              <a:t> de </a:t>
            </a:r>
            <a:r>
              <a:rPr lang="en-GB" sz="4361" b="1" dirty="0" err="1">
                <a:latin typeface="Arial" charset="0"/>
                <a:cs typeface="Arial" charset="0"/>
              </a:rPr>
              <a:t>Clientes</a:t>
            </a:r>
            <a:endParaRPr lang="en-GB" sz="4361" b="1" dirty="0">
              <a:latin typeface="Arial" charset="0"/>
              <a:cs typeface="Arial" charset="0"/>
            </a:endParaRPr>
          </a:p>
        </p:txBody>
      </p:sp>
      <p:sp>
        <p:nvSpPr>
          <p:cNvPr id="1040" name="TextBox 22">
            <a:extLst>
              <a:ext uri="{FF2B5EF4-FFF2-40B4-BE49-F238E27FC236}">
                <a16:creationId xmlns:a16="http://schemas.microsoft.com/office/drawing/2014/main" id="{D346DABF-27CB-F42D-BC96-1E2D453273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90281" y="21599525"/>
            <a:ext cx="7628747" cy="7634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2749202" eaLnBrk="1" hangingPunct="1">
              <a:defRPr/>
            </a:pPr>
            <a:r>
              <a:rPr lang="en-GB" sz="4361" b="1" dirty="0">
                <a:latin typeface="Arial" charset="0"/>
                <a:cs typeface="Arial" charset="0"/>
              </a:rPr>
              <a:t>Fontes de </a:t>
            </a:r>
            <a:r>
              <a:rPr lang="en-GB" sz="4361" b="1" dirty="0" err="1">
                <a:latin typeface="Arial" charset="0"/>
                <a:cs typeface="Arial" charset="0"/>
              </a:rPr>
              <a:t>Receita</a:t>
            </a:r>
            <a:endParaRPr lang="en-GB" sz="4361" b="1" dirty="0">
              <a:latin typeface="Arial" charset="0"/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90E5A9-62C2-D6BF-0598-6516611CFF21}"/>
              </a:ext>
            </a:extLst>
          </p:cNvPr>
          <p:cNvSpPr/>
          <p:nvPr userDrawn="1"/>
        </p:nvSpPr>
        <p:spPr>
          <a:xfrm>
            <a:off x="1066840" y="3600318"/>
            <a:ext cx="8196035" cy="179992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ECB009-9686-24C8-5685-E50A0FEB3C25}"/>
              </a:ext>
            </a:extLst>
          </p:cNvPr>
          <p:cNvSpPr/>
          <p:nvPr userDrawn="1"/>
        </p:nvSpPr>
        <p:spPr>
          <a:xfrm>
            <a:off x="9262873" y="3591984"/>
            <a:ext cx="8204502" cy="88948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4708D8-3EE0-2222-C992-C60B95C3475D}"/>
              </a:ext>
            </a:extLst>
          </p:cNvPr>
          <p:cNvSpPr/>
          <p:nvPr userDrawn="1"/>
        </p:nvSpPr>
        <p:spPr>
          <a:xfrm>
            <a:off x="9262873" y="12486818"/>
            <a:ext cx="8204502" cy="911270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99458C-F5C7-F106-B313-3B5457B1E0FD}"/>
              </a:ext>
            </a:extLst>
          </p:cNvPr>
          <p:cNvSpPr/>
          <p:nvPr userDrawn="1"/>
        </p:nvSpPr>
        <p:spPr>
          <a:xfrm>
            <a:off x="17467375" y="3600318"/>
            <a:ext cx="8196035" cy="179992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577924-E3CD-4466-ADE2-A2E26E7705F0}"/>
              </a:ext>
            </a:extLst>
          </p:cNvPr>
          <p:cNvSpPr/>
          <p:nvPr userDrawn="1"/>
        </p:nvSpPr>
        <p:spPr>
          <a:xfrm>
            <a:off x="25663410" y="3600319"/>
            <a:ext cx="8198152" cy="889483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D736FA-29F5-5F31-2979-62E65EC89719}"/>
              </a:ext>
            </a:extLst>
          </p:cNvPr>
          <p:cNvSpPr/>
          <p:nvPr userDrawn="1"/>
        </p:nvSpPr>
        <p:spPr>
          <a:xfrm>
            <a:off x="25663410" y="12486818"/>
            <a:ext cx="8198152" cy="911270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7D1432-E4FD-1D38-6409-F5DB5389B564}"/>
              </a:ext>
            </a:extLst>
          </p:cNvPr>
          <p:cNvSpPr/>
          <p:nvPr userDrawn="1"/>
        </p:nvSpPr>
        <p:spPr>
          <a:xfrm>
            <a:off x="33889078" y="3600318"/>
            <a:ext cx="8204502" cy="179992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A4CEF-518E-FFC7-AABB-16872A9B14C5}"/>
              </a:ext>
            </a:extLst>
          </p:cNvPr>
          <p:cNvSpPr/>
          <p:nvPr userDrawn="1"/>
        </p:nvSpPr>
        <p:spPr>
          <a:xfrm>
            <a:off x="1066841" y="21636434"/>
            <a:ext cx="20553589" cy="86031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C2361D-B4E0-D0AF-3178-F501200CBD9E}"/>
              </a:ext>
            </a:extLst>
          </p:cNvPr>
          <p:cNvSpPr/>
          <p:nvPr userDrawn="1"/>
        </p:nvSpPr>
        <p:spPr>
          <a:xfrm>
            <a:off x="21620429" y="21636434"/>
            <a:ext cx="20464685" cy="86031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051" name="Picture 14">
            <a:extLst>
              <a:ext uri="{FF2B5EF4-FFF2-40B4-BE49-F238E27FC236}">
                <a16:creationId xmlns:a16="http://schemas.microsoft.com/office/drawing/2014/main" id="{458E4966-4455-92C2-FD12-819A111F5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598" y="3359822"/>
            <a:ext cx="1570624" cy="17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16">
            <a:extLst>
              <a:ext uri="{FF2B5EF4-FFF2-40B4-BE49-F238E27FC236}">
                <a16:creationId xmlns:a16="http://schemas.microsoft.com/office/drawing/2014/main" id="{C743676A-5729-FA3F-64B1-DE85DA1000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114" y="3337201"/>
            <a:ext cx="1572740" cy="17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5">
            <a:extLst>
              <a:ext uri="{FF2B5EF4-FFF2-40B4-BE49-F238E27FC236}">
                <a16:creationId xmlns:a16="http://schemas.microsoft.com/office/drawing/2014/main" id="{04743983-D845-B177-E4DC-9B8AA18FC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846" y="12239177"/>
            <a:ext cx="1570624" cy="17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9486DC-C691-6D3B-78D2-8FFF402583B4}"/>
              </a:ext>
            </a:extLst>
          </p:cNvPr>
          <p:cNvSpPr/>
          <p:nvPr userDrawn="1"/>
        </p:nvSpPr>
        <p:spPr>
          <a:xfrm>
            <a:off x="9529186" y="829901"/>
            <a:ext cx="2924341" cy="19980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1420CA2-FAFA-9CFD-8A54-70DEE2477961}"/>
              </a:ext>
            </a:extLst>
          </p:cNvPr>
          <p:cNvSpPr/>
          <p:nvPr userDrawn="1"/>
        </p:nvSpPr>
        <p:spPr>
          <a:xfrm>
            <a:off x="22949663" y="3696563"/>
            <a:ext cx="2199296" cy="15646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73C4DE1-837A-C774-5879-20BB479E7811}"/>
              </a:ext>
            </a:extLst>
          </p:cNvPr>
          <p:cNvSpPr/>
          <p:nvPr userDrawn="1"/>
        </p:nvSpPr>
        <p:spPr>
          <a:xfrm>
            <a:off x="13879494" y="9589803"/>
            <a:ext cx="2243749" cy="2388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C91024-FD8D-25CD-B5B0-71B6D3C64CC2}"/>
              </a:ext>
            </a:extLst>
          </p:cNvPr>
          <p:cNvSpPr/>
          <p:nvPr userDrawn="1"/>
        </p:nvSpPr>
        <p:spPr>
          <a:xfrm>
            <a:off x="29221658" y="9345955"/>
            <a:ext cx="2199296" cy="22759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9460532-E6C4-A911-ACFD-0AE3443C8062}"/>
              </a:ext>
            </a:extLst>
          </p:cNvPr>
          <p:cNvSpPr/>
          <p:nvPr userDrawn="1"/>
        </p:nvSpPr>
        <p:spPr>
          <a:xfrm>
            <a:off x="5567038" y="26604924"/>
            <a:ext cx="2201414" cy="2275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406D348-C28D-43F9-0D0C-DABCE9F91BA8}"/>
              </a:ext>
            </a:extLst>
          </p:cNvPr>
          <p:cNvSpPr/>
          <p:nvPr userDrawn="1"/>
        </p:nvSpPr>
        <p:spPr>
          <a:xfrm>
            <a:off x="27291187" y="25846288"/>
            <a:ext cx="1320848" cy="3034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 dirty="0"/>
          </a:p>
        </p:txBody>
      </p:sp>
      <p:pic>
        <p:nvPicPr>
          <p:cNvPr id="11" name="Picture 22" descr="Imagem gerada">
            <a:extLst>
              <a:ext uri="{FF2B5EF4-FFF2-40B4-BE49-F238E27FC236}">
                <a16:creationId xmlns:a16="http://schemas.microsoft.com/office/drawing/2014/main" id="{3DE22729-B054-EDF1-F8B4-61DC2AC90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3"/>
          <a:stretch>
            <a:fillRect/>
          </a:stretch>
        </p:blipFill>
        <p:spPr bwMode="auto">
          <a:xfrm>
            <a:off x="15232252" y="12177766"/>
            <a:ext cx="972063" cy="15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6A99B73-7D20-79F8-4670-878AE7A22A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249" y="12168946"/>
            <a:ext cx="1707105" cy="182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0079745-4FB5-88ED-21D5-BDB9E23E9724}"/>
              </a:ext>
            </a:extLst>
          </p:cNvPr>
          <p:cNvSpPr/>
          <p:nvPr userDrawn="1"/>
        </p:nvSpPr>
        <p:spPr>
          <a:xfrm>
            <a:off x="6189361" y="25846288"/>
            <a:ext cx="1187494" cy="2275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519DC04B-C6BC-9E6E-1C1C-F5AFD76446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5" t="4938" r="14658" b="89508"/>
          <a:stretch>
            <a:fillRect/>
          </a:stretch>
        </p:blipFill>
        <p:spPr bwMode="auto">
          <a:xfrm>
            <a:off x="32244579" y="5410280"/>
            <a:ext cx="1689162" cy="34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2">
            <a:extLst>
              <a:ext uri="{FF2B5EF4-FFF2-40B4-BE49-F238E27FC236}">
                <a16:creationId xmlns:a16="http://schemas.microsoft.com/office/drawing/2014/main" id="{25897035-20E0-7709-9758-B0B66CD440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t="20255" r="19382" b="3453"/>
          <a:stretch>
            <a:fillRect/>
          </a:stretch>
        </p:blipFill>
        <p:spPr bwMode="auto">
          <a:xfrm>
            <a:off x="32298421" y="3161317"/>
            <a:ext cx="1531588" cy="236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4">
            <a:extLst>
              <a:ext uri="{FF2B5EF4-FFF2-40B4-BE49-F238E27FC236}">
                <a16:creationId xmlns:a16="http://schemas.microsoft.com/office/drawing/2014/main" id="{8B989FF8-EBD8-0526-53FF-D7EE6F3F93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78" y="21686044"/>
            <a:ext cx="1187494" cy="126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6" descr="Imagem gerada">
            <a:extLst>
              <a:ext uri="{FF2B5EF4-FFF2-40B4-BE49-F238E27FC236}">
                <a16:creationId xmlns:a16="http://schemas.microsoft.com/office/drawing/2014/main" id="{2B3E0F7B-29A3-5834-0E27-6C3E427ABA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78" y="21283404"/>
            <a:ext cx="1684678" cy="17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1C671E41-FCC9-8240-2050-80BBF99E570E}"/>
              </a:ext>
            </a:extLst>
          </p:cNvPr>
          <p:cNvSpPr/>
          <p:nvPr userDrawn="1"/>
        </p:nvSpPr>
        <p:spPr>
          <a:xfrm>
            <a:off x="15703446" y="676474"/>
            <a:ext cx="26478356" cy="134116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pic>
        <p:nvPicPr>
          <p:cNvPr id="21" name="Imagem 62">
            <a:extLst>
              <a:ext uri="{FF2B5EF4-FFF2-40B4-BE49-F238E27FC236}">
                <a16:creationId xmlns:a16="http://schemas.microsoft.com/office/drawing/2014/main" id="{4A6EC7B2-6A45-59D6-F2C0-857FBE05C5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32310" r="2214" b="30182"/>
          <a:stretch>
            <a:fillRect/>
          </a:stretch>
        </p:blipFill>
        <p:spPr bwMode="auto">
          <a:xfrm>
            <a:off x="35502245" y="30411293"/>
            <a:ext cx="6263446" cy="185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0" descr="Página Inicial - SisGel">
            <a:extLst>
              <a:ext uri="{FF2B5EF4-FFF2-40B4-BE49-F238E27FC236}">
                <a16:creationId xmlns:a16="http://schemas.microsoft.com/office/drawing/2014/main" id="{1B26B26A-8C42-D1E3-A788-FE3D87CEE1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4" y="30355357"/>
            <a:ext cx="7232915" cy="16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068">
            <a:extLst>
              <a:ext uri="{FF2B5EF4-FFF2-40B4-BE49-F238E27FC236}">
                <a16:creationId xmlns:a16="http://schemas.microsoft.com/office/drawing/2014/main" id="{17847CB3-029C-1521-EA70-35E94003CC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5" y="463788"/>
            <a:ext cx="8460272" cy="2479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2" descr="Imagem gerada">
            <a:extLst>
              <a:ext uri="{FF2B5EF4-FFF2-40B4-BE49-F238E27FC236}">
                <a16:creationId xmlns:a16="http://schemas.microsoft.com/office/drawing/2014/main" id="{2EFFD4E2-C72E-3AC5-37FC-68870AE59E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198" y="20991589"/>
            <a:ext cx="3293803" cy="234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 descr="Imagem gerada">
            <a:extLst>
              <a:ext uri="{FF2B5EF4-FFF2-40B4-BE49-F238E27FC236}">
                <a16:creationId xmlns:a16="http://schemas.microsoft.com/office/drawing/2014/main" id="{7DB337D3-5E89-6BAE-6EEA-7DBD8F0A0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0"/>
          <a:stretch>
            <a:fillRect/>
          </a:stretch>
        </p:blipFill>
        <p:spPr bwMode="auto">
          <a:xfrm>
            <a:off x="7102115" y="3017952"/>
            <a:ext cx="2067993" cy="194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 descr="Imagem gerada">
            <a:extLst>
              <a:ext uri="{FF2B5EF4-FFF2-40B4-BE49-F238E27FC236}">
                <a16:creationId xmlns:a16="http://schemas.microsoft.com/office/drawing/2014/main" id="{F03B29A3-EBE1-5FDB-A165-31E4A000EE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689" y="3354367"/>
            <a:ext cx="1760350" cy="187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710B9D1B-A60E-78BE-4F49-2C9CFE1FEE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1"/>
          <a:stretch>
            <a:fillRect/>
          </a:stretch>
        </p:blipFill>
        <p:spPr bwMode="auto">
          <a:xfrm>
            <a:off x="23186425" y="3017951"/>
            <a:ext cx="2414421" cy="189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0">
            <a:extLst>
              <a:ext uri="{FF2B5EF4-FFF2-40B4-BE49-F238E27FC236}">
                <a16:creationId xmlns:a16="http://schemas.microsoft.com/office/drawing/2014/main" id="{32316A9C-1E79-5BF7-8842-54E48F208F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 flipH="1">
            <a:off x="39826031" y="3226167"/>
            <a:ext cx="2231565" cy="23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C2FB5E6D-C55F-1316-F0BB-DA70DB16FD3D}"/>
              </a:ext>
            </a:extLst>
          </p:cNvPr>
          <p:cNvSpPr/>
          <p:nvPr userDrawn="1"/>
        </p:nvSpPr>
        <p:spPr>
          <a:xfrm>
            <a:off x="29272636" y="12597935"/>
            <a:ext cx="1936254" cy="1352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Picture 34">
            <a:extLst>
              <a:ext uri="{FF2B5EF4-FFF2-40B4-BE49-F238E27FC236}">
                <a16:creationId xmlns:a16="http://schemas.microsoft.com/office/drawing/2014/main" id="{B44F6F30-651E-3BB4-7343-E75EEC973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493" y="12161045"/>
            <a:ext cx="1749847" cy="186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8E78091C-C1CA-05C7-0C6E-09727D573BDB}"/>
              </a:ext>
            </a:extLst>
          </p:cNvPr>
          <p:cNvSpPr/>
          <p:nvPr userDrawn="1"/>
        </p:nvSpPr>
        <p:spPr>
          <a:xfrm>
            <a:off x="32175206" y="3017952"/>
            <a:ext cx="534258" cy="55736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5" name="Picture 46">
            <a:extLst>
              <a:ext uri="{FF2B5EF4-FFF2-40B4-BE49-F238E27FC236}">
                <a16:creationId xmlns:a16="http://schemas.microsoft.com/office/drawing/2014/main" id="{10910E61-B013-4D50-1548-791A86DA7C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3558" r="50359" b="76385"/>
          <a:stretch>
            <a:fillRect/>
          </a:stretch>
        </p:blipFill>
        <p:spPr bwMode="auto">
          <a:xfrm flipH="1">
            <a:off x="32318834" y="3048198"/>
            <a:ext cx="617721" cy="5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Placeholder 49">
            <a:extLst>
              <a:ext uri="{FF2B5EF4-FFF2-40B4-BE49-F238E27FC236}">
                <a16:creationId xmlns:a16="http://schemas.microsoft.com/office/drawing/2014/main" id="{FF3B9F79-394A-4FBE-AFF5-5B45EC4EA6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884488" y="474467"/>
            <a:ext cx="13202943" cy="24663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98775" tIns="199387" rIns="398775" bIns="199387"/>
          <a:lstStyle>
            <a:lvl1pPr defTabSz="149383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428875" indent="-933450" defTabSz="149383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3736975" indent="-746125" defTabSz="149383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5232400" indent="-746125" defTabSz="149383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6727825" indent="-746125" defTabSz="149383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7185025" indent="-746125" defTabSz="149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7642225" indent="-746125" defTabSz="149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8099425" indent="-746125" defTabSz="149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8556625" indent="-746125" defTabSz="149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altLang="pt-BR" sz="6400" b="1" dirty="0">
                <a:latin typeface="Arial" panose="020B0604020202020204" pitchFamily="34" charset="0"/>
                <a:cs typeface="Arial" panose="020B0604020202020204" pitchFamily="34" charset="0"/>
              </a:rPr>
              <a:t>Startup Name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991893" rtl="0" eaLnBrk="0" fontAlgn="base" hangingPunct="0">
        <a:spcBef>
          <a:spcPct val="0"/>
        </a:spcBef>
        <a:spcAft>
          <a:spcPct val="0"/>
        </a:spcAft>
        <a:defRPr sz="19068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1991893" rtl="0" eaLnBrk="0" fontAlgn="base" hangingPunct="0">
        <a:spcBef>
          <a:spcPct val="0"/>
        </a:spcBef>
        <a:spcAft>
          <a:spcPct val="0"/>
        </a:spcAft>
        <a:defRPr sz="19068">
          <a:solidFill>
            <a:schemeClr val="tx1"/>
          </a:solidFill>
          <a:latin typeface="Arial" charset="0"/>
          <a:ea typeface="ＭＳ Ｐゴシック" charset="0"/>
          <a:cs typeface="Arial" panose="020B0604020202020204" pitchFamily="34" charset="0"/>
        </a:defRPr>
      </a:lvl2pPr>
      <a:lvl3pPr algn="ctr" defTabSz="1991893" rtl="0" eaLnBrk="0" fontAlgn="base" hangingPunct="0">
        <a:spcBef>
          <a:spcPct val="0"/>
        </a:spcBef>
        <a:spcAft>
          <a:spcPct val="0"/>
        </a:spcAft>
        <a:defRPr sz="19068">
          <a:solidFill>
            <a:schemeClr val="tx1"/>
          </a:solidFill>
          <a:latin typeface="Arial" charset="0"/>
          <a:ea typeface="ＭＳ Ｐゴシック" charset="0"/>
          <a:cs typeface="Arial" panose="020B0604020202020204" pitchFamily="34" charset="0"/>
        </a:defRPr>
      </a:lvl3pPr>
      <a:lvl4pPr algn="ctr" defTabSz="1991893" rtl="0" eaLnBrk="0" fontAlgn="base" hangingPunct="0">
        <a:spcBef>
          <a:spcPct val="0"/>
        </a:spcBef>
        <a:spcAft>
          <a:spcPct val="0"/>
        </a:spcAft>
        <a:defRPr sz="19068">
          <a:solidFill>
            <a:schemeClr val="tx1"/>
          </a:solidFill>
          <a:latin typeface="Arial" charset="0"/>
          <a:ea typeface="ＭＳ Ｐゴシック" charset="0"/>
          <a:cs typeface="Arial" panose="020B0604020202020204" pitchFamily="34" charset="0"/>
        </a:defRPr>
      </a:lvl4pPr>
      <a:lvl5pPr algn="ctr" defTabSz="1991893" rtl="0" eaLnBrk="0" fontAlgn="base" hangingPunct="0">
        <a:spcBef>
          <a:spcPct val="0"/>
        </a:spcBef>
        <a:spcAft>
          <a:spcPct val="0"/>
        </a:spcAft>
        <a:defRPr sz="19068">
          <a:solidFill>
            <a:schemeClr val="tx1"/>
          </a:solidFill>
          <a:latin typeface="Arial" charset="0"/>
          <a:ea typeface="ＭＳ Ｐゴシック" charset="0"/>
          <a:cs typeface="Arial" panose="020B0604020202020204" pitchFamily="34" charset="0"/>
        </a:defRPr>
      </a:lvl5pPr>
      <a:lvl6pPr marL="1993928" algn="ctr" defTabSz="1993928" rtl="0" fontAlgn="base">
        <a:spcBef>
          <a:spcPct val="0"/>
        </a:spcBef>
        <a:spcAft>
          <a:spcPct val="0"/>
        </a:spcAft>
        <a:defRPr sz="19189">
          <a:solidFill>
            <a:schemeClr val="tx1"/>
          </a:solidFill>
          <a:latin typeface="Arial" charset="0"/>
          <a:ea typeface="ＭＳ Ｐゴシック" charset="0"/>
        </a:defRPr>
      </a:lvl6pPr>
      <a:lvl7pPr marL="3987855" algn="ctr" defTabSz="1993928" rtl="0" fontAlgn="base">
        <a:spcBef>
          <a:spcPct val="0"/>
        </a:spcBef>
        <a:spcAft>
          <a:spcPct val="0"/>
        </a:spcAft>
        <a:defRPr sz="19189">
          <a:solidFill>
            <a:schemeClr val="tx1"/>
          </a:solidFill>
          <a:latin typeface="Arial" charset="0"/>
          <a:ea typeface="ＭＳ Ｐゴシック" charset="0"/>
        </a:defRPr>
      </a:lvl7pPr>
      <a:lvl8pPr marL="5981783" algn="ctr" defTabSz="1993928" rtl="0" fontAlgn="base">
        <a:spcBef>
          <a:spcPct val="0"/>
        </a:spcBef>
        <a:spcAft>
          <a:spcPct val="0"/>
        </a:spcAft>
        <a:defRPr sz="19189">
          <a:solidFill>
            <a:schemeClr val="tx1"/>
          </a:solidFill>
          <a:latin typeface="Arial" charset="0"/>
          <a:ea typeface="ＭＳ Ｐゴシック" charset="0"/>
        </a:defRPr>
      </a:lvl8pPr>
      <a:lvl9pPr marL="7975711" algn="ctr" defTabSz="1993928" rtl="0" fontAlgn="base">
        <a:spcBef>
          <a:spcPct val="0"/>
        </a:spcBef>
        <a:spcAft>
          <a:spcPct val="0"/>
        </a:spcAft>
        <a:defRPr sz="19189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494448" indent="-1494448" algn="l" defTabSz="199189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867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238677" indent="-1244668" algn="l" defTabSz="199189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134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4982906" indent="-994888" algn="l" defTabSz="199189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401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6976915" indent="-994888" algn="l" defTabSz="199189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667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8970923" indent="-994888" algn="l" defTabSz="199189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667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10966602" indent="-996964" algn="l" defTabSz="1993928" rtl="0" eaLnBrk="1" latinLnBrk="0" hangingPunct="1">
        <a:spcBef>
          <a:spcPct val="20000"/>
        </a:spcBef>
        <a:buFont typeface="Arial"/>
        <a:buChar char="•"/>
        <a:defRPr sz="8722" kern="1200">
          <a:solidFill>
            <a:schemeClr val="tx1"/>
          </a:solidFill>
          <a:latin typeface="+mn-lt"/>
          <a:ea typeface="+mn-ea"/>
          <a:cs typeface="+mn-cs"/>
        </a:defRPr>
      </a:lvl6pPr>
      <a:lvl7pPr marL="12960530" indent="-996964" algn="l" defTabSz="1993928" rtl="0" eaLnBrk="1" latinLnBrk="0" hangingPunct="1">
        <a:spcBef>
          <a:spcPct val="20000"/>
        </a:spcBef>
        <a:buFont typeface="Arial"/>
        <a:buChar char="•"/>
        <a:defRPr sz="8722" kern="1200">
          <a:solidFill>
            <a:schemeClr val="tx1"/>
          </a:solidFill>
          <a:latin typeface="+mn-lt"/>
          <a:ea typeface="+mn-ea"/>
          <a:cs typeface="+mn-cs"/>
        </a:defRPr>
      </a:lvl7pPr>
      <a:lvl8pPr marL="14954458" indent="-996964" algn="l" defTabSz="1993928" rtl="0" eaLnBrk="1" latinLnBrk="0" hangingPunct="1">
        <a:spcBef>
          <a:spcPct val="20000"/>
        </a:spcBef>
        <a:buFont typeface="Arial"/>
        <a:buChar char="•"/>
        <a:defRPr sz="8722" kern="1200">
          <a:solidFill>
            <a:schemeClr val="tx1"/>
          </a:solidFill>
          <a:latin typeface="+mn-lt"/>
          <a:ea typeface="+mn-ea"/>
          <a:cs typeface="+mn-cs"/>
        </a:defRPr>
      </a:lvl8pPr>
      <a:lvl9pPr marL="16948386" indent="-996964" algn="l" defTabSz="1993928" rtl="0" eaLnBrk="1" latinLnBrk="0" hangingPunct="1">
        <a:spcBef>
          <a:spcPct val="20000"/>
        </a:spcBef>
        <a:buFont typeface="Arial"/>
        <a:buChar char="•"/>
        <a:defRPr sz="8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1pPr>
      <a:lvl2pPr marL="1993928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2pPr>
      <a:lvl3pPr marL="3987855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3pPr>
      <a:lvl4pPr marL="5981783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4pPr>
      <a:lvl5pPr marL="7975711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5pPr>
      <a:lvl6pPr marL="9969638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6pPr>
      <a:lvl7pPr marL="11963566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7pPr>
      <a:lvl8pPr marL="13957494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8pPr>
      <a:lvl9pPr marL="15951422" algn="l" defTabSz="1993928" rtl="0" eaLnBrk="1" latinLnBrk="0" hangingPunct="1">
        <a:defRPr sz="7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DD933E8F-9E6F-042C-C316-D84599369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5DABD115-9CE8-3AE7-167B-654D2C90F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Texto 28">
            <a:extLst>
              <a:ext uri="{FF2B5EF4-FFF2-40B4-BE49-F238E27FC236}">
                <a16:creationId xmlns:a16="http://schemas.microsoft.com/office/drawing/2014/main" id="{BE317599-1B18-84B6-B73C-680ED5884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A2B0C063-ADC6-F76A-6C8E-2A7CC6258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40AB7F2E-E8A4-75E0-8630-E868BC7B97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A2CD926A-D6AD-F769-D042-CAC6C21E5B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7" name="Espaço Reservado para Texto 36">
            <a:extLst>
              <a:ext uri="{FF2B5EF4-FFF2-40B4-BE49-F238E27FC236}">
                <a16:creationId xmlns:a16="http://schemas.microsoft.com/office/drawing/2014/main" id="{F933470E-F7FB-E606-38E2-B2EB5737F8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8" name="Espaço Reservado para Texto 37">
            <a:extLst>
              <a:ext uri="{FF2B5EF4-FFF2-40B4-BE49-F238E27FC236}">
                <a16:creationId xmlns:a16="http://schemas.microsoft.com/office/drawing/2014/main" id="{CC45DA7E-8BA0-238A-7C77-B348314D06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0" name="Espaço Reservado para Texto 39">
            <a:extLst>
              <a:ext uri="{FF2B5EF4-FFF2-40B4-BE49-F238E27FC236}">
                <a16:creationId xmlns:a16="http://schemas.microsoft.com/office/drawing/2014/main" id="{8BD3FC70-DD23-DA90-6862-F01216AF79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1" name="Espaço Reservado para Texto 40">
            <a:extLst>
              <a:ext uri="{FF2B5EF4-FFF2-40B4-BE49-F238E27FC236}">
                <a16:creationId xmlns:a16="http://schemas.microsoft.com/office/drawing/2014/main" id="{B0DD5A8C-FF3B-09E1-18F8-9DE6F2D596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2" name="Espaço Reservado para Texto 41">
            <a:extLst>
              <a:ext uri="{FF2B5EF4-FFF2-40B4-BE49-F238E27FC236}">
                <a16:creationId xmlns:a16="http://schemas.microsoft.com/office/drawing/2014/main" id="{EB44AD77-7FBF-721F-EA41-927972CE81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314831" y="502444"/>
            <a:ext cx="18716400" cy="2412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dirty="0"/>
              <a:t>Inserir Integrantes do grupo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4D04616-3CC4-7AA1-0556-B11886A50606}"/>
              </a:ext>
            </a:extLst>
          </p:cNvPr>
          <p:cNvSpPr/>
          <p:nvPr/>
        </p:nvSpPr>
        <p:spPr>
          <a:xfrm>
            <a:off x="13879494" y="10002876"/>
            <a:ext cx="2243749" cy="22395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23DA95B-5EAE-C829-15A7-EA50DC9B1313}"/>
              </a:ext>
            </a:extLst>
          </p:cNvPr>
          <p:cNvSpPr/>
          <p:nvPr/>
        </p:nvSpPr>
        <p:spPr>
          <a:xfrm>
            <a:off x="29221658" y="9774267"/>
            <a:ext cx="2199296" cy="2133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5023B7B6-9069-82A9-261A-9F4078ADE4C7}"/>
              </a:ext>
            </a:extLst>
          </p:cNvPr>
          <p:cNvSpPr/>
          <p:nvPr/>
        </p:nvSpPr>
        <p:spPr>
          <a:xfrm>
            <a:off x="5567038" y="25954661"/>
            <a:ext cx="2201414" cy="213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6F4DE06-2422-EA29-3A0F-2833216AA222}"/>
              </a:ext>
            </a:extLst>
          </p:cNvPr>
          <p:cNvSpPr/>
          <p:nvPr/>
        </p:nvSpPr>
        <p:spPr>
          <a:xfrm>
            <a:off x="27291187" y="25243435"/>
            <a:ext cx="1320848" cy="2844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29605A9-BA80-5AC6-2145-F88CF2A167CC}"/>
              </a:ext>
            </a:extLst>
          </p:cNvPr>
          <p:cNvSpPr/>
          <p:nvPr/>
        </p:nvSpPr>
        <p:spPr>
          <a:xfrm>
            <a:off x="6189361" y="25243435"/>
            <a:ext cx="1187494" cy="213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49202" eaLnBrk="1" hangingPunct="1">
              <a:defRPr/>
            </a:pPr>
            <a:endParaRPr lang="pt-BR"/>
          </a:p>
        </p:txBody>
      </p:sp>
      <p:sp>
        <p:nvSpPr>
          <p:cNvPr id="2083" name="CaixaDeTexto 54">
            <a:extLst>
              <a:ext uri="{FF2B5EF4-FFF2-40B4-BE49-F238E27FC236}">
                <a16:creationId xmlns:a16="http://schemas.microsoft.com/office/drawing/2014/main" id="{BDDCC58F-407C-2B33-E8DE-32422B200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3946" y="-105957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2060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2060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2060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2060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os Chronos">
      <a:dk1>
        <a:srgbClr val="444444"/>
      </a:dk1>
      <a:lt1>
        <a:sysClr val="window" lastClr="FFFFFF"/>
      </a:lt1>
      <a:dk2>
        <a:srgbClr val="222222"/>
      </a:dk2>
      <a:lt2>
        <a:srgbClr val="F3F3F3"/>
      </a:lt2>
      <a:accent1>
        <a:srgbClr val="669933"/>
      </a:accent1>
      <a:accent2>
        <a:srgbClr val="38BEEA"/>
      </a:accent2>
      <a:accent3>
        <a:srgbClr val="EA38C0"/>
      </a:accent3>
      <a:accent4>
        <a:srgbClr val="EABB38"/>
      </a:accent4>
      <a:accent5>
        <a:srgbClr val="788C92"/>
      </a:accent5>
      <a:accent6>
        <a:srgbClr val="EA6238"/>
      </a:accent6>
      <a:hlink>
        <a:srgbClr val="787828"/>
      </a:hlink>
      <a:folHlink>
        <a:srgbClr val="9AA2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</Words>
  <Application>Microsoft Macintosh PowerPoint</Application>
  <PresentationFormat>Personalizar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Apresentação do PowerPoint</vt:lpstr>
    </vt:vector>
  </TitlesOfParts>
  <Manager/>
  <Company>Neos Chronos Limited</Company>
  <LinksUpToDate>false</LinksUpToDate>
  <SharedDoc>false</SharedDoc>
  <HyperlinkBase>https://neoschronos.com/assets/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Model Canvas Template PPT</dc:title>
  <dc:subject/>
  <dc:creator>Thomas Papanikolaou</dc:creator>
  <cp:keywords>Business Model Canvas, Template, Powerpoint, ppt, pptx, English, Free</cp:keywords>
  <dc:description>The Business Model Canvas (www.businessmodelgeneration.com/canvas). This work is licensed under the Creative Commons Attribution-Share Alike 3.0 Unported License.</dc:description>
  <cp:lastModifiedBy>Osasco 1 - Leonardo Fortunato Puga</cp:lastModifiedBy>
  <cp:revision>72</cp:revision>
  <cp:lastPrinted>2025-10-22T21:58:22Z</cp:lastPrinted>
  <dcterms:created xsi:type="dcterms:W3CDTF">2019-04-01T16:49:19Z</dcterms:created>
  <dcterms:modified xsi:type="dcterms:W3CDTF">2025-10-22T22:02:29Z</dcterms:modified>
  <cp:category>PowerPoint Template PPT</cp:category>
</cp:coreProperties>
</file>