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116"/>
    <a:srgbClr val="BED4E2"/>
    <a:srgbClr val="6B7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82143"/>
  </p:normalViewPr>
  <p:slideViewPr>
    <p:cSldViewPr>
      <p:cViewPr>
        <p:scale>
          <a:sx n="34" d="100"/>
          <a:sy n="34" d="100"/>
        </p:scale>
        <p:origin x="424" y="144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A76CE8-A904-411D-B2DE-A9FDB83A63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06FB778-5C7A-4169-A91F-EA7B907589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50F90AE-F266-EAF8-5ECD-ACBF6EFAB21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4713" y="685800"/>
            <a:ext cx="25685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0FC7A21-F7A1-412F-8715-120982C098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3F7EE17-43DA-44AA-95A8-10F1FEBAA6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55B3BBB-D2F6-42F5-B7FB-F65CA9C898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CC60DC7-FD53-5B44-AB9E-BDC7E78A47D6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699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397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96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9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4948" algn="l" defTabSz="9139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37" algn="l" defTabSz="9139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926" algn="l" defTabSz="9139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915" algn="l" defTabSz="9139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7">
            <a:extLst>
              <a:ext uri="{FF2B5EF4-FFF2-40B4-BE49-F238E27FC236}">
                <a16:creationId xmlns:a16="http://schemas.microsoft.com/office/drawing/2014/main" id="{744417AB-B987-7E79-9F01-5FA52255123B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1439644" y="5169416"/>
            <a:ext cx="29520000" cy="47903"/>
          </a:xfrm>
          <a:prstGeom prst="rect">
            <a:avLst/>
          </a:prstGeom>
          <a:solidFill>
            <a:srgbClr val="002B7B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698">
              <a:ea typeface="MS PGothic" panose="020B0600070205080204" pitchFamily="34" charset="-128"/>
            </a:endParaRPr>
          </a:p>
        </p:txBody>
      </p:sp>
      <p:sp>
        <p:nvSpPr>
          <p:cNvPr id="8" name="Rectangle 37">
            <a:extLst>
              <a:ext uri="{FF2B5EF4-FFF2-40B4-BE49-F238E27FC236}">
                <a16:creationId xmlns:a16="http://schemas.microsoft.com/office/drawing/2014/main" id="{414951BC-B47E-9485-496E-CD5C9BBE0E1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39644" y="10094447"/>
            <a:ext cx="29520000" cy="43412"/>
          </a:xfrm>
          <a:prstGeom prst="rect">
            <a:avLst/>
          </a:prstGeom>
          <a:solidFill>
            <a:srgbClr val="002B7B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698">
              <a:solidFill>
                <a:srgbClr val="FF0000"/>
              </a:solidFill>
              <a:ea typeface="MS PGothic" panose="020B0600070205080204" pitchFamily="34" charset="-128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9B92A18-C5B1-BD4B-E52C-2CC37A5068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26" t="32311" r="2214" b="30182"/>
          <a:stretch>
            <a:fillRect/>
          </a:stretch>
        </p:blipFill>
        <p:spPr>
          <a:xfrm>
            <a:off x="23995274" y="1124605"/>
            <a:ext cx="6834770" cy="1898416"/>
          </a:xfrm>
          <a:prstGeom prst="rect">
            <a:avLst/>
          </a:prstGeom>
        </p:spPr>
      </p:pic>
      <p:pic>
        <p:nvPicPr>
          <p:cNvPr id="10" name="Picture 50" descr="Página Inicial - SisGel">
            <a:extLst>
              <a:ext uri="{FF2B5EF4-FFF2-40B4-BE49-F238E27FC236}">
                <a16:creationId xmlns:a16="http://schemas.microsoft.com/office/drawing/2014/main" id="{2D4FCEF7-27B0-5F09-9995-9C1F60F1B5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2044" y="3402788"/>
            <a:ext cx="6834770" cy="145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C30579BC-E689-3101-E1C7-F49C204028C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457799" y="785744"/>
            <a:ext cx="15275245" cy="424555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5F123703-8AE9-51E7-4D95-072221B869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8" t="22215" r="41080" b="24213"/>
          <a:stretch>
            <a:fillRect/>
          </a:stretch>
        </p:blipFill>
        <p:spPr>
          <a:xfrm>
            <a:off x="9670990" y="2565276"/>
            <a:ext cx="3709254" cy="1672240"/>
          </a:xfrm>
          <a:prstGeom prst="rect">
            <a:avLst/>
          </a:prstGeom>
        </p:spPr>
      </p:pic>
      <p:sp>
        <p:nvSpPr>
          <p:cNvPr id="28" name="Espaço Reservado para Texto 27">
            <a:extLst>
              <a:ext uri="{FF2B5EF4-FFF2-40B4-BE49-F238E27FC236}">
                <a16:creationId xmlns:a16="http://schemas.microsoft.com/office/drawing/2014/main" id="{70AB6CC2-4692-B534-EFC0-E61202703D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97644" y="5720119"/>
            <a:ext cx="28404000" cy="20880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7200"/>
            </a:lvl1pPr>
          </a:lstStyle>
          <a:p>
            <a:pPr lvl="0"/>
            <a:endParaRPr lang="pt-BR" dirty="0"/>
          </a:p>
        </p:txBody>
      </p:sp>
      <p:sp>
        <p:nvSpPr>
          <p:cNvPr id="29" name="Espaço Reservado para Texto 27">
            <a:extLst>
              <a:ext uri="{FF2B5EF4-FFF2-40B4-BE49-F238E27FC236}">
                <a16:creationId xmlns:a16="http://schemas.microsoft.com/office/drawing/2014/main" id="{40CA1A94-BA21-2C81-FFA7-4ED790225A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49644" y="8265319"/>
            <a:ext cx="26100000" cy="1512000"/>
          </a:xfrm>
          <a:ln>
            <a:noFill/>
          </a:ln>
        </p:spPr>
        <p:txBody>
          <a:bodyPr anchor="ctr" anchorCtr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4000"/>
            </a:lvl1pPr>
          </a:lstStyle>
          <a:p>
            <a:pPr lvl="0"/>
            <a:endParaRPr lang="pt-BR" dirty="0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DCCCD91-CDF3-D98F-ED16-5249DF0378D5}"/>
              </a:ext>
            </a:extLst>
          </p:cNvPr>
          <p:cNvSpPr txBox="1"/>
          <p:nvPr userDrawn="1"/>
        </p:nvSpPr>
        <p:spPr>
          <a:xfrm>
            <a:off x="7277100" y="1356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0136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FAD08-1732-8943-B2DC-CE2EB366B0D5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sp>
        <p:nvSpPr>
          <p:cNvPr id="7" name="Rectangle 37">
            <a:extLst>
              <a:ext uri="{FF2B5EF4-FFF2-40B4-BE49-F238E27FC236}">
                <a16:creationId xmlns:a16="http://schemas.microsoft.com/office/drawing/2014/main" id="{DFFF04C7-56AC-5A14-43DA-B05DE9D97919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1439644" y="5169416"/>
            <a:ext cx="29520000" cy="47903"/>
          </a:xfrm>
          <a:prstGeom prst="rect">
            <a:avLst/>
          </a:prstGeom>
          <a:solidFill>
            <a:srgbClr val="002B7B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698">
              <a:ea typeface="MS PGothic" panose="020B0600070205080204" pitchFamily="34" charset="-128"/>
            </a:endParaRPr>
          </a:p>
        </p:txBody>
      </p:sp>
      <p:sp>
        <p:nvSpPr>
          <p:cNvPr id="8" name="Rectangle 37">
            <a:extLst>
              <a:ext uri="{FF2B5EF4-FFF2-40B4-BE49-F238E27FC236}">
                <a16:creationId xmlns:a16="http://schemas.microsoft.com/office/drawing/2014/main" id="{17A774A8-80DA-9970-9A6F-A0F28D24562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39644" y="10094447"/>
            <a:ext cx="29520000" cy="43412"/>
          </a:xfrm>
          <a:prstGeom prst="rect">
            <a:avLst/>
          </a:prstGeom>
          <a:solidFill>
            <a:srgbClr val="002B7B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698">
              <a:ea typeface="MS PGothic" panose="020B0600070205080204" pitchFamily="34" charset="-128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221D1E5-6965-7712-7181-6DA20BB583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26" t="32311" r="2214" b="30182"/>
          <a:stretch>
            <a:fillRect/>
          </a:stretch>
        </p:blipFill>
        <p:spPr>
          <a:xfrm>
            <a:off x="23995274" y="1124605"/>
            <a:ext cx="6834770" cy="1898416"/>
          </a:xfrm>
          <a:prstGeom prst="rect">
            <a:avLst/>
          </a:prstGeom>
        </p:spPr>
      </p:pic>
      <p:pic>
        <p:nvPicPr>
          <p:cNvPr id="10" name="Picture 50" descr="Página Inicial - SisGel">
            <a:extLst>
              <a:ext uri="{FF2B5EF4-FFF2-40B4-BE49-F238E27FC236}">
                <a16:creationId xmlns:a16="http://schemas.microsoft.com/office/drawing/2014/main" id="{886DDCDE-97C1-9703-FAEE-D9AE2D7F0E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2044" y="3402788"/>
            <a:ext cx="6834770" cy="145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ED292A79-3D42-E139-B85F-E03B40CE218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457799" y="785744"/>
            <a:ext cx="15275245" cy="424555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D22BFBCF-D821-36DD-60BE-AF5BC42F38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8" t="22215" r="41080" b="24213"/>
          <a:stretch>
            <a:fillRect/>
          </a:stretch>
        </p:blipFill>
        <p:spPr>
          <a:xfrm>
            <a:off x="9670990" y="2565276"/>
            <a:ext cx="3709254" cy="167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2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hf sldNum="0" hdr="0" ftr="0" dt="0"/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7F27A8-C619-FD8A-7B9F-16DFDCF0C2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pt-BR" altLang="pt-BR" b="1" dirty="0">
                <a:solidFill>
                  <a:srgbClr val="6B787E"/>
                </a:solidFill>
                <a:latin typeface="Calibri" panose="020F050202020403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Nomes dos autores: Arial, negrito, corpo 40pt</a:t>
            </a:r>
          </a:p>
          <a:p>
            <a:pPr algn="ctr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6B787E"/>
                </a:solidFill>
                <a:latin typeface="Calibri" panose="020F050202020403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Instituições; unidade acadêmica e endereço eletrônico: Arial, regular, corpo 30pt </a:t>
            </a:r>
            <a:endParaRPr lang="en-US" altLang="pt-BR" dirty="0">
              <a:solidFill>
                <a:srgbClr val="6B787E"/>
              </a:solidFill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485D9A74-2837-6E31-51B9-ED6C93C2B9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do trabalho Arial, negrito, corpo 72pt, podendo ser reduzido para até corpo 60, caso a quantidade de texto ultrapasse o espaço delimitado</a:t>
            </a:r>
            <a:endParaRPr lang="en-US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B1DDF4D-01BC-6C71-6235-F0847011D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471" y="15708693"/>
            <a:ext cx="13578913" cy="675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5658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METODOLOGIA</a:t>
            </a:r>
            <a:endParaRPr lang="pt-BR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Corpo do texto Arial regular tamanho 28pt...................................................................................................... .....................................................................................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endParaRPr lang="pt-BR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501F951-D39A-B2EA-F9CA-7A3DC0A2D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89708" y="29299311"/>
            <a:ext cx="13578914" cy="6836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pt-BR" sz="5658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CONSIDERAÇÕES FINAIS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Corpo do texto Arial regular tamanho 28pt...................................................................................................... .....................................................................................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  <a:p>
            <a:pPr>
              <a:buNone/>
            </a:pPr>
            <a:endParaRPr lang="en-US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5DE4607-4187-9BE2-ADCE-CD1FD69C8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5559" y="36474105"/>
            <a:ext cx="13578913" cy="5049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5658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REFERÊNCIAS 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Usar formato ABNT Corpo do texto Arial regular tamanho 22pt. No caso de links use um redutor de links para o endereço web.................................................................................................................................... .....................................................................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8206074F-B2AC-FF23-AFDF-1244F120E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030" y="22671048"/>
            <a:ext cx="13578913" cy="13256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5658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RESULTADOS E DISCUSSÃO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Corpo do texto Arial regular tamanho 28pt...................................................................................................... 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  <a:p>
            <a:pPr>
              <a:buNone/>
            </a:pPr>
            <a:endParaRPr lang="en-US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graphicFrame>
        <p:nvGraphicFramePr>
          <p:cNvPr id="11" name="Table 16">
            <a:extLst>
              <a:ext uri="{FF2B5EF4-FFF2-40B4-BE49-F238E27FC236}">
                <a16:creationId xmlns:a16="http://schemas.microsoft.com/office/drawing/2014/main" id="{08C039F5-0ACC-EF99-E0F8-C7EA17ACE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466111"/>
              </p:ext>
            </p:extLst>
          </p:nvPr>
        </p:nvGraphicFramePr>
        <p:xfrm>
          <a:off x="1340644" y="36135654"/>
          <a:ext cx="13501070" cy="43905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700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0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0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02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8116"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err="1"/>
                        <a:t>Coluna</a:t>
                      </a:r>
                      <a:r>
                        <a:rPr lang="en-US" sz="3000" baseline="0" dirty="0"/>
                        <a:t> 1</a:t>
                      </a:r>
                    </a:p>
                  </a:txBody>
                  <a:tcPr marL="86222" marR="86222" marT="43116" marB="4311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111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000" baseline="0" dirty="0" err="1"/>
                        <a:t>Coluna</a:t>
                      </a:r>
                      <a:r>
                        <a:rPr lang="en-US" sz="3000" baseline="0" dirty="0"/>
                        <a:t> 2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111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000" baseline="0" dirty="0" err="1"/>
                        <a:t>Coluna</a:t>
                      </a:r>
                      <a:r>
                        <a:rPr lang="en-US" sz="3000" baseline="0" dirty="0"/>
                        <a:t> 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111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000" baseline="0" dirty="0" err="1"/>
                        <a:t>Coluna</a:t>
                      </a:r>
                      <a:r>
                        <a:rPr lang="en-US" sz="3000" baseline="0" dirty="0"/>
                        <a:t> 4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111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000" baseline="0" dirty="0" err="1"/>
                        <a:t>Coluna</a:t>
                      </a:r>
                      <a:r>
                        <a:rPr lang="en-US" sz="3000" baseline="0" dirty="0"/>
                        <a:t> 5</a:t>
                      </a:r>
                    </a:p>
                  </a:txBody>
                  <a:tcPr marL="86222" marR="86222" marT="43116" marB="43116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11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116"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8116"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8116"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8116"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/>
                        <a:t>123</a:t>
                      </a:r>
                    </a:p>
                  </a:txBody>
                  <a:tcPr marL="86222" marR="86222" marT="43116" marB="43116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78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Chart 15">
            <a:extLst>
              <a:ext uri="{FF2B5EF4-FFF2-40B4-BE49-F238E27FC236}">
                <a16:creationId xmlns:a16="http://schemas.microsoft.com/office/drawing/2014/main" id="{59EB75C2-65C5-B3A9-065F-14C31E88C2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721285"/>
              </p:ext>
            </p:extLst>
          </p:nvPr>
        </p:nvGraphicFramePr>
        <p:xfrm>
          <a:off x="17219647" y="17414574"/>
          <a:ext cx="13252577" cy="65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4401800" imgH="7086600" progId="Excel.Chart.8">
                  <p:embed/>
                </p:oleObj>
              </mc:Choice>
              <mc:Fallback>
                <p:oleObj r:id="rId2" imgW="14401800" imgH="7086600" progId="Excel.Chart.8">
                  <p:embed/>
                  <p:pic>
                    <p:nvPicPr>
                      <p:cNvPr id="3109" name="Chart 15">
                        <a:extLst>
                          <a:ext uri="{FF2B5EF4-FFF2-40B4-BE49-F238E27FC236}">
                            <a16:creationId xmlns:a16="http://schemas.microsoft.com/office/drawing/2014/main" id="{3BC2E3B8-DBD5-80D8-B6C4-77EED636C8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9647" y="17414574"/>
                        <a:ext cx="13252577" cy="65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Subtitle 2">
            <a:extLst>
              <a:ext uri="{FF2B5EF4-FFF2-40B4-BE49-F238E27FC236}">
                <a16:creationId xmlns:a16="http://schemas.microsoft.com/office/drawing/2014/main" id="{4B33B3D5-C17C-91EB-BC81-FA76D6A50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471" y="10568983"/>
            <a:ext cx="13578913" cy="4598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5658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INTRODUÇÃO</a:t>
            </a:r>
          </a:p>
          <a:p>
            <a:pPr eaLnBrk="1" hangingPunct="1">
              <a:buFontTx/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Corpo do texto Arial regular tamanho 28pt...................................................................................................... 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>
              <a:buNone/>
            </a:pPr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263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graphicFrame>
        <p:nvGraphicFramePr>
          <p:cNvPr id="14" name="Objeto 10">
            <a:extLst>
              <a:ext uri="{FF2B5EF4-FFF2-40B4-BE49-F238E27FC236}">
                <a16:creationId xmlns:a16="http://schemas.microsoft.com/office/drawing/2014/main" id="{DA529332-9F7F-E698-0D62-76C029EBFC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008624"/>
              </p:ext>
            </p:extLst>
          </p:nvPr>
        </p:nvGraphicFramePr>
        <p:xfrm>
          <a:off x="17189709" y="10568981"/>
          <a:ext cx="13577417" cy="5216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4998700" imgH="6115050" progId="Excel.Chart.8">
                  <p:embed/>
                </p:oleObj>
              </mc:Choice>
              <mc:Fallback>
                <p:oleObj r:id="rId4" imgW="14998700" imgH="6115050" progId="Excel.Chart.8">
                  <p:embed/>
                  <p:pic>
                    <p:nvPicPr>
                      <p:cNvPr id="3113" name="Objeto 10">
                        <a:extLst>
                          <a:ext uri="{FF2B5EF4-FFF2-40B4-BE49-F238E27FC236}">
                            <a16:creationId xmlns:a16="http://schemas.microsoft.com/office/drawing/2014/main" id="{2A694986-6983-453E-D55B-3CAFD5BD6F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89709" y="10568981"/>
                        <a:ext cx="13577417" cy="5216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aixaDeTexto 1">
            <a:extLst>
              <a:ext uri="{FF2B5EF4-FFF2-40B4-BE49-F238E27FC236}">
                <a16:creationId xmlns:a16="http://schemas.microsoft.com/office/drawing/2014/main" id="{D920A24B-A180-741C-8846-EBBBDA945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0645" y="40734308"/>
            <a:ext cx="4023825" cy="789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2263" b="1" dirty="0">
                <a:latin typeface="Arial" panose="020B0604020202020204" pitchFamily="34" charset="0"/>
                <a:cs typeface="Arial" panose="020B0604020202020204" pitchFamily="34" charset="0"/>
              </a:rPr>
              <a:t>Tabela 1 -</a:t>
            </a:r>
            <a:r>
              <a:rPr lang="pt-BR" altLang="pt-BR" sz="2263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sz="2263" dirty="0">
                <a:latin typeface="Arial" panose="020B0604020202020204" pitchFamily="34" charset="0"/>
                <a:cs typeface="Arial" panose="020B0604020202020204" pitchFamily="34" charset="0"/>
              </a:rPr>
              <a:t>Fonte: Autor (2025).</a:t>
            </a:r>
          </a:p>
        </p:txBody>
      </p:sp>
      <p:sp>
        <p:nvSpPr>
          <p:cNvPr id="16" name="CaixaDeTexto 18">
            <a:extLst>
              <a:ext uri="{FF2B5EF4-FFF2-40B4-BE49-F238E27FC236}">
                <a16:creationId xmlns:a16="http://schemas.microsoft.com/office/drawing/2014/main" id="{BCF0BB4B-32BF-F47C-737D-6114F9637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0128" y="16049347"/>
            <a:ext cx="4023825" cy="789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2263" b="1" dirty="0">
                <a:latin typeface="Arial" panose="020B0604020202020204" pitchFamily="34" charset="0"/>
                <a:cs typeface="Arial" panose="020B0604020202020204" pitchFamily="34" charset="0"/>
              </a:rPr>
              <a:t>Figura 1 -</a:t>
            </a:r>
            <a:r>
              <a:rPr lang="pt-BR" altLang="pt-BR" sz="2263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sz="2263" dirty="0">
                <a:latin typeface="Arial" panose="020B0604020202020204" pitchFamily="34" charset="0"/>
                <a:cs typeface="Arial" panose="020B0604020202020204" pitchFamily="34" charset="0"/>
              </a:rPr>
              <a:t>Fonte: Autor (2025).</a:t>
            </a:r>
          </a:p>
        </p:txBody>
      </p:sp>
      <p:sp>
        <p:nvSpPr>
          <p:cNvPr id="17" name="CaixaDeTexto 19">
            <a:extLst>
              <a:ext uri="{FF2B5EF4-FFF2-40B4-BE49-F238E27FC236}">
                <a16:creationId xmlns:a16="http://schemas.microsoft.com/office/drawing/2014/main" id="{B929073F-9185-7F4B-C0DB-F1347D6C7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52285" y="23936823"/>
            <a:ext cx="4023825" cy="789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2263" b="1" dirty="0">
                <a:latin typeface="Arial" panose="020B0604020202020204" pitchFamily="34" charset="0"/>
                <a:cs typeface="Arial" panose="020B0604020202020204" pitchFamily="34" charset="0"/>
              </a:rPr>
              <a:t>Figura 2 -</a:t>
            </a:r>
            <a:r>
              <a:rPr lang="pt-BR" altLang="pt-BR" sz="2263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sz="2263" dirty="0">
                <a:latin typeface="Arial" panose="020B0604020202020204" pitchFamily="34" charset="0"/>
                <a:cs typeface="Arial" panose="020B0604020202020204" pitchFamily="34" charset="0"/>
              </a:rPr>
              <a:t>Fonte: Autor (2025).</a:t>
            </a:r>
          </a:p>
        </p:txBody>
      </p:sp>
      <p:sp>
        <p:nvSpPr>
          <p:cNvPr id="18" name="Retângulo 2">
            <a:extLst>
              <a:ext uri="{FF2B5EF4-FFF2-40B4-BE49-F238E27FC236}">
                <a16:creationId xmlns:a16="http://schemas.microsoft.com/office/drawing/2014/main" id="{B0AC16F6-B171-220E-DD82-D0A36479F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2283" y="24713744"/>
            <a:ext cx="13682189" cy="4271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2263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nnnnnnnnnnbbbbbbbbbbbbbbbaaaaaaaaaaaaaaaaaaacccccccckkkkkkkkkkkkkkkkkkkpppppppppppppppnnnnnnnnnnbbbbbbbbbbbbbbbaaaaaaaaaaaaaaaaaaacccccccckkkkkkkkkkkkkkkkkkkppppppppppppppp nnnnnnnnnnbbbbbbbbbbbbbbbaaaaaaaaaaaaaaaaaaacccccccckkkkkkkkkkkkkkkkkkkppppppppppppppp nnnnnnnnnnbbbbbbbbbbbbbbbaaaaaaaaaaaaaaaaaaacccccccckkkkkkkkkkkkkkkkkkkpppppppppppppppnnnnnnnnnnbbbbbbbbbbbbbbbaaaaaaaaaaaaaaaaaaacccccccckkkkkkkkkkkkkkkkkkkppppppppppppppp nnnnnnnnnnbbbbbbbbbbbbbbbaaaaaaaaaaaaaaaaaaacccccccckkkkkkkkkkkkkkkkkkkpppppppppppppppnnnnnnnnnnbbbbbbbbbbbbbbbaaaaaaaaaaaaaaaaaaacccccccckkkkkkkkkkkkkkkkkkkppppppppppppppp nnnnnnnnnnbbbbbbbbbbbbbbbaaaaaaaaaaaaaaaaaaacccccccckkkkkkkkkkkkkkkkkkkpppppppppppppppnnnnnnnnnnbbbbbbbbbbbbbbbaaaaaaaaaaaaaaaaaaacccccccckkkkkkkkkkkkkkkkkkkpppppppppppppppnnnnnnnnnnbbbbbbbbbbbbbbbaaaaaaaaaaaaaaaaaaacccccccckkkkkkkkkkkkkkkkkkkpppppppppppppppnnnnnnnnnnbbbbbbbbbbbbbbbaaaaaaaaaaaaaaaaaaacccccccckkkkkkkkkkkkkkkkkkkpppppppppppppppnnnnnnnnnnbbbbbbbbbbbbbbbaaaaaaaaaaaaaaaaaaacccccccckkkkkkkkkkkkkkkkkkkppppppppppppppp</a:t>
            </a:r>
            <a:endParaRPr lang="pt-BR" altLang="pt-BR" sz="2263" dirty="0"/>
          </a:p>
        </p:txBody>
      </p:sp>
    </p:spTree>
    <p:extLst>
      <p:ext uri="{BB962C8B-B14F-4D97-AF65-F5344CB8AC3E}">
        <p14:creationId xmlns:p14="http://schemas.microsoft.com/office/powerpoint/2010/main" val="190710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532</TotalTime>
  <Words>269</Words>
  <Application>Microsoft Macintosh PowerPoint</Application>
  <PresentationFormat>Personalizar</PresentationFormat>
  <Paragraphs>54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Tema do Office</vt:lpstr>
      <vt:lpstr>Excel.Chart.8</vt:lpstr>
      <vt:lpstr>Apresentação do PowerPoint</vt:lpstr>
    </vt:vector>
  </TitlesOfParts>
  <Manager/>
  <Company>FATEC SANTANA DE PARNAÍBA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Leonardo Puga</dc:creator>
  <cp:keywords/>
  <dc:description/>
  <cp:lastModifiedBy>Osasco 1 - Leonardo Fortunato Puga</cp:lastModifiedBy>
  <cp:revision>258</cp:revision>
  <dcterms:created xsi:type="dcterms:W3CDTF">2007-11-19T21:30:54Z</dcterms:created>
  <dcterms:modified xsi:type="dcterms:W3CDTF">2025-09-27T21:47:15Z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1046-10.2.0.5965</vt:lpwstr>
  </property>
</Properties>
</file>