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67" r:id="rId5"/>
    <p:sldId id="257" r:id="rId6"/>
    <p:sldId id="261" r:id="rId7"/>
    <p:sldId id="268" r:id="rId8"/>
    <p:sldId id="269" r:id="rId9"/>
    <p:sldId id="262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5D5D"/>
    <a:srgbClr val="9AC2C2"/>
    <a:srgbClr val="F3EBE7"/>
    <a:srgbClr val="B1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4ED4BC-3CD8-4F6A-B2FD-329B466F9EF1}" v="19" dt="2025-04-22T16:01:29.7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8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208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8C90DB-8935-8D4C-A998-11F9C53E8ADF}" type="doc">
      <dgm:prSet loTypeId="urn:microsoft.com/office/officeart/2008/layout/VerticalCurvedList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2253A472-B1DF-1E40-9DF0-7A2F5D8BB9FA}">
      <dgm:prSet phldrT="[Texto]" custT="1"/>
      <dgm:spPr/>
      <dgm:t>
        <a:bodyPr/>
        <a:lstStyle/>
        <a:p>
          <a:r>
            <a:rPr lang="pt-BR" sz="1800" dirty="0">
              <a:latin typeface="Helvetica" pitchFamily="2" charset="0"/>
            </a:rPr>
            <a:t>Integração acadêmica e práticas interdisciplinares.</a:t>
          </a:r>
        </a:p>
      </dgm:t>
    </dgm:pt>
    <dgm:pt modelId="{5DA97E26-D310-FC4F-A18B-8714DC1BACAC}" type="parTrans" cxnId="{D0AC76EB-2CAA-194B-B295-DD8046B888A9}">
      <dgm:prSet/>
      <dgm:spPr/>
      <dgm:t>
        <a:bodyPr/>
        <a:lstStyle/>
        <a:p>
          <a:endParaRPr lang="pt-BR" sz="1400">
            <a:latin typeface="Helvetica" pitchFamily="2" charset="0"/>
          </a:endParaRPr>
        </a:p>
      </dgm:t>
    </dgm:pt>
    <dgm:pt modelId="{762B4219-A577-A149-BAA4-2CD8B3DF5E5D}" type="sibTrans" cxnId="{D0AC76EB-2CAA-194B-B295-DD8046B888A9}">
      <dgm:prSet/>
      <dgm:spPr/>
      <dgm:t>
        <a:bodyPr/>
        <a:lstStyle/>
        <a:p>
          <a:endParaRPr lang="pt-BR" sz="1400">
            <a:latin typeface="Helvetica" pitchFamily="2" charset="0"/>
          </a:endParaRPr>
        </a:p>
      </dgm:t>
    </dgm:pt>
    <dgm:pt modelId="{636ED6AE-C658-EC47-BA4B-75AC52C8CC21}">
      <dgm:prSet custT="1"/>
      <dgm:spPr/>
      <dgm:t>
        <a:bodyPr/>
        <a:lstStyle/>
        <a:p>
          <a:r>
            <a:rPr lang="pt-BR" sz="1800" dirty="0">
              <a:latin typeface="Helvetica" pitchFamily="2" charset="0"/>
            </a:rPr>
            <a:t>Fortalecimento institucional e visibilidade externa.</a:t>
          </a:r>
        </a:p>
      </dgm:t>
    </dgm:pt>
    <dgm:pt modelId="{60836C77-A388-094D-A258-422E2978E592}" type="parTrans" cxnId="{48B72F55-761F-0245-8176-F1AA0213BFA1}">
      <dgm:prSet/>
      <dgm:spPr/>
      <dgm:t>
        <a:bodyPr/>
        <a:lstStyle/>
        <a:p>
          <a:endParaRPr lang="pt-BR" sz="1400">
            <a:latin typeface="Helvetica" pitchFamily="2" charset="0"/>
          </a:endParaRPr>
        </a:p>
      </dgm:t>
    </dgm:pt>
    <dgm:pt modelId="{17ED81ED-0FBD-C64B-B943-07E254445691}" type="sibTrans" cxnId="{48B72F55-761F-0245-8176-F1AA0213BFA1}">
      <dgm:prSet/>
      <dgm:spPr/>
      <dgm:t>
        <a:bodyPr/>
        <a:lstStyle/>
        <a:p>
          <a:endParaRPr lang="pt-BR" sz="1400">
            <a:latin typeface="Helvetica" pitchFamily="2" charset="0"/>
          </a:endParaRPr>
        </a:p>
      </dgm:t>
    </dgm:pt>
    <dgm:pt modelId="{6B404645-4C11-0641-B8BE-BCDCC2D31EBA}">
      <dgm:prSet custT="1"/>
      <dgm:spPr/>
      <dgm:t>
        <a:bodyPr/>
        <a:lstStyle/>
        <a:p>
          <a:r>
            <a:rPr lang="pt-BR" sz="1800">
              <a:latin typeface="Helvetica" pitchFamily="2" charset="0"/>
            </a:rPr>
            <a:t>Promoção da extensão e da responsabilidade social.</a:t>
          </a:r>
          <a:endParaRPr lang="pt-BR" sz="1800" dirty="0">
            <a:latin typeface="Helvetica" pitchFamily="2" charset="0"/>
          </a:endParaRPr>
        </a:p>
      </dgm:t>
    </dgm:pt>
    <dgm:pt modelId="{8DA45D17-FC7E-0247-BB40-05A4060ECBDF}" type="parTrans" cxnId="{D25F3F35-3AA6-5F45-AE6F-104279A33264}">
      <dgm:prSet/>
      <dgm:spPr/>
      <dgm:t>
        <a:bodyPr/>
        <a:lstStyle/>
        <a:p>
          <a:endParaRPr lang="pt-BR" sz="1400">
            <a:latin typeface="Helvetica" pitchFamily="2" charset="0"/>
          </a:endParaRPr>
        </a:p>
      </dgm:t>
    </dgm:pt>
    <dgm:pt modelId="{9E6A8710-57B6-0547-BCE0-339F5B0DCE85}" type="sibTrans" cxnId="{D25F3F35-3AA6-5F45-AE6F-104279A33264}">
      <dgm:prSet/>
      <dgm:spPr/>
      <dgm:t>
        <a:bodyPr/>
        <a:lstStyle/>
        <a:p>
          <a:endParaRPr lang="pt-BR" sz="1400">
            <a:latin typeface="Helvetica" pitchFamily="2" charset="0"/>
          </a:endParaRPr>
        </a:p>
      </dgm:t>
    </dgm:pt>
    <dgm:pt modelId="{7466E710-9C6D-CA46-B18C-6A7ED268A445}">
      <dgm:prSet custT="1"/>
      <dgm:spPr/>
      <dgm:t>
        <a:bodyPr/>
        <a:lstStyle/>
        <a:p>
          <a:r>
            <a:rPr lang="pt-BR" sz="1800" dirty="0">
              <a:latin typeface="Helvetica" pitchFamily="2" charset="0"/>
            </a:rPr>
            <a:t>Desenvolvimento discente: autonomia, pensamento crítico e aplicação prática.</a:t>
          </a:r>
        </a:p>
      </dgm:t>
    </dgm:pt>
    <dgm:pt modelId="{5FC5169A-CF7B-DE44-ADF3-A70252A65F12}" type="parTrans" cxnId="{746E0F7D-C1CF-074B-8B4A-6C71AF107327}">
      <dgm:prSet/>
      <dgm:spPr/>
      <dgm:t>
        <a:bodyPr/>
        <a:lstStyle/>
        <a:p>
          <a:endParaRPr lang="pt-BR" sz="1400">
            <a:latin typeface="Helvetica" pitchFamily="2" charset="0"/>
          </a:endParaRPr>
        </a:p>
      </dgm:t>
    </dgm:pt>
    <dgm:pt modelId="{7C43D6EC-CC58-674F-BE00-CF5E50B22C90}" type="sibTrans" cxnId="{746E0F7D-C1CF-074B-8B4A-6C71AF107327}">
      <dgm:prSet/>
      <dgm:spPr/>
      <dgm:t>
        <a:bodyPr/>
        <a:lstStyle/>
        <a:p>
          <a:endParaRPr lang="pt-BR" sz="1400">
            <a:latin typeface="Helvetica" pitchFamily="2" charset="0"/>
          </a:endParaRPr>
        </a:p>
      </dgm:t>
    </dgm:pt>
    <dgm:pt modelId="{09FCB18A-4EC3-BE4F-B93B-6ED1222E8976}" type="pres">
      <dgm:prSet presAssocID="{518C90DB-8935-8D4C-A998-11F9C53E8ADF}" presName="Name0" presStyleCnt="0">
        <dgm:presLayoutVars>
          <dgm:chMax val="7"/>
          <dgm:chPref val="7"/>
          <dgm:dir/>
        </dgm:presLayoutVars>
      </dgm:prSet>
      <dgm:spPr/>
    </dgm:pt>
    <dgm:pt modelId="{838A7D53-F051-1E43-9B6C-556802D7A854}" type="pres">
      <dgm:prSet presAssocID="{518C90DB-8935-8D4C-A998-11F9C53E8ADF}" presName="Name1" presStyleCnt="0"/>
      <dgm:spPr/>
    </dgm:pt>
    <dgm:pt modelId="{F5C3E7EF-5965-5040-8E3A-CEB4C1046C72}" type="pres">
      <dgm:prSet presAssocID="{518C90DB-8935-8D4C-A998-11F9C53E8ADF}" presName="cycle" presStyleCnt="0"/>
      <dgm:spPr/>
    </dgm:pt>
    <dgm:pt modelId="{6D40336F-08F2-2946-AC3A-9BCC75BE5218}" type="pres">
      <dgm:prSet presAssocID="{518C90DB-8935-8D4C-A998-11F9C53E8ADF}" presName="srcNode" presStyleLbl="node1" presStyleIdx="0" presStyleCnt="4"/>
      <dgm:spPr/>
    </dgm:pt>
    <dgm:pt modelId="{EFDEF0BE-5479-9F46-84E0-84F3CA1DC32C}" type="pres">
      <dgm:prSet presAssocID="{518C90DB-8935-8D4C-A998-11F9C53E8ADF}" presName="conn" presStyleLbl="parChTrans1D2" presStyleIdx="0" presStyleCnt="1"/>
      <dgm:spPr/>
    </dgm:pt>
    <dgm:pt modelId="{A8AA36D3-B3D6-F84F-9552-5F0727317C85}" type="pres">
      <dgm:prSet presAssocID="{518C90DB-8935-8D4C-A998-11F9C53E8ADF}" presName="extraNode" presStyleLbl="node1" presStyleIdx="0" presStyleCnt="4"/>
      <dgm:spPr/>
    </dgm:pt>
    <dgm:pt modelId="{B3B56931-DB59-5D4C-9097-EF8C7DC5C01A}" type="pres">
      <dgm:prSet presAssocID="{518C90DB-8935-8D4C-A998-11F9C53E8ADF}" presName="dstNode" presStyleLbl="node1" presStyleIdx="0" presStyleCnt="4"/>
      <dgm:spPr/>
    </dgm:pt>
    <dgm:pt modelId="{04878A3B-55A1-0F4B-8A8E-E7953A63F6C5}" type="pres">
      <dgm:prSet presAssocID="{2253A472-B1DF-1E40-9DF0-7A2F5D8BB9FA}" presName="text_1" presStyleLbl="node1" presStyleIdx="0" presStyleCnt="4">
        <dgm:presLayoutVars>
          <dgm:bulletEnabled val="1"/>
        </dgm:presLayoutVars>
      </dgm:prSet>
      <dgm:spPr/>
    </dgm:pt>
    <dgm:pt modelId="{ED40A93F-AE7A-9B44-883F-9FB0E62B19DB}" type="pres">
      <dgm:prSet presAssocID="{2253A472-B1DF-1E40-9DF0-7A2F5D8BB9FA}" presName="accent_1" presStyleCnt="0"/>
      <dgm:spPr/>
    </dgm:pt>
    <dgm:pt modelId="{105C0B9C-594F-0240-8D8D-57B1C5C3A6C9}" type="pres">
      <dgm:prSet presAssocID="{2253A472-B1DF-1E40-9DF0-7A2F5D8BB9FA}" presName="accentRepeatNode" presStyleLbl="solidFgAcc1" presStyleIdx="0" presStyleCnt="4"/>
      <dgm:spPr/>
    </dgm:pt>
    <dgm:pt modelId="{ED7BF99E-5BBF-AA4B-9BE3-961D0B4D63B4}" type="pres">
      <dgm:prSet presAssocID="{636ED6AE-C658-EC47-BA4B-75AC52C8CC21}" presName="text_2" presStyleLbl="node1" presStyleIdx="1" presStyleCnt="4">
        <dgm:presLayoutVars>
          <dgm:bulletEnabled val="1"/>
        </dgm:presLayoutVars>
      </dgm:prSet>
      <dgm:spPr/>
    </dgm:pt>
    <dgm:pt modelId="{C4492855-4ACA-2445-A520-77986C36E114}" type="pres">
      <dgm:prSet presAssocID="{636ED6AE-C658-EC47-BA4B-75AC52C8CC21}" presName="accent_2" presStyleCnt="0"/>
      <dgm:spPr/>
    </dgm:pt>
    <dgm:pt modelId="{E60499C8-5582-134E-B9C2-95215A96C3BA}" type="pres">
      <dgm:prSet presAssocID="{636ED6AE-C658-EC47-BA4B-75AC52C8CC21}" presName="accentRepeatNode" presStyleLbl="solidFgAcc1" presStyleIdx="1" presStyleCnt="4"/>
      <dgm:spPr/>
    </dgm:pt>
    <dgm:pt modelId="{9314E37F-4B6C-0F49-818E-FD81932D63FB}" type="pres">
      <dgm:prSet presAssocID="{6B404645-4C11-0641-B8BE-BCDCC2D31EBA}" presName="text_3" presStyleLbl="node1" presStyleIdx="2" presStyleCnt="4">
        <dgm:presLayoutVars>
          <dgm:bulletEnabled val="1"/>
        </dgm:presLayoutVars>
      </dgm:prSet>
      <dgm:spPr/>
    </dgm:pt>
    <dgm:pt modelId="{65EA6346-7433-E247-B8F1-2A39620A4A16}" type="pres">
      <dgm:prSet presAssocID="{6B404645-4C11-0641-B8BE-BCDCC2D31EBA}" presName="accent_3" presStyleCnt="0"/>
      <dgm:spPr/>
    </dgm:pt>
    <dgm:pt modelId="{E449F438-D30A-2245-BA55-185227832E47}" type="pres">
      <dgm:prSet presAssocID="{6B404645-4C11-0641-B8BE-BCDCC2D31EBA}" presName="accentRepeatNode" presStyleLbl="solidFgAcc1" presStyleIdx="2" presStyleCnt="4"/>
      <dgm:spPr/>
    </dgm:pt>
    <dgm:pt modelId="{8EA89466-FEA6-1C4B-8B47-374AA06117BE}" type="pres">
      <dgm:prSet presAssocID="{7466E710-9C6D-CA46-B18C-6A7ED268A445}" presName="text_4" presStyleLbl="node1" presStyleIdx="3" presStyleCnt="4">
        <dgm:presLayoutVars>
          <dgm:bulletEnabled val="1"/>
        </dgm:presLayoutVars>
      </dgm:prSet>
      <dgm:spPr/>
    </dgm:pt>
    <dgm:pt modelId="{9F589CD7-C8F3-1A42-9F27-726492D887C1}" type="pres">
      <dgm:prSet presAssocID="{7466E710-9C6D-CA46-B18C-6A7ED268A445}" presName="accent_4" presStyleCnt="0"/>
      <dgm:spPr/>
    </dgm:pt>
    <dgm:pt modelId="{C76C6FE6-89CC-0A4A-BBA4-12D489997EE0}" type="pres">
      <dgm:prSet presAssocID="{7466E710-9C6D-CA46-B18C-6A7ED268A445}" presName="accentRepeatNode" presStyleLbl="solidFgAcc1" presStyleIdx="3" presStyleCnt="4"/>
      <dgm:spPr/>
    </dgm:pt>
  </dgm:ptLst>
  <dgm:cxnLst>
    <dgm:cxn modelId="{2594942F-0C05-C545-9A32-F0D329084A4D}" type="presOf" srcId="{518C90DB-8935-8D4C-A998-11F9C53E8ADF}" destId="{09FCB18A-4EC3-BE4F-B93B-6ED1222E8976}" srcOrd="0" destOrd="0" presId="urn:microsoft.com/office/officeart/2008/layout/VerticalCurvedList"/>
    <dgm:cxn modelId="{D25F3F35-3AA6-5F45-AE6F-104279A33264}" srcId="{518C90DB-8935-8D4C-A998-11F9C53E8ADF}" destId="{6B404645-4C11-0641-B8BE-BCDCC2D31EBA}" srcOrd="2" destOrd="0" parTransId="{8DA45D17-FC7E-0247-BB40-05A4060ECBDF}" sibTransId="{9E6A8710-57B6-0547-BCE0-339F5B0DCE85}"/>
    <dgm:cxn modelId="{12001938-B454-CE40-8E90-747AC393863A}" type="presOf" srcId="{2253A472-B1DF-1E40-9DF0-7A2F5D8BB9FA}" destId="{04878A3B-55A1-0F4B-8A8E-E7953A63F6C5}" srcOrd="0" destOrd="0" presId="urn:microsoft.com/office/officeart/2008/layout/VerticalCurvedList"/>
    <dgm:cxn modelId="{48B72F55-761F-0245-8176-F1AA0213BFA1}" srcId="{518C90DB-8935-8D4C-A998-11F9C53E8ADF}" destId="{636ED6AE-C658-EC47-BA4B-75AC52C8CC21}" srcOrd="1" destOrd="0" parTransId="{60836C77-A388-094D-A258-422E2978E592}" sibTransId="{17ED81ED-0FBD-C64B-B943-07E254445691}"/>
    <dgm:cxn modelId="{81C6085A-BE5B-0C49-A72B-B4546BAF80AB}" type="presOf" srcId="{636ED6AE-C658-EC47-BA4B-75AC52C8CC21}" destId="{ED7BF99E-5BBF-AA4B-9BE3-961D0B4D63B4}" srcOrd="0" destOrd="0" presId="urn:microsoft.com/office/officeart/2008/layout/VerticalCurvedList"/>
    <dgm:cxn modelId="{3160CB5A-2D64-094C-A22B-E9037F9E6CC0}" type="presOf" srcId="{762B4219-A577-A149-BAA4-2CD8B3DF5E5D}" destId="{EFDEF0BE-5479-9F46-84E0-84F3CA1DC32C}" srcOrd="0" destOrd="0" presId="urn:microsoft.com/office/officeart/2008/layout/VerticalCurvedList"/>
    <dgm:cxn modelId="{10D12B76-9043-DB4F-BBAD-F2650C7F4713}" type="presOf" srcId="{7466E710-9C6D-CA46-B18C-6A7ED268A445}" destId="{8EA89466-FEA6-1C4B-8B47-374AA06117BE}" srcOrd="0" destOrd="0" presId="urn:microsoft.com/office/officeart/2008/layout/VerticalCurvedList"/>
    <dgm:cxn modelId="{746E0F7D-C1CF-074B-8B4A-6C71AF107327}" srcId="{518C90DB-8935-8D4C-A998-11F9C53E8ADF}" destId="{7466E710-9C6D-CA46-B18C-6A7ED268A445}" srcOrd="3" destOrd="0" parTransId="{5FC5169A-CF7B-DE44-ADF3-A70252A65F12}" sibTransId="{7C43D6EC-CC58-674F-BE00-CF5E50B22C90}"/>
    <dgm:cxn modelId="{B33CDA84-AE31-4B40-B377-C3FD8EE32EFE}" type="presOf" srcId="{6B404645-4C11-0641-B8BE-BCDCC2D31EBA}" destId="{9314E37F-4B6C-0F49-818E-FD81932D63FB}" srcOrd="0" destOrd="0" presId="urn:microsoft.com/office/officeart/2008/layout/VerticalCurvedList"/>
    <dgm:cxn modelId="{D0AC76EB-2CAA-194B-B295-DD8046B888A9}" srcId="{518C90DB-8935-8D4C-A998-11F9C53E8ADF}" destId="{2253A472-B1DF-1E40-9DF0-7A2F5D8BB9FA}" srcOrd="0" destOrd="0" parTransId="{5DA97E26-D310-FC4F-A18B-8714DC1BACAC}" sibTransId="{762B4219-A577-A149-BAA4-2CD8B3DF5E5D}"/>
    <dgm:cxn modelId="{AA1202EF-E951-564E-BAA2-377E08FF5682}" type="presParOf" srcId="{09FCB18A-4EC3-BE4F-B93B-6ED1222E8976}" destId="{838A7D53-F051-1E43-9B6C-556802D7A854}" srcOrd="0" destOrd="0" presId="urn:microsoft.com/office/officeart/2008/layout/VerticalCurvedList"/>
    <dgm:cxn modelId="{6969C735-F450-FB4B-B4AD-742CAF718185}" type="presParOf" srcId="{838A7D53-F051-1E43-9B6C-556802D7A854}" destId="{F5C3E7EF-5965-5040-8E3A-CEB4C1046C72}" srcOrd="0" destOrd="0" presId="urn:microsoft.com/office/officeart/2008/layout/VerticalCurvedList"/>
    <dgm:cxn modelId="{1A756C5F-8A05-DD41-B62A-4BD8F705667B}" type="presParOf" srcId="{F5C3E7EF-5965-5040-8E3A-CEB4C1046C72}" destId="{6D40336F-08F2-2946-AC3A-9BCC75BE5218}" srcOrd="0" destOrd="0" presId="urn:microsoft.com/office/officeart/2008/layout/VerticalCurvedList"/>
    <dgm:cxn modelId="{5DF10203-7A18-374A-A905-A2663AC5AD3D}" type="presParOf" srcId="{F5C3E7EF-5965-5040-8E3A-CEB4C1046C72}" destId="{EFDEF0BE-5479-9F46-84E0-84F3CA1DC32C}" srcOrd="1" destOrd="0" presId="urn:microsoft.com/office/officeart/2008/layout/VerticalCurvedList"/>
    <dgm:cxn modelId="{FA3DF77B-DCCA-D640-AF38-E9A88F17F428}" type="presParOf" srcId="{F5C3E7EF-5965-5040-8E3A-CEB4C1046C72}" destId="{A8AA36D3-B3D6-F84F-9552-5F0727317C85}" srcOrd="2" destOrd="0" presId="urn:microsoft.com/office/officeart/2008/layout/VerticalCurvedList"/>
    <dgm:cxn modelId="{91DD0A52-FE57-5640-BC67-19263DE866BE}" type="presParOf" srcId="{F5C3E7EF-5965-5040-8E3A-CEB4C1046C72}" destId="{B3B56931-DB59-5D4C-9097-EF8C7DC5C01A}" srcOrd="3" destOrd="0" presId="urn:microsoft.com/office/officeart/2008/layout/VerticalCurvedList"/>
    <dgm:cxn modelId="{7371E361-B09D-9344-BE78-951CBECDDB84}" type="presParOf" srcId="{838A7D53-F051-1E43-9B6C-556802D7A854}" destId="{04878A3B-55A1-0F4B-8A8E-E7953A63F6C5}" srcOrd="1" destOrd="0" presId="urn:microsoft.com/office/officeart/2008/layout/VerticalCurvedList"/>
    <dgm:cxn modelId="{D18040DA-5C0B-5144-A677-DEAA79283BDF}" type="presParOf" srcId="{838A7D53-F051-1E43-9B6C-556802D7A854}" destId="{ED40A93F-AE7A-9B44-883F-9FB0E62B19DB}" srcOrd="2" destOrd="0" presId="urn:microsoft.com/office/officeart/2008/layout/VerticalCurvedList"/>
    <dgm:cxn modelId="{31EA090C-F1EC-4349-8539-13FEA1DEC7D1}" type="presParOf" srcId="{ED40A93F-AE7A-9B44-883F-9FB0E62B19DB}" destId="{105C0B9C-594F-0240-8D8D-57B1C5C3A6C9}" srcOrd="0" destOrd="0" presId="urn:microsoft.com/office/officeart/2008/layout/VerticalCurvedList"/>
    <dgm:cxn modelId="{0ECB37FE-A46E-1D4D-B402-FF52A9A9925D}" type="presParOf" srcId="{838A7D53-F051-1E43-9B6C-556802D7A854}" destId="{ED7BF99E-5BBF-AA4B-9BE3-961D0B4D63B4}" srcOrd="3" destOrd="0" presId="urn:microsoft.com/office/officeart/2008/layout/VerticalCurvedList"/>
    <dgm:cxn modelId="{5A4B29F8-F5A3-CC47-8C84-AD1A15A80190}" type="presParOf" srcId="{838A7D53-F051-1E43-9B6C-556802D7A854}" destId="{C4492855-4ACA-2445-A520-77986C36E114}" srcOrd="4" destOrd="0" presId="urn:microsoft.com/office/officeart/2008/layout/VerticalCurvedList"/>
    <dgm:cxn modelId="{39A0E525-CB23-354F-8060-37D76BB6CF44}" type="presParOf" srcId="{C4492855-4ACA-2445-A520-77986C36E114}" destId="{E60499C8-5582-134E-B9C2-95215A96C3BA}" srcOrd="0" destOrd="0" presId="urn:microsoft.com/office/officeart/2008/layout/VerticalCurvedList"/>
    <dgm:cxn modelId="{98B41525-B276-3046-93B3-DE58BA688A07}" type="presParOf" srcId="{838A7D53-F051-1E43-9B6C-556802D7A854}" destId="{9314E37F-4B6C-0F49-818E-FD81932D63FB}" srcOrd="5" destOrd="0" presId="urn:microsoft.com/office/officeart/2008/layout/VerticalCurvedList"/>
    <dgm:cxn modelId="{A95739AD-1257-EC45-9CB3-1CE354233438}" type="presParOf" srcId="{838A7D53-F051-1E43-9B6C-556802D7A854}" destId="{65EA6346-7433-E247-B8F1-2A39620A4A16}" srcOrd="6" destOrd="0" presId="urn:microsoft.com/office/officeart/2008/layout/VerticalCurvedList"/>
    <dgm:cxn modelId="{830066D6-FC19-E240-A203-F4A563C21031}" type="presParOf" srcId="{65EA6346-7433-E247-B8F1-2A39620A4A16}" destId="{E449F438-D30A-2245-BA55-185227832E47}" srcOrd="0" destOrd="0" presId="urn:microsoft.com/office/officeart/2008/layout/VerticalCurvedList"/>
    <dgm:cxn modelId="{CDF55706-F1E9-3743-B751-EC83C54AC8C6}" type="presParOf" srcId="{838A7D53-F051-1E43-9B6C-556802D7A854}" destId="{8EA89466-FEA6-1C4B-8B47-374AA06117BE}" srcOrd="7" destOrd="0" presId="urn:microsoft.com/office/officeart/2008/layout/VerticalCurvedList"/>
    <dgm:cxn modelId="{D3151D84-5DE3-394A-BACD-FB50C8E171A2}" type="presParOf" srcId="{838A7D53-F051-1E43-9B6C-556802D7A854}" destId="{9F589CD7-C8F3-1A42-9F27-726492D887C1}" srcOrd="8" destOrd="0" presId="urn:microsoft.com/office/officeart/2008/layout/VerticalCurvedList"/>
    <dgm:cxn modelId="{AB04804B-1A24-C44E-B724-11B07CC54B0F}" type="presParOf" srcId="{9F589CD7-C8F3-1A42-9F27-726492D887C1}" destId="{C76C6FE6-89CC-0A4A-BBA4-12D489997EE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FE1F1C-D3FD-6B4E-9903-D7BF09DC83F7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39A159D4-DC32-A84B-B6D1-13F6A5A28CD3}">
      <dgm:prSet custT="1"/>
      <dgm:spPr/>
      <dgm:t>
        <a:bodyPr/>
        <a:lstStyle/>
        <a:p>
          <a:r>
            <a:rPr lang="pt-BR" sz="2400" dirty="0"/>
            <a:t>Análise e Desenvolvimento de Sistemas: TG I e TG II </a:t>
          </a:r>
        </a:p>
      </dgm:t>
    </dgm:pt>
    <dgm:pt modelId="{708ED871-07A5-3D45-8173-586CF6452324}" type="parTrans" cxnId="{D4393912-DF76-0348-8EE0-0A4525D13223}">
      <dgm:prSet/>
      <dgm:spPr/>
      <dgm:t>
        <a:bodyPr/>
        <a:lstStyle/>
        <a:p>
          <a:endParaRPr lang="pt-BR" sz="2400"/>
        </a:p>
      </dgm:t>
    </dgm:pt>
    <dgm:pt modelId="{E25D4CEC-5C55-154C-BA8A-4F8E3CFE19BB}" type="sibTrans" cxnId="{D4393912-DF76-0348-8EE0-0A4525D13223}">
      <dgm:prSet/>
      <dgm:spPr/>
      <dgm:t>
        <a:bodyPr/>
        <a:lstStyle/>
        <a:p>
          <a:endParaRPr lang="pt-BR" sz="2400"/>
        </a:p>
      </dgm:t>
    </dgm:pt>
    <dgm:pt modelId="{2FBFB9F1-4D90-0644-97C5-23BD257FAB87}">
      <dgm:prSet custT="1"/>
      <dgm:spPr/>
      <dgm:t>
        <a:bodyPr/>
        <a:lstStyle/>
        <a:p>
          <a:r>
            <a:rPr lang="pt-BR" sz="2400" dirty="0"/>
            <a:t>Gestão Comercial: Projetos Integradores I–V</a:t>
          </a:r>
        </a:p>
      </dgm:t>
    </dgm:pt>
    <dgm:pt modelId="{B7E83419-EFFA-2340-8E35-712300A3B8EB}" type="parTrans" cxnId="{3FDA4FEA-AE6E-494F-82AC-8E47C7F05E7D}">
      <dgm:prSet/>
      <dgm:spPr/>
      <dgm:t>
        <a:bodyPr/>
        <a:lstStyle/>
        <a:p>
          <a:endParaRPr lang="pt-BR" sz="2400"/>
        </a:p>
      </dgm:t>
    </dgm:pt>
    <dgm:pt modelId="{92707C05-A120-1B42-9374-A4A8F17D979B}" type="sibTrans" cxnId="{3FDA4FEA-AE6E-494F-82AC-8E47C7F05E7D}">
      <dgm:prSet/>
      <dgm:spPr/>
      <dgm:t>
        <a:bodyPr/>
        <a:lstStyle/>
        <a:p>
          <a:endParaRPr lang="pt-BR" sz="2400"/>
        </a:p>
      </dgm:t>
    </dgm:pt>
    <dgm:pt modelId="{30329010-0663-5A4C-93C6-D29AEF9CDCB6}">
      <dgm:prSet custT="1"/>
      <dgm:spPr/>
      <dgm:t>
        <a:bodyPr/>
        <a:lstStyle/>
        <a:p>
          <a:r>
            <a:rPr lang="pt-BR" sz="2400" dirty="0"/>
            <a:t>Segurança da Informação: disciplinas de </a:t>
          </a:r>
          <a:r>
            <a:rPr lang="pt-BR" sz="2400" dirty="0" err="1"/>
            <a:t>curricularização</a:t>
          </a:r>
          <a:endParaRPr lang="pt-BR" sz="2400" dirty="0"/>
        </a:p>
      </dgm:t>
    </dgm:pt>
    <dgm:pt modelId="{A9BC91FE-C367-A64E-9000-60FAEA15E012}" type="parTrans" cxnId="{70F000D4-D8C2-6442-9F63-117257705F93}">
      <dgm:prSet/>
      <dgm:spPr/>
      <dgm:t>
        <a:bodyPr/>
        <a:lstStyle/>
        <a:p>
          <a:endParaRPr lang="pt-BR" sz="2400"/>
        </a:p>
      </dgm:t>
    </dgm:pt>
    <dgm:pt modelId="{9C414045-F89A-0240-8114-CAB35612E49B}" type="sibTrans" cxnId="{70F000D4-D8C2-6442-9F63-117257705F93}">
      <dgm:prSet/>
      <dgm:spPr/>
      <dgm:t>
        <a:bodyPr/>
        <a:lstStyle/>
        <a:p>
          <a:endParaRPr lang="pt-BR" sz="2400"/>
        </a:p>
      </dgm:t>
    </dgm:pt>
    <dgm:pt modelId="{D407B23A-3843-F94E-94DD-214A40CAADDE}">
      <dgm:prSet custT="1"/>
      <dgm:spPr/>
      <dgm:t>
        <a:bodyPr/>
        <a:lstStyle/>
        <a:p>
          <a:r>
            <a:rPr lang="pt-BR" sz="2400"/>
            <a:t>Ciência de Dados: Projetos Integradores I–V e disciplinas do 1º semestre.</a:t>
          </a:r>
          <a:endParaRPr lang="pt-BR" sz="2400" dirty="0"/>
        </a:p>
      </dgm:t>
    </dgm:pt>
    <dgm:pt modelId="{2971B9FC-1C74-F74A-8B9C-456500329827}" type="parTrans" cxnId="{0858C02B-523A-1E44-9126-D1216AFE32BB}">
      <dgm:prSet/>
      <dgm:spPr/>
      <dgm:t>
        <a:bodyPr/>
        <a:lstStyle/>
        <a:p>
          <a:endParaRPr lang="pt-BR" sz="2400"/>
        </a:p>
      </dgm:t>
    </dgm:pt>
    <dgm:pt modelId="{798D874A-3E68-F746-8435-C60738FA6013}" type="sibTrans" cxnId="{0858C02B-523A-1E44-9126-D1216AFE32BB}">
      <dgm:prSet/>
      <dgm:spPr/>
      <dgm:t>
        <a:bodyPr/>
        <a:lstStyle/>
        <a:p>
          <a:endParaRPr lang="pt-BR" sz="2400"/>
        </a:p>
      </dgm:t>
    </dgm:pt>
    <dgm:pt modelId="{F5FDCA8E-E1E6-8441-A8B8-D82355AF6D78}" type="pres">
      <dgm:prSet presAssocID="{ADFE1F1C-D3FD-6B4E-9903-D7BF09DC83F7}" presName="linear" presStyleCnt="0">
        <dgm:presLayoutVars>
          <dgm:animLvl val="lvl"/>
          <dgm:resizeHandles val="exact"/>
        </dgm:presLayoutVars>
      </dgm:prSet>
      <dgm:spPr/>
    </dgm:pt>
    <dgm:pt modelId="{333DF5EF-D19D-0347-9EB2-9CBB296A54D3}" type="pres">
      <dgm:prSet presAssocID="{39A159D4-DC32-A84B-B6D1-13F6A5A28CD3}" presName="parentText" presStyleLbl="node1" presStyleIdx="0" presStyleCnt="4" custScaleY="53009">
        <dgm:presLayoutVars>
          <dgm:chMax val="0"/>
          <dgm:bulletEnabled val="1"/>
        </dgm:presLayoutVars>
      </dgm:prSet>
      <dgm:spPr/>
    </dgm:pt>
    <dgm:pt modelId="{F8DE1AD0-B6B7-8A46-A96A-C74E9A22D8F3}" type="pres">
      <dgm:prSet presAssocID="{E25D4CEC-5C55-154C-BA8A-4F8E3CFE19BB}" presName="spacer" presStyleCnt="0"/>
      <dgm:spPr/>
    </dgm:pt>
    <dgm:pt modelId="{B2AB8D62-BBF5-CF49-85DE-5DDB091A10F6}" type="pres">
      <dgm:prSet presAssocID="{2FBFB9F1-4D90-0644-97C5-23BD257FAB87}" presName="parentText" presStyleLbl="node1" presStyleIdx="1" presStyleCnt="4" custScaleY="53129">
        <dgm:presLayoutVars>
          <dgm:chMax val="0"/>
          <dgm:bulletEnabled val="1"/>
        </dgm:presLayoutVars>
      </dgm:prSet>
      <dgm:spPr/>
    </dgm:pt>
    <dgm:pt modelId="{B8E6C49F-323B-E947-A2CE-D81405EE5C80}" type="pres">
      <dgm:prSet presAssocID="{92707C05-A120-1B42-9374-A4A8F17D979B}" presName="spacer" presStyleCnt="0"/>
      <dgm:spPr/>
    </dgm:pt>
    <dgm:pt modelId="{4D890E5D-5B3E-E74B-BC99-8F57F4B24CC7}" type="pres">
      <dgm:prSet presAssocID="{30329010-0663-5A4C-93C6-D29AEF9CDCB6}" presName="parentText" presStyleLbl="node1" presStyleIdx="2" presStyleCnt="4" custScaleY="53960">
        <dgm:presLayoutVars>
          <dgm:chMax val="0"/>
          <dgm:bulletEnabled val="1"/>
        </dgm:presLayoutVars>
      </dgm:prSet>
      <dgm:spPr/>
    </dgm:pt>
    <dgm:pt modelId="{277F518F-C016-B54C-86DB-8AB1765EC3EB}" type="pres">
      <dgm:prSet presAssocID="{9C414045-F89A-0240-8114-CAB35612E49B}" presName="spacer" presStyleCnt="0"/>
      <dgm:spPr/>
    </dgm:pt>
    <dgm:pt modelId="{3D3165B8-B006-3E47-9DBB-29C58D8BD61D}" type="pres">
      <dgm:prSet presAssocID="{D407B23A-3843-F94E-94DD-214A40CAADDE}" presName="parentText" presStyleLbl="node1" presStyleIdx="3" presStyleCnt="4" custScaleY="56671">
        <dgm:presLayoutVars>
          <dgm:chMax val="0"/>
          <dgm:bulletEnabled val="1"/>
        </dgm:presLayoutVars>
      </dgm:prSet>
      <dgm:spPr/>
    </dgm:pt>
  </dgm:ptLst>
  <dgm:cxnLst>
    <dgm:cxn modelId="{D4393912-DF76-0348-8EE0-0A4525D13223}" srcId="{ADFE1F1C-D3FD-6B4E-9903-D7BF09DC83F7}" destId="{39A159D4-DC32-A84B-B6D1-13F6A5A28CD3}" srcOrd="0" destOrd="0" parTransId="{708ED871-07A5-3D45-8173-586CF6452324}" sibTransId="{E25D4CEC-5C55-154C-BA8A-4F8E3CFE19BB}"/>
    <dgm:cxn modelId="{868ED42A-B54F-C347-8E3A-3A9017CEC300}" type="presOf" srcId="{2FBFB9F1-4D90-0644-97C5-23BD257FAB87}" destId="{B2AB8D62-BBF5-CF49-85DE-5DDB091A10F6}" srcOrd="0" destOrd="0" presId="urn:microsoft.com/office/officeart/2005/8/layout/vList2"/>
    <dgm:cxn modelId="{0858C02B-523A-1E44-9126-D1216AFE32BB}" srcId="{ADFE1F1C-D3FD-6B4E-9903-D7BF09DC83F7}" destId="{D407B23A-3843-F94E-94DD-214A40CAADDE}" srcOrd="3" destOrd="0" parTransId="{2971B9FC-1C74-F74A-8B9C-456500329827}" sibTransId="{798D874A-3E68-F746-8435-C60738FA6013}"/>
    <dgm:cxn modelId="{48C30F71-7E83-634E-AA03-2047226B10B7}" type="presOf" srcId="{ADFE1F1C-D3FD-6B4E-9903-D7BF09DC83F7}" destId="{F5FDCA8E-E1E6-8441-A8B8-D82355AF6D78}" srcOrd="0" destOrd="0" presId="urn:microsoft.com/office/officeart/2005/8/layout/vList2"/>
    <dgm:cxn modelId="{BDC0CB7D-B7F5-EC4C-80F7-8FDAD79B2E22}" type="presOf" srcId="{30329010-0663-5A4C-93C6-D29AEF9CDCB6}" destId="{4D890E5D-5B3E-E74B-BC99-8F57F4B24CC7}" srcOrd="0" destOrd="0" presId="urn:microsoft.com/office/officeart/2005/8/layout/vList2"/>
    <dgm:cxn modelId="{5E12A1A2-6705-4341-BC5F-A042AE1F68EC}" type="presOf" srcId="{39A159D4-DC32-A84B-B6D1-13F6A5A28CD3}" destId="{333DF5EF-D19D-0347-9EB2-9CBB296A54D3}" srcOrd="0" destOrd="0" presId="urn:microsoft.com/office/officeart/2005/8/layout/vList2"/>
    <dgm:cxn modelId="{70F000D4-D8C2-6442-9F63-117257705F93}" srcId="{ADFE1F1C-D3FD-6B4E-9903-D7BF09DC83F7}" destId="{30329010-0663-5A4C-93C6-D29AEF9CDCB6}" srcOrd="2" destOrd="0" parTransId="{A9BC91FE-C367-A64E-9000-60FAEA15E012}" sibTransId="{9C414045-F89A-0240-8114-CAB35612E49B}"/>
    <dgm:cxn modelId="{3FDA4FEA-AE6E-494F-82AC-8E47C7F05E7D}" srcId="{ADFE1F1C-D3FD-6B4E-9903-D7BF09DC83F7}" destId="{2FBFB9F1-4D90-0644-97C5-23BD257FAB87}" srcOrd="1" destOrd="0" parTransId="{B7E83419-EFFA-2340-8E35-712300A3B8EB}" sibTransId="{92707C05-A120-1B42-9374-A4A8F17D979B}"/>
    <dgm:cxn modelId="{825921F9-5FC2-AF44-B636-E3C6F23A8D2E}" type="presOf" srcId="{D407B23A-3843-F94E-94DD-214A40CAADDE}" destId="{3D3165B8-B006-3E47-9DBB-29C58D8BD61D}" srcOrd="0" destOrd="0" presId="urn:microsoft.com/office/officeart/2005/8/layout/vList2"/>
    <dgm:cxn modelId="{D2063C6B-5FCF-A247-93A2-662EAEA3CC3D}" type="presParOf" srcId="{F5FDCA8E-E1E6-8441-A8B8-D82355AF6D78}" destId="{333DF5EF-D19D-0347-9EB2-9CBB296A54D3}" srcOrd="0" destOrd="0" presId="urn:microsoft.com/office/officeart/2005/8/layout/vList2"/>
    <dgm:cxn modelId="{14D2E152-1ECD-9D4C-8FB1-FA7855D12DC7}" type="presParOf" srcId="{F5FDCA8E-E1E6-8441-A8B8-D82355AF6D78}" destId="{F8DE1AD0-B6B7-8A46-A96A-C74E9A22D8F3}" srcOrd="1" destOrd="0" presId="urn:microsoft.com/office/officeart/2005/8/layout/vList2"/>
    <dgm:cxn modelId="{7C821694-B1CF-7045-A93C-38D08F2EF653}" type="presParOf" srcId="{F5FDCA8E-E1E6-8441-A8B8-D82355AF6D78}" destId="{B2AB8D62-BBF5-CF49-85DE-5DDB091A10F6}" srcOrd="2" destOrd="0" presId="urn:microsoft.com/office/officeart/2005/8/layout/vList2"/>
    <dgm:cxn modelId="{22E053B2-8E4A-5447-AA41-1FA52427973B}" type="presParOf" srcId="{F5FDCA8E-E1E6-8441-A8B8-D82355AF6D78}" destId="{B8E6C49F-323B-E947-A2CE-D81405EE5C80}" srcOrd="3" destOrd="0" presId="urn:microsoft.com/office/officeart/2005/8/layout/vList2"/>
    <dgm:cxn modelId="{9770BEF2-5C5E-1F46-BC2E-3723770A05BB}" type="presParOf" srcId="{F5FDCA8E-E1E6-8441-A8B8-D82355AF6D78}" destId="{4D890E5D-5B3E-E74B-BC99-8F57F4B24CC7}" srcOrd="4" destOrd="0" presId="urn:microsoft.com/office/officeart/2005/8/layout/vList2"/>
    <dgm:cxn modelId="{CA305687-0743-5C43-B774-A01896773452}" type="presParOf" srcId="{F5FDCA8E-E1E6-8441-A8B8-D82355AF6D78}" destId="{277F518F-C016-B54C-86DB-8AB1765EC3EB}" srcOrd="5" destOrd="0" presId="urn:microsoft.com/office/officeart/2005/8/layout/vList2"/>
    <dgm:cxn modelId="{7452E76E-4460-B643-9C87-0FFDF9A65FED}" type="presParOf" srcId="{F5FDCA8E-E1E6-8441-A8B8-D82355AF6D78}" destId="{3D3165B8-B006-3E47-9DBB-29C58D8BD61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EF0BE-5479-9F46-84E0-84F3CA1DC32C}">
      <dsp:nvSpPr>
        <dsp:cNvPr id="0" name=""/>
        <dsp:cNvSpPr/>
      </dsp:nvSpPr>
      <dsp:spPr>
        <a:xfrm>
          <a:off x="-5263018" y="-806065"/>
          <a:ext cx="6267163" cy="6267163"/>
        </a:xfrm>
        <a:prstGeom prst="blockArc">
          <a:avLst>
            <a:gd name="adj1" fmla="val 18900000"/>
            <a:gd name="adj2" fmla="val 2700000"/>
            <a:gd name="adj3" fmla="val 345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878A3B-55A1-0F4B-8A8E-E7953A63F6C5}">
      <dsp:nvSpPr>
        <dsp:cNvPr id="0" name=""/>
        <dsp:cNvSpPr/>
      </dsp:nvSpPr>
      <dsp:spPr>
        <a:xfrm>
          <a:off x="525736" y="357878"/>
          <a:ext cx="4672759" cy="71613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42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Helvetica" pitchFamily="2" charset="0"/>
            </a:rPr>
            <a:t>Integração acadêmica e práticas interdisciplinares.</a:t>
          </a:r>
        </a:p>
      </dsp:txBody>
      <dsp:txXfrm>
        <a:off x="525736" y="357878"/>
        <a:ext cx="4672759" cy="716130"/>
      </dsp:txXfrm>
    </dsp:sp>
    <dsp:sp modelId="{105C0B9C-594F-0240-8D8D-57B1C5C3A6C9}">
      <dsp:nvSpPr>
        <dsp:cNvPr id="0" name=""/>
        <dsp:cNvSpPr/>
      </dsp:nvSpPr>
      <dsp:spPr>
        <a:xfrm>
          <a:off x="78155" y="268362"/>
          <a:ext cx="895162" cy="8951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7BF99E-5BBF-AA4B-9BE3-961D0B4D63B4}">
      <dsp:nvSpPr>
        <dsp:cNvPr id="0" name=""/>
        <dsp:cNvSpPr/>
      </dsp:nvSpPr>
      <dsp:spPr>
        <a:xfrm>
          <a:off x="936310" y="1432260"/>
          <a:ext cx="4262186" cy="716130"/>
        </a:xfrm>
        <a:prstGeom prst="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42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Helvetica" pitchFamily="2" charset="0"/>
            </a:rPr>
            <a:t>Fortalecimento institucional e visibilidade externa.</a:t>
          </a:r>
        </a:p>
      </dsp:txBody>
      <dsp:txXfrm>
        <a:off x="936310" y="1432260"/>
        <a:ext cx="4262186" cy="716130"/>
      </dsp:txXfrm>
    </dsp:sp>
    <dsp:sp modelId="{E60499C8-5582-134E-B9C2-95215A96C3BA}">
      <dsp:nvSpPr>
        <dsp:cNvPr id="0" name=""/>
        <dsp:cNvSpPr/>
      </dsp:nvSpPr>
      <dsp:spPr>
        <a:xfrm>
          <a:off x="488729" y="1342743"/>
          <a:ext cx="895162" cy="8951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14E37F-4B6C-0F49-818E-FD81932D63FB}">
      <dsp:nvSpPr>
        <dsp:cNvPr id="0" name=""/>
        <dsp:cNvSpPr/>
      </dsp:nvSpPr>
      <dsp:spPr>
        <a:xfrm>
          <a:off x="936310" y="2506641"/>
          <a:ext cx="4262186" cy="716130"/>
        </a:xfrm>
        <a:prstGeom prst="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42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Helvetica" pitchFamily="2" charset="0"/>
            </a:rPr>
            <a:t>Promoção da extensão e da responsabilidade social.</a:t>
          </a:r>
          <a:endParaRPr lang="pt-BR" sz="1800" kern="1200" dirty="0">
            <a:latin typeface="Helvetica" pitchFamily="2" charset="0"/>
          </a:endParaRPr>
        </a:p>
      </dsp:txBody>
      <dsp:txXfrm>
        <a:off x="936310" y="2506641"/>
        <a:ext cx="4262186" cy="716130"/>
      </dsp:txXfrm>
    </dsp:sp>
    <dsp:sp modelId="{E449F438-D30A-2245-BA55-185227832E47}">
      <dsp:nvSpPr>
        <dsp:cNvPr id="0" name=""/>
        <dsp:cNvSpPr/>
      </dsp:nvSpPr>
      <dsp:spPr>
        <a:xfrm>
          <a:off x="488729" y="2417125"/>
          <a:ext cx="895162" cy="8951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A89466-FEA6-1C4B-8B47-374AA06117BE}">
      <dsp:nvSpPr>
        <dsp:cNvPr id="0" name=""/>
        <dsp:cNvSpPr/>
      </dsp:nvSpPr>
      <dsp:spPr>
        <a:xfrm>
          <a:off x="525736" y="3581023"/>
          <a:ext cx="4672759" cy="716130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42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Helvetica" pitchFamily="2" charset="0"/>
            </a:rPr>
            <a:t>Desenvolvimento discente: autonomia, pensamento crítico e aplicação prática.</a:t>
          </a:r>
        </a:p>
      </dsp:txBody>
      <dsp:txXfrm>
        <a:off x="525736" y="3581023"/>
        <a:ext cx="4672759" cy="716130"/>
      </dsp:txXfrm>
    </dsp:sp>
    <dsp:sp modelId="{C76C6FE6-89CC-0A4A-BBA4-12D489997EE0}">
      <dsp:nvSpPr>
        <dsp:cNvPr id="0" name=""/>
        <dsp:cNvSpPr/>
      </dsp:nvSpPr>
      <dsp:spPr>
        <a:xfrm>
          <a:off x="78155" y="3491506"/>
          <a:ext cx="895162" cy="8951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3DF5EF-D19D-0347-9EB2-9CBB296A54D3}">
      <dsp:nvSpPr>
        <dsp:cNvPr id="0" name=""/>
        <dsp:cNvSpPr/>
      </dsp:nvSpPr>
      <dsp:spPr>
        <a:xfrm>
          <a:off x="0" y="663358"/>
          <a:ext cx="10515600" cy="64501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Análise e Desenvolvimento de Sistemas: TG I e TG II </a:t>
          </a:r>
        </a:p>
      </dsp:txBody>
      <dsp:txXfrm>
        <a:off x="31487" y="694845"/>
        <a:ext cx="10452626" cy="582039"/>
      </dsp:txXfrm>
    </dsp:sp>
    <dsp:sp modelId="{B2AB8D62-BBF5-CF49-85DE-5DDB091A10F6}">
      <dsp:nvSpPr>
        <dsp:cNvPr id="0" name=""/>
        <dsp:cNvSpPr/>
      </dsp:nvSpPr>
      <dsp:spPr>
        <a:xfrm>
          <a:off x="0" y="1495572"/>
          <a:ext cx="10515600" cy="646473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Gestão Comercial: Projetos Integradores I–V</a:t>
          </a:r>
        </a:p>
      </dsp:txBody>
      <dsp:txXfrm>
        <a:off x="31558" y="1527130"/>
        <a:ext cx="10452484" cy="583357"/>
      </dsp:txXfrm>
    </dsp:sp>
    <dsp:sp modelId="{4D890E5D-5B3E-E74B-BC99-8F57F4B24CC7}">
      <dsp:nvSpPr>
        <dsp:cNvPr id="0" name=""/>
        <dsp:cNvSpPr/>
      </dsp:nvSpPr>
      <dsp:spPr>
        <a:xfrm>
          <a:off x="0" y="2329246"/>
          <a:ext cx="10515600" cy="656585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Segurança da Informação: disciplinas de </a:t>
          </a:r>
          <a:r>
            <a:rPr lang="pt-BR" sz="2400" kern="1200" dirty="0" err="1"/>
            <a:t>curricularização</a:t>
          </a:r>
          <a:endParaRPr lang="pt-BR" sz="2400" kern="1200" dirty="0"/>
        </a:p>
      </dsp:txBody>
      <dsp:txXfrm>
        <a:off x="32052" y="2361298"/>
        <a:ext cx="10451496" cy="592481"/>
      </dsp:txXfrm>
    </dsp:sp>
    <dsp:sp modelId="{3D3165B8-B006-3E47-9DBB-29C58D8BD61D}">
      <dsp:nvSpPr>
        <dsp:cNvPr id="0" name=""/>
        <dsp:cNvSpPr/>
      </dsp:nvSpPr>
      <dsp:spPr>
        <a:xfrm>
          <a:off x="0" y="3173031"/>
          <a:ext cx="10515600" cy="689572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Ciência de Dados: Projetos Integradores I–V e disciplinas do 1º semestre.</a:t>
          </a:r>
          <a:endParaRPr lang="pt-BR" sz="2400" kern="1200" dirty="0"/>
        </a:p>
      </dsp:txBody>
      <dsp:txXfrm>
        <a:off x="33662" y="3206693"/>
        <a:ext cx="10448276" cy="622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42855-D9EF-4455-8AE2-516E079FE39C}" type="datetimeFigureOut">
              <a:rPr lang="pt-BR" smtClean="0"/>
              <a:t>23/10/2025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1441A-589B-49C9-BB64-8FEB0232B1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4955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9C990D-4A14-4034-BDA8-118461C5CF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66B2EAB-38D5-4FDD-BDAE-CEB949AB83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1C701BE-CFDB-4322-ABEE-2ADE2CECB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5609-3D8A-4904-8F3C-D450FCA16AF0}" type="datetime1">
              <a:rPr lang="pt-BR" smtClean="0"/>
              <a:t>23/10/2025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05D4B4-63BB-4168-81DA-161149DA7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3A3621-469F-4562-A1A1-BCFDEBE9D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BDC95-74DB-4E4A-AE92-27E6D29E52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5562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474B60-9F5D-49F6-B183-4C0EAF81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62FA196-154A-45E9-9C6D-AD102FFB51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53DB40-F030-49C8-BFCB-7C4105F6A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11D2-048F-4317-BEB8-A49979951ABA}" type="datetime1">
              <a:rPr lang="pt-BR" smtClean="0"/>
              <a:t>23/10/2025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A027BE-28CF-487B-9737-1250FB4B4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220CA3E-E10E-44E9-AB93-356F8F73D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BDC95-74DB-4E4A-AE92-27E6D29E52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3071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D4DC3AB-38FA-4241-9989-AF51F5E5B0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2252340-78EB-4A7A-A128-EE2A2A57E9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A1D1DA2-906B-4EDF-9ACF-3CDAE74CF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3FB2-3626-4566-BCB1-4E73BB5A0007}" type="datetime1">
              <a:rPr lang="pt-BR" smtClean="0"/>
              <a:t>23/10/2025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867742-2227-48CB-9EC2-DFE4C73E6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2CA54A4-35B3-429B-A501-F6337F620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BDC95-74DB-4E4A-AE92-27E6D29E52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5161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81E0EC-37A6-4DC8-89D9-DEB2B761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ED168D-754E-4AF4-A5DD-6410A4235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08538F-7CBC-46E6-9433-3CAF52E53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C060-C6A7-4389-9AFE-6E9BE165BFDA}" type="datetime1">
              <a:rPr lang="pt-BR" smtClean="0"/>
              <a:t>23/10/2025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A800171-1504-47C0-8C56-8EF23124A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9FDF05-9FDD-4DEA-BFB8-82CBBD96C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BDC95-74DB-4E4A-AE92-27E6D29E52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14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DDE249-8B3A-4B37-8ACC-60996E31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8769AD5-88D9-4E8C-83F9-469795320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449422-1505-42B7-9C8D-8829A00D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B16A-DFFD-47C9-82FF-A5430B7B00E7}" type="datetime1">
              <a:rPr lang="pt-BR" smtClean="0"/>
              <a:t>23/10/2025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38DDD90-A96E-41FE-9877-A2B86B502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6D6988-B08B-4959-ADD4-147C14424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BDC95-74DB-4E4A-AE92-27E6D29E52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12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D9A051-C8A2-4FF1-A8E3-298A72DBE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115859E-A3DE-4C43-BC5F-19F4D95330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218AAB5-3E04-42C1-A4E6-BB6F89FBC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DA8A076-8270-46EB-9B02-7745C9250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FB78-52C2-4620-9F78-31366BC515B7}" type="datetime1">
              <a:rPr lang="pt-BR" smtClean="0"/>
              <a:t>23/10/2025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D530C96-391A-4A3B-A62B-36C4560A5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7F89833-E5AC-455D-96F6-22A1F49F6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BDC95-74DB-4E4A-AE92-27E6D29E52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143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37EC15-99A2-485C-8AF7-BB1AEBC63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5C912B1-DA76-4119-B259-AED6969F3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1FC709D-906C-40F1-924B-130B33302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B6295A7-A911-481A-B78F-842F50609B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568E18B-BCDF-41E4-B91B-7FC3DDECC6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9751CFF-F0ED-494F-BD94-09F7F1CE6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E8C3-3DD5-4465-8093-5B2FAF2EECCD}" type="datetime1">
              <a:rPr lang="pt-BR" smtClean="0"/>
              <a:t>23/10/2025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88041FB-7D5D-48C4-8DAE-F24E05B61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B43DD00-2C76-4503-83F1-012D4C99C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BDC95-74DB-4E4A-AE92-27E6D29E52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1698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26BEB4-C277-4820-8A94-71B45A617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6D0F1FF-FCAE-4100-9721-50F65B852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979F2-A9AF-4931-95D6-5E33BB374F97}" type="datetime1">
              <a:rPr lang="pt-BR" smtClean="0"/>
              <a:t>23/10/2025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8BF674A-A613-406B-8D35-3BECE9525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E64D908-6542-49C2-B60F-921879897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BDC95-74DB-4E4A-AE92-27E6D29E52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2189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7D61EA5-0A06-4876-8725-8D5B9830E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143C-0401-488C-A8D8-6DFD458BD09C}" type="datetime1">
              <a:rPr lang="pt-BR" smtClean="0"/>
              <a:t>23/10/2025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39DC5B3-1405-45BC-8C98-B264C5754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22ECFBD-DB35-4865-A181-D46EEACB9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BDC95-74DB-4E4A-AE92-27E6D29E52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4868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7D65C7-80F9-4CE9-A189-B1D82D7E7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3A8917-5287-4C57-A52D-F9FDE36B0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E05E3BA-5697-4927-BE6F-75D452807A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175D045-44DE-4262-8C89-072BA2CE1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73BF3-8A3D-4FCC-86DC-DCF69BF0B093}" type="datetime1">
              <a:rPr lang="pt-BR" smtClean="0"/>
              <a:t>23/10/2025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7444D7-9981-4EEA-9DB3-7C921BDF7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A6ED6FB-F42C-41F6-842B-5BFD3CA38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BDC95-74DB-4E4A-AE92-27E6D29E52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5769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DADC80-A1C6-43F5-8DB5-19EF77E2B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9F3483D-26E2-4E17-A37C-099182202B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C281E77-48A9-494E-918A-AF573EF8F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13EE955-0EAB-4906-99A3-D8674E55D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0808-5A6E-46E0-908E-92B2C44F026A}" type="datetime1">
              <a:rPr lang="pt-BR" smtClean="0"/>
              <a:t>23/10/2025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0CD3CB9-6F86-4179-9725-34C47598A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144C45E-0641-4B86-AB22-978B45223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BDC95-74DB-4E4A-AE92-27E6D29E52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977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C5F1354-CE57-487D-8D95-3447459C0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3EFD34F-FB33-4AED-87B6-E5C9BE593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C6677E-6442-40B4-86B9-423F12457E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3BC1D-8293-48F5-A725-B2B3E8AB1C48}" type="datetime1">
              <a:rPr lang="pt-BR" smtClean="0"/>
              <a:t>23/10/2025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18C5FE-185C-4696-B711-0ADACA0F32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0702C6-7103-419D-8440-58F66FE0A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BDC95-74DB-4E4A-AE92-27E6D29E52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1527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4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google.com/url?sa=i&amp;url=https%3A%2F%2Fportogente.com.br%2Fportopedia%2F83994-estrutura-de-mercado&amp;psig=AOvVaw2YuAUgFW0ICdHKoPxbbRXN&amp;ust=1759174585092000&amp;source=images&amp;cd=vfe&amp;opi=89978449&amp;ved=0CBUQjRxqFwoTCMiziJaa_I8DFQAAAAAdAAAAABAo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5D5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6453A6-B421-EDBF-2ED7-3694AE5AC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 de Texto 14">
            <a:extLst>
              <a:ext uri="{FF2B5EF4-FFF2-40B4-BE49-F238E27FC236}">
                <a16:creationId xmlns:a16="http://schemas.microsoft.com/office/drawing/2014/main" id="{A062B8D7-5265-8461-606F-88E5DA486E58}"/>
              </a:ext>
            </a:extLst>
          </p:cNvPr>
          <p:cNvSpPr txBox="1"/>
          <p:nvPr/>
        </p:nvSpPr>
        <p:spPr>
          <a:xfrm>
            <a:off x="1778642" y="294321"/>
            <a:ext cx="9079867" cy="99155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pt-BR" sz="5400" b="1" kern="100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t-BR" sz="5400" b="1" kern="1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Mostra Acadêmica</a:t>
            </a:r>
            <a:endParaRPr lang="pt-BR" sz="2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40A29420-1BF2-8ECB-D3BF-09BDEBDADD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562" y="920361"/>
            <a:ext cx="3040907" cy="1329643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BACE5D41-E67F-347E-CBA6-C2E2EBCB8F86}"/>
              </a:ext>
            </a:extLst>
          </p:cNvPr>
          <p:cNvSpPr/>
          <p:nvPr/>
        </p:nvSpPr>
        <p:spPr>
          <a:xfrm>
            <a:off x="1" y="0"/>
            <a:ext cx="1649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C0EBADE9-24AF-30B0-3431-0A4FFD6145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9" t="31381" r="80193" b="48121"/>
          <a:stretch>
            <a:fillRect/>
          </a:stretch>
        </p:blipFill>
        <p:spPr bwMode="auto">
          <a:xfrm>
            <a:off x="54" y="160002"/>
            <a:ext cx="1646003" cy="1955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Retângulo Arredondado 17">
            <a:extLst>
              <a:ext uri="{FF2B5EF4-FFF2-40B4-BE49-F238E27FC236}">
                <a16:creationId xmlns:a16="http://schemas.microsoft.com/office/drawing/2014/main" id="{F374D76F-00FE-8A62-A8E5-613347F9A2BA}"/>
              </a:ext>
            </a:extLst>
          </p:cNvPr>
          <p:cNvSpPr/>
          <p:nvPr/>
        </p:nvSpPr>
        <p:spPr>
          <a:xfrm>
            <a:off x="8124677" y="5806142"/>
            <a:ext cx="3862538" cy="68579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10D79A3A-0C26-A3AC-DD45-63DBFEE413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68" t="29844" b="26052"/>
          <a:stretch>
            <a:fillRect/>
          </a:stretch>
        </p:blipFill>
        <p:spPr>
          <a:xfrm>
            <a:off x="8156210" y="5911792"/>
            <a:ext cx="1699720" cy="499921"/>
          </a:xfrm>
          <a:prstGeom prst="rect">
            <a:avLst/>
          </a:prstGeom>
        </p:spPr>
      </p:pic>
      <p:sp>
        <p:nvSpPr>
          <p:cNvPr id="30" name="Subtítulo 2">
            <a:extLst>
              <a:ext uri="{FF2B5EF4-FFF2-40B4-BE49-F238E27FC236}">
                <a16:creationId xmlns:a16="http://schemas.microsoft.com/office/drawing/2014/main" id="{B838735A-2C8C-B15A-B724-2BEA4886C565}"/>
              </a:ext>
            </a:extLst>
          </p:cNvPr>
          <p:cNvSpPr txBox="1">
            <a:spLocks/>
          </p:cNvSpPr>
          <p:nvPr/>
        </p:nvSpPr>
        <p:spPr>
          <a:xfrm>
            <a:off x="1778642" y="3278354"/>
            <a:ext cx="10124402" cy="132964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5800" b="1" dirty="0">
                <a:solidFill>
                  <a:schemeClr val="bg1"/>
                </a:solidFill>
                <a:latin typeface="Zapfino" panose="03030300040707070C03" pitchFamily="66" charset="77"/>
              </a:rPr>
              <a:t>Apresentação e Alinhamento</a:t>
            </a:r>
          </a:p>
          <a:p>
            <a:pPr algn="l"/>
            <a:endParaRPr lang="pt-BR" sz="2800" b="1" dirty="0">
              <a:solidFill>
                <a:schemeClr val="bg1">
                  <a:lumMod val="85000"/>
                </a:schemeClr>
              </a:solidFill>
              <a:latin typeface="Helvetica" pitchFamily="2" charset="0"/>
            </a:endParaRPr>
          </a:p>
          <a:p>
            <a:pPr algn="l"/>
            <a:endParaRPr lang="pt-BR" sz="3200" dirty="0">
              <a:solidFill>
                <a:schemeClr val="bg1">
                  <a:lumMod val="85000"/>
                </a:schemeClr>
              </a:solidFill>
              <a:latin typeface="Helvetica" pitchFamily="2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B61035B-3087-8FD0-B232-C7A06B9514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4" t="27454" r="42065" b="25300"/>
          <a:stretch>
            <a:fillRect/>
          </a:stretch>
        </p:blipFill>
        <p:spPr>
          <a:xfrm>
            <a:off x="3197" y="6043245"/>
            <a:ext cx="1646003" cy="677305"/>
          </a:xfrm>
          <a:prstGeom prst="rect">
            <a:avLst/>
          </a:prstGeom>
        </p:spPr>
      </p:pic>
      <p:pic>
        <p:nvPicPr>
          <p:cNvPr id="4" name="Picture 2" descr="Plataforma de Serviços Digitais - Prefeitura de Santana de Parnaíba">
            <a:extLst>
              <a:ext uri="{FF2B5EF4-FFF2-40B4-BE49-F238E27FC236}">
                <a16:creationId xmlns:a16="http://schemas.microsoft.com/office/drawing/2014/main" id="{64B56879-B05A-2D3C-EE97-E6770D6AF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421" y="5943324"/>
            <a:ext cx="1857835" cy="39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276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93B73C37-E89F-49AE-B3BD-56EBDD73F8C1}"/>
              </a:ext>
            </a:extLst>
          </p:cNvPr>
          <p:cNvCxnSpPr>
            <a:cxnSpLocks/>
          </p:cNvCxnSpPr>
          <p:nvPr/>
        </p:nvCxnSpPr>
        <p:spPr>
          <a:xfrm>
            <a:off x="0" y="6400800"/>
            <a:ext cx="9108000" cy="0"/>
          </a:xfrm>
          <a:prstGeom prst="line">
            <a:avLst/>
          </a:prstGeom>
          <a:ln>
            <a:solidFill>
              <a:srgbClr val="B1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B1D58CDB-F3D4-3A20-9F6F-AD02DC5C9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8782" y="6064446"/>
            <a:ext cx="2907990" cy="793554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E16A7177-E028-6EF1-066E-E84A7F3F6DE6}"/>
              </a:ext>
            </a:extLst>
          </p:cNvPr>
          <p:cNvSpPr txBox="1">
            <a:spLocks/>
          </p:cNvSpPr>
          <p:nvPr/>
        </p:nvSpPr>
        <p:spPr>
          <a:xfrm>
            <a:off x="410497" y="232390"/>
            <a:ext cx="10515600" cy="7935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CONCEITO DO LOGO</a:t>
            </a:r>
            <a:endParaRPr lang="pt-BR" b="1" dirty="0">
              <a:latin typeface="Helvetica" pitchFamily="2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2A4C13E-489A-7F7B-8642-4D4A02ADE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497" y="1437395"/>
            <a:ext cx="589617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9pPr>
          </a:lstStyle>
          <a:p>
            <a:r>
              <a:rPr lang="pt-BR" sz="2000" b="1" dirty="0">
                <a:solidFill>
                  <a:srgbClr val="4B5D5D"/>
                </a:solidFill>
                <a:latin typeface="HELVETICA LIGHT" panose="020B0403020202020204" pitchFamily="34" charset="0"/>
              </a:rPr>
              <a:t>Marco Zero</a:t>
            </a:r>
            <a:r>
              <a:rPr lang="pt-BR" sz="2000" dirty="0">
                <a:solidFill>
                  <a:srgbClr val="4B5D5D"/>
                </a:solidFill>
                <a:latin typeface="Helvetica Light" panose="020B0403020202020204" pitchFamily="34" charset="0"/>
              </a:rPr>
              <a:t>: ponto de partida que simboliza a gênese do conhecimento e o alinhamento comum entre cursos.</a:t>
            </a:r>
          </a:p>
          <a:p>
            <a:endParaRPr lang="pt-BR" sz="2000" dirty="0">
              <a:solidFill>
                <a:srgbClr val="4B5D5D"/>
              </a:solidFill>
              <a:latin typeface="Helvetica Light" panose="020B0403020202020204" pitchFamily="34" charset="0"/>
            </a:endParaRPr>
          </a:p>
          <a:p>
            <a:r>
              <a:rPr lang="pt-BR" sz="2000" b="1" dirty="0">
                <a:solidFill>
                  <a:srgbClr val="4B5D5D"/>
                </a:solidFill>
                <a:latin typeface="HELVETICA LIGHT" panose="020B0403020202020204" pitchFamily="34" charset="0"/>
              </a:rPr>
              <a:t>Círculo</a:t>
            </a:r>
            <a:r>
              <a:rPr lang="pt-BR" sz="2000" dirty="0">
                <a:solidFill>
                  <a:srgbClr val="4B5D5D"/>
                </a:solidFill>
                <a:latin typeface="Helvetica Light" panose="020B0403020202020204" pitchFamily="34" charset="0"/>
              </a:rPr>
              <a:t>: fluxo contínuo de troca de saberes, colaboração e interdisciplinaridade.</a:t>
            </a:r>
          </a:p>
          <a:p>
            <a:endParaRPr lang="pt-BR" sz="2000" dirty="0">
              <a:solidFill>
                <a:srgbClr val="4B5D5D"/>
              </a:solidFill>
              <a:latin typeface="Helvetica Light" panose="020B0403020202020204" pitchFamily="34" charset="0"/>
            </a:endParaRPr>
          </a:p>
          <a:p>
            <a:r>
              <a:rPr lang="pt-BR" sz="2000" b="1" dirty="0">
                <a:solidFill>
                  <a:srgbClr val="4B5D5D"/>
                </a:solidFill>
                <a:latin typeface="HELVETICA LIGHT" panose="020B0403020202020204" pitchFamily="34" charset="0"/>
              </a:rPr>
              <a:t>Símbolo do GPS</a:t>
            </a:r>
            <a:r>
              <a:rPr lang="pt-BR" sz="2000" dirty="0">
                <a:solidFill>
                  <a:srgbClr val="4B5D5D"/>
                </a:solidFill>
                <a:latin typeface="Helvetica Light" panose="020B0403020202020204" pitchFamily="34" charset="0"/>
              </a:rPr>
              <a:t>: demarcação de lugar — presença da FATEC no território e impacto local.</a:t>
            </a:r>
          </a:p>
          <a:p>
            <a:endParaRPr lang="pt-BR" sz="2000" dirty="0">
              <a:solidFill>
                <a:srgbClr val="4B5D5D"/>
              </a:solidFill>
              <a:latin typeface="Helvetica Light" panose="020B0403020202020204" pitchFamily="34" charset="0"/>
            </a:endParaRPr>
          </a:p>
          <a:p>
            <a:r>
              <a:rPr lang="pt-BR" sz="2000" b="1" i="1" dirty="0">
                <a:solidFill>
                  <a:srgbClr val="4B5D5D"/>
                </a:solidFill>
                <a:latin typeface="Helvetica Bold Oblique" pitchFamily="2" charset="0"/>
              </a:rPr>
              <a:t>"Aqui é o nosso ponto de encontro para gerar, compartilhar e aplicar conhecimento."</a:t>
            </a:r>
          </a:p>
        </p:txBody>
      </p:sp>
      <p:pic>
        <p:nvPicPr>
          <p:cNvPr id="1026" name="Picture 2" descr="Flaw Mendes: Marco Zero">
            <a:extLst>
              <a:ext uri="{FF2B5EF4-FFF2-40B4-BE49-F238E27FC236}">
                <a16:creationId xmlns:a16="http://schemas.microsoft.com/office/drawing/2014/main" id="{0A15BB4B-482B-A90A-F941-8AC110673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319" y="913442"/>
            <a:ext cx="2040274" cy="128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oto de Diagrama De Fluxo Circular e mais fotos de stock de Círculo -  Círculo, Sinal de Seta, Ciclo - Veículo - iStock">
            <a:extLst>
              <a:ext uri="{FF2B5EF4-FFF2-40B4-BE49-F238E27FC236}">
                <a16:creationId xmlns:a16="http://schemas.microsoft.com/office/drawing/2014/main" id="{DEA837A6-1E42-1FC8-9C8C-D1F390399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381" y="2288768"/>
            <a:ext cx="1168204" cy="116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ps ícone Vector Logo Design Mapa Ponteiro ícone Pin Localização Symb  Modelo para download gratuito no Pngtree">
            <a:extLst>
              <a:ext uri="{FF2B5EF4-FFF2-40B4-BE49-F238E27FC236}">
                <a16:creationId xmlns:a16="http://schemas.microsoft.com/office/drawing/2014/main" id="{9FC958F3-2A26-DA41-DBDE-E7148305B1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9" t="6911" r="19552" b="7512"/>
          <a:stretch>
            <a:fillRect/>
          </a:stretch>
        </p:blipFill>
        <p:spPr bwMode="auto">
          <a:xfrm>
            <a:off x="6880222" y="3549840"/>
            <a:ext cx="793376" cy="116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2E640DF-B6C9-2A41-626B-D6A46E8C75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14"/>
          <a:stretch>
            <a:fillRect/>
          </a:stretch>
        </p:blipFill>
        <p:spPr>
          <a:xfrm>
            <a:off x="9562634" y="994731"/>
            <a:ext cx="2029024" cy="2067227"/>
          </a:xfrm>
          <a:prstGeom prst="rect">
            <a:avLst/>
          </a:prstGeom>
        </p:spPr>
      </p:pic>
      <p:sp>
        <p:nvSpPr>
          <p:cNvPr id="10" name="Chave Direita 9">
            <a:extLst>
              <a:ext uri="{FF2B5EF4-FFF2-40B4-BE49-F238E27FC236}">
                <a16:creationId xmlns:a16="http://schemas.microsoft.com/office/drawing/2014/main" id="{2203F023-C530-6FC8-491B-61C16E2CD0D5}"/>
              </a:ext>
            </a:extLst>
          </p:cNvPr>
          <p:cNvSpPr/>
          <p:nvPr/>
        </p:nvSpPr>
        <p:spPr>
          <a:xfrm>
            <a:off x="8579224" y="913442"/>
            <a:ext cx="495429" cy="3804588"/>
          </a:xfrm>
          <a:prstGeom prst="rightBrace">
            <a:avLst>
              <a:gd name="adj1" fmla="val 49046"/>
              <a:gd name="adj2" fmla="val 49647"/>
            </a:avLst>
          </a:prstGeom>
          <a:ln w="38100">
            <a:solidFill>
              <a:srgbClr val="4B5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15137D4B-7B66-E4FA-1C04-AABE423497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49284" y="3809489"/>
            <a:ext cx="2565400" cy="158750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E3F46178-5ECB-E0EA-DCCA-A3445EA44817}"/>
              </a:ext>
            </a:extLst>
          </p:cNvPr>
          <p:cNvSpPr txBox="1"/>
          <p:nvPr/>
        </p:nvSpPr>
        <p:spPr>
          <a:xfrm>
            <a:off x="9238151" y="3445856"/>
            <a:ext cx="28386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latin typeface="Helvetica Light" panose="020B0403020202020204" pitchFamily="34" charset="0"/>
              </a:rPr>
              <a:t>Paleta: tons institucionais </a:t>
            </a:r>
          </a:p>
        </p:txBody>
      </p:sp>
    </p:spTree>
    <p:extLst>
      <p:ext uri="{BB962C8B-B14F-4D97-AF65-F5344CB8AC3E}">
        <p14:creationId xmlns:p14="http://schemas.microsoft.com/office/powerpoint/2010/main" val="2336290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5B5C5-93B3-B354-64E4-11CB959B8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0B60880C-C3AF-AC90-4945-1DC40337D288}"/>
              </a:ext>
            </a:extLst>
          </p:cNvPr>
          <p:cNvCxnSpPr>
            <a:cxnSpLocks/>
          </p:cNvCxnSpPr>
          <p:nvPr/>
        </p:nvCxnSpPr>
        <p:spPr>
          <a:xfrm>
            <a:off x="0" y="6400800"/>
            <a:ext cx="9108000" cy="0"/>
          </a:xfrm>
          <a:prstGeom prst="line">
            <a:avLst/>
          </a:prstGeom>
          <a:ln>
            <a:solidFill>
              <a:srgbClr val="B1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AAE9C5ED-FF89-126D-3B3C-3EB4FF67D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8782" y="6064446"/>
            <a:ext cx="2907990" cy="79355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9FE295D-7B2B-BFC5-8EDD-6491E1F45F1C}"/>
              </a:ext>
            </a:extLst>
          </p:cNvPr>
          <p:cNvSpPr txBox="1">
            <a:spLocks/>
          </p:cNvSpPr>
          <p:nvPr/>
        </p:nvSpPr>
        <p:spPr>
          <a:xfrm>
            <a:off x="425245" y="359749"/>
            <a:ext cx="10515600" cy="6756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latin typeface="Helvetica" pitchFamily="2" charset="0"/>
              </a:rPr>
              <a:t>O QUE É A MOSTRA?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1AA38F5-4613-04C7-1E44-3985ECB48890}"/>
              </a:ext>
            </a:extLst>
          </p:cNvPr>
          <p:cNvSpPr txBox="1">
            <a:spLocks/>
          </p:cNvSpPr>
          <p:nvPr/>
        </p:nvSpPr>
        <p:spPr>
          <a:xfrm>
            <a:off x="237197" y="2017059"/>
            <a:ext cx="6454588" cy="2823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4B5D5D"/>
                </a:solidFill>
                <a:latin typeface="Helvetica" pitchFamily="2" charset="0"/>
              </a:rPr>
              <a:t>Evento institucional científico e extensionista.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4B5D5D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4B5D5D"/>
                </a:solidFill>
                <a:latin typeface="Helvetica" pitchFamily="2" charset="0"/>
              </a:rPr>
              <a:t>Apresentação pública de trabalhos dos cursos da FATEC Santana de Parnaíba.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4B5D5D"/>
              </a:solidFill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4B5D5D"/>
                </a:solidFill>
                <a:latin typeface="Helvetica" pitchFamily="2" charset="0"/>
              </a:rPr>
              <a:t>Integra ensino, pesquisa e extensão, aproximando setor produtivo e sociedade.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32EBDA4F-C1E9-6F81-17DC-B265821B79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2690306"/>
              </p:ext>
            </p:extLst>
          </p:nvPr>
        </p:nvGraphicFramePr>
        <p:xfrm>
          <a:off x="6476491" y="1222419"/>
          <a:ext cx="5263018" cy="4655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Gráfico 13" descr="Fisiculturista com preenchimento sólido">
            <a:extLst>
              <a:ext uri="{FF2B5EF4-FFF2-40B4-BE49-F238E27FC236}">
                <a16:creationId xmlns:a16="http://schemas.microsoft.com/office/drawing/2014/main" id="{C82E92A6-6146-22CD-421D-2B96ED08A5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48803" y="2653184"/>
            <a:ext cx="775816" cy="775816"/>
          </a:xfrm>
          <a:prstGeom prst="rect">
            <a:avLst/>
          </a:prstGeom>
        </p:spPr>
      </p:pic>
      <p:pic>
        <p:nvPicPr>
          <p:cNvPr id="16" name="Gráfico 15" descr="Livros com preenchimento sólido">
            <a:extLst>
              <a:ext uri="{FF2B5EF4-FFF2-40B4-BE49-F238E27FC236}">
                <a16:creationId xmlns:a16="http://schemas.microsoft.com/office/drawing/2014/main" id="{8B40AD97-9328-2D19-AEB5-960D148290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15075" y="1535655"/>
            <a:ext cx="775815" cy="775815"/>
          </a:xfrm>
          <a:prstGeom prst="rect">
            <a:avLst/>
          </a:prstGeom>
        </p:spPr>
      </p:pic>
      <p:pic>
        <p:nvPicPr>
          <p:cNvPr id="18" name="Gráfico 17" descr="Crescimento Comercial com preenchimento sólido">
            <a:extLst>
              <a:ext uri="{FF2B5EF4-FFF2-40B4-BE49-F238E27FC236}">
                <a16:creationId xmlns:a16="http://schemas.microsoft.com/office/drawing/2014/main" id="{911A19EE-5ED8-60BB-AA74-405FB8FA595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15076" y="4800693"/>
            <a:ext cx="775815" cy="775815"/>
          </a:xfrm>
          <a:prstGeom prst="rect">
            <a:avLst/>
          </a:prstGeom>
        </p:spPr>
      </p:pic>
      <p:pic>
        <p:nvPicPr>
          <p:cNvPr id="20" name="Gráfico 19" descr="Análise do cliente com preenchimento sólido">
            <a:extLst>
              <a:ext uri="{FF2B5EF4-FFF2-40B4-BE49-F238E27FC236}">
                <a16:creationId xmlns:a16="http://schemas.microsoft.com/office/drawing/2014/main" id="{0C088A15-8574-9592-C575-0F519F6A4C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028112" y="3741565"/>
            <a:ext cx="775815" cy="77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6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8DB8E-400E-C575-08C3-AFEC796DD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strutura de Mercado - Portogente">
            <a:hlinkClick r:id="rId2"/>
            <a:extLst>
              <a:ext uri="{FF2B5EF4-FFF2-40B4-BE49-F238E27FC236}">
                <a16:creationId xmlns:a16="http://schemas.microsoft.com/office/drawing/2014/main" id="{2516F1D1-D488-BBCE-D14A-D41510366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073" y="1973319"/>
            <a:ext cx="4729849" cy="315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9B8B3154-36F0-C6F0-A9C0-0990D5D06818}"/>
              </a:ext>
            </a:extLst>
          </p:cNvPr>
          <p:cNvCxnSpPr>
            <a:cxnSpLocks/>
          </p:cNvCxnSpPr>
          <p:nvPr/>
        </p:nvCxnSpPr>
        <p:spPr>
          <a:xfrm>
            <a:off x="0" y="6400800"/>
            <a:ext cx="9108000" cy="0"/>
          </a:xfrm>
          <a:prstGeom prst="line">
            <a:avLst/>
          </a:prstGeom>
          <a:ln>
            <a:solidFill>
              <a:srgbClr val="B1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86B07D9D-D376-CF13-D54D-8B46C7C99D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8782" y="6064446"/>
            <a:ext cx="2907990" cy="79355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7DA4CC4-D230-AC22-53FC-7210B6D41CE9}"/>
              </a:ext>
            </a:extLst>
          </p:cNvPr>
          <p:cNvSpPr txBox="1">
            <a:spLocks/>
          </p:cNvSpPr>
          <p:nvPr/>
        </p:nvSpPr>
        <p:spPr>
          <a:xfrm>
            <a:off x="425245" y="359749"/>
            <a:ext cx="10515600" cy="6756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latin typeface="Helvetica" pitchFamily="2" charset="0"/>
              </a:rPr>
              <a:t>ESTRUTURA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A8ED086-EC5B-DA6A-03C9-D6BB92F57570}"/>
              </a:ext>
            </a:extLst>
          </p:cNvPr>
          <p:cNvSpPr txBox="1">
            <a:spLocks/>
          </p:cNvSpPr>
          <p:nvPr/>
        </p:nvSpPr>
        <p:spPr>
          <a:xfrm>
            <a:off x="425246" y="1538483"/>
            <a:ext cx="7354649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BR" sz="2000" b="1" dirty="0">
                <a:solidFill>
                  <a:srgbClr val="4B5D5D"/>
                </a:solidFill>
                <a:latin typeface="Helvetica" pitchFamily="2" charset="0"/>
              </a:rPr>
              <a:t>Comissão Organizadora: </a:t>
            </a:r>
            <a:r>
              <a:rPr lang="pt-BR" sz="2000" dirty="0">
                <a:solidFill>
                  <a:srgbClr val="4B5D5D"/>
                </a:solidFill>
                <a:latin typeface="Helvetica" pitchFamily="2" charset="0"/>
              </a:rPr>
              <a:t>Leonardo Puga, Andrea Moras, Elias Oliveira, Marco Tomé, Wiliam Galvão e Ricardo </a:t>
            </a:r>
            <a:r>
              <a:rPr lang="pt-BR" sz="2000" dirty="0" err="1">
                <a:solidFill>
                  <a:srgbClr val="4B5D5D"/>
                </a:solidFill>
                <a:latin typeface="Helvetica" pitchFamily="2" charset="0"/>
              </a:rPr>
              <a:t>Slavov</a:t>
            </a:r>
            <a:r>
              <a:rPr lang="pt-BR" sz="2000" dirty="0">
                <a:solidFill>
                  <a:srgbClr val="4B5D5D"/>
                </a:solidFill>
                <a:latin typeface="Helvetica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BR" sz="2000" dirty="0">
              <a:solidFill>
                <a:srgbClr val="4B5D5D"/>
              </a:solidFill>
              <a:latin typeface="Helvetica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b="1" dirty="0">
                <a:solidFill>
                  <a:srgbClr val="4B5D5D"/>
                </a:solidFill>
                <a:latin typeface="Helvetica" pitchFamily="2" charset="0"/>
              </a:rPr>
              <a:t>Cursos participantes</a:t>
            </a:r>
            <a:r>
              <a:rPr lang="pt-BR" sz="2000" dirty="0">
                <a:solidFill>
                  <a:srgbClr val="4B5D5D"/>
                </a:solidFill>
                <a:latin typeface="Helvetica" pitchFamily="2" charset="0"/>
              </a:rPr>
              <a:t>: Análise e Desenvolvimento de Sistemas, Gestão Comercial, Segurança da Informação e Ciência de Dados.</a:t>
            </a:r>
          </a:p>
          <a:p>
            <a:pPr algn="just">
              <a:lnSpc>
                <a:spcPct val="150000"/>
              </a:lnSpc>
            </a:pPr>
            <a:endParaRPr lang="pt-BR" sz="2000" b="1" dirty="0">
              <a:solidFill>
                <a:srgbClr val="4B5D5D"/>
              </a:solidFill>
              <a:latin typeface="Helvetica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b="1" dirty="0">
                <a:solidFill>
                  <a:srgbClr val="4B5D5D"/>
                </a:solidFill>
                <a:latin typeface="Helvetica" pitchFamily="2" charset="0"/>
              </a:rPr>
              <a:t>Avaliadores:</a:t>
            </a:r>
            <a:r>
              <a:rPr lang="pt-BR" sz="2000" dirty="0">
                <a:solidFill>
                  <a:srgbClr val="4B5D5D"/>
                </a:solidFill>
                <a:latin typeface="Helvetica" pitchFamily="2" charset="0"/>
              </a:rPr>
              <a:t> professores de cada curso e orientadores de projeto.</a:t>
            </a:r>
          </a:p>
        </p:txBody>
      </p:sp>
    </p:spTree>
    <p:extLst>
      <p:ext uri="{BB962C8B-B14F-4D97-AF65-F5344CB8AC3E}">
        <p14:creationId xmlns:p14="http://schemas.microsoft.com/office/powerpoint/2010/main" val="71789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FCE10-130A-4301-172F-8A4894B58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3313F52E-7888-71B7-E168-83E82F8ED792}"/>
              </a:ext>
            </a:extLst>
          </p:cNvPr>
          <p:cNvCxnSpPr>
            <a:cxnSpLocks/>
          </p:cNvCxnSpPr>
          <p:nvPr/>
        </p:nvCxnSpPr>
        <p:spPr>
          <a:xfrm>
            <a:off x="0" y="6400800"/>
            <a:ext cx="9108000" cy="0"/>
          </a:xfrm>
          <a:prstGeom prst="line">
            <a:avLst/>
          </a:prstGeom>
          <a:ln>
            <a:solidFill>
              <a:srgbClr val="B1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60368DB1-0EDA-2AD1-D4D6-1DF3D7E8E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8782" y="6064446"/>
            <a:ext cx="2907990" cy="79355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681CE45-8E9A-19DD-CCF3-FC4BA508B2F6}"/>
              </a:ext>
            </a:extLst>
          </p:cNvPr>
          <p:cNvSpPr txBox="1">
            <a:spLocks/>
          </p:cNvSpPr>
          <p:nvPr/>
        </p:nvSpPr>
        <p:spPr>
          <a:xfrm>
            <a:off x="425245" y="359749"/>
            <a:ext cx="10515600" cy="6756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latin typeface="Helvetica" pitchFamily="2" charset="0"/>
              </a:rPr>
              <a:t>ESTRUTURA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F144B172-4ECF-E9B3-0CB1-E4CC1E9A77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2002380"/>
              </p:ext>
            </p:extLst>
          </p:nvPr>
        </p:nvGraphicFramePr>
        <p:xfrm>
          <a:off x="862566" y="1286954"/>
          <a:ext cx="10515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65158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C68BD-B763-7D92-D88A-730A51F9C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8FF8DCEC-8772-4168-2749-70A01C75F736}"/>
              </a:ext>
            </a:extLst>
          </p:cNvPr>
          <p:cNvSpPr/>
          <p:nvPr/>
        </p:nvSpPr>
        <p:spPr>
          <a:xfrm rot="16200000">
            <a:off x="960793" y="310446"/>
            <a:ext cx="4088924" cy="601050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4FC49F-2FAF-DF80-A8BF-6F0EE0026FCC}"/>
              </a:ext>
            </a:extLst>
          </p:cNvPr>
          <p:cNvSpPr txBox="1">
            <a:spLocks/>
          </p:cNvSpPr>
          <p:nvPr/>
        </p:nvSpPr>
        <p:spPr>
          <a:xfrm>
            <a:off x="6974971" y="2859028"/>
            <a:ext cx="4474584" cy="913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600" b="1" i="1" dirty="0">
                <a:latin typeface="Helvetica Bold Oblique" pitchFamily="2" charset="0"/>
                <a:cs typeface="Arial" panose="020B0604020202020204" pitchFamily="34" charset="0"/>
              </a:rPr>
              <a:t>Obrigado!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2EB6CCC-17B2-3E51-B303-9C0C9C215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6442"/>
            <a:ext cx="5852253" cy="379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16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7bf5598-ec2b-4b5e-b67c-f45508007322">
      <Terms xmlns="http://schemas.microsoft.com/office/infopath/2007/PartnerControls"/>
    </lcf76f155ced4ddcb4097134ff3c332f>
    <TaxCatchAll xmlns="77f0c63c-766d-4101-a37c-ad5fa7de7f4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E8CA91F1E100C478909EFE1676BAC67" ma:contentTypeVersion="14" ma:contentTypeDescription="Crie um novo documento." ma:contentTypeScope="" ma:versionID="8717922da3260ce13b8633c5fb73f817">
  <xsd:schema xmlns:xsd="http://www.w3.org/2001/XMLSchema" xmlns:xs="http://www.w3.org/2001/XMLSchema" xmlns:p="http://schemas.microsoft.com/office/2006/metadata/properties" xmlns:ns2="d7bf5598-ec2b-4b5e-b67c-f45508007322" xmlns:ns3="77f0c63c-766d-4101-a37c-ad5fa7de7f42" targetNamespace="http://schemas.microsoft.com/office/2006/metadata/properties" ma:root="true" ma:fieldsID="35e8203e12b8188ba9315dfef17445a9" ns2:_="" ns3:_="">
    <xsd:import namespace="d7bf5598-ec2b-4b5e-b67c-f45508007322"/>
    <xsd:import namespace="77f0c63c-766d-4101-a37c-ad5fa7de7f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bf5598-ec2b-4b5e-b67c-f455080073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Marcações de imagem" ma:readOnly="false" ma:fieldId="{5cf76f15-5ced-4ddc-b409-7134ff3c332f}" ma:taxonomyMulti="true" ma:sspId="0ef6089c-5148-4909-88ac-65974e5b7e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f0c63c-766d-4101-a37c-ad5fa7de7f42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e4350376-f437-43c9-852f-0a76759d3749}" ma:internalName="TaxCatchAll" ma:showField="CatchAllData" ma:web="77f0c63c-766d-4101-a37c-ad5fa7de7f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DDA825-2E9A-46C3-8DF8-5E33A72884DE}">
  <ds:schemaRefs>
    <ds:schemaRef ds:uri="http://schemas.microsoft.com/office/2006/metadata/properties"/>
    <ds:schemaRef ds:uri="http://schemas.microsoft.com/office/infopath/2007/PartnerControls"/>
    <ds:schemaRef ds:uri="d7bf5598-ec2b-4b5e-b67c-f45508007322"/>
    <ds:schemaRef ds:uri="77f0c63c-766d-4101-a37c-ad5fa7de7f42"/>
  </ds:schemaRefs>
</ds:datastoreItem>
</file>

<file path=customXml/itemProps2.xml><?xml version="1.0" encoding="utf-8"?>
<ds:datastoreItem xmlns:ds="http://schemas.openxmlformats.org/officeDocument/2006/customXml" ds:itemID="{C3D28C95-3285-4245-BF4C-D0B6F61729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bf5598-ec2b-4b5e-b67c-f45508007322"/>
    <ds:schemaRef ds:uri="77f0c63c-766d-4101-a37c-ad5fa7de7f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B764DE-BE9F-4F40-9D59-1AF4DD192D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3527</TotalTime>
  <Words>243</Words>
  <Application>Microsoft Macintosh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6" baseType="lpstr">
      <vt:lpstr>Arial</vt:lpstr>
      <vt:lpstr>Calibri</vt:lpstr>
      <vt:lpstr>Calibri Light</vt:lpstr>
      <vt:lpstr>Helvetica</vt:lpstr>
      <vt:lpstr>Helvetica Bold Oblique</vt:lpstr>
      <vt:lpstr>HELVETICA LIGHT</vt:lpstr>
      <vt:lpstr>HELVETICA LIGHT</vt:lpstr>
      <vt:lpstr>Verdana</vt:lpstr>
      <vt:lpstr>Zapfino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Departamento de Marketing | Fatec Santana de Parnaiba - 283</dc:creator>
  <cp:lastModifiedBy>Osasco 1 - Leonardo Fortunato Puga</cp:lastModifiedBy>
  <cp:revision>27</cp:revision>
  <dcterms:created xsi:type="dcterms:W3CDTF">2025-04-15T18:15:29Z</dcterms:created>
  <dcterms:modified xsi:type="dcterms:W3CDTF">2025-10-24T00:59:54Z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0x010100DE8CA91F1E100C478909EFE1676BAC67</vt:lpwstr>
  </property>
  <property fmtid="{D5CDD505-2E9C-101B-9397-08002B2CF9AE}" pid="3" name="MediaServiceImageTags">
    <vt:lpwstr/>
  </property>
</Properties>
</file>