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7" r:id="rId5"/>
    <p:sldId id="257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D5D"/>
    <a:srgbClr val="B10000"/>
    <a:srgbClr val="9A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ED4BC-3CD8-4F6A-B2FD-329B466F9EF1}" v="19" dt="2025-04-22T16:01:29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partamento de Marketing | Fatec Santana de Parnaiba - 283" userId="S::f283.marketing@fatec.sp.gov.br::fc35393f-20c2-4c57-a26c-6819cc835e28" providerId="AD" clId="Web-{F34ED4BC-3CD8-4F6A-B2FD-329B466F9EF1}"/>
    <pc:docChg chg="modSld">
      <pc:chgData name="Departamento de Marketing | Fatec Santana de Parnaiba - 283" userId="S::f283.marketing@fatec.sp.gov.br::fc35393f-20c2-4c57-a26c-6819cc835e28" providerId="AD" clId="Web-{F34ED4BC-3CD8-4F6A-B2FD-329B466F9EF1}" dt="2025-04-22T16:01:29.729" v="17"/>
      <pc:docMkLst>
        <pc:docMk/>
      </pc:docMkLst>
      <pc:sldChg chg="addSp delSp modSp">
        <pc:chgData name="Departamento de Marketing | Fatec Santana de Parnaiba - 283" userId="S::f283.marketing@fatec.sp.gov.br::fc35393f-20c2-4c57-a26c-6819cc835e28" providerId="AD" clId="Web-{F34ED4BC-3CD8-4F6A-B2FD-329B466F9EF1}" dt="2025-04-22T16:01:29.729" v="17"/>
        <pc:sldMkLst>
          <pc:docMk/>
          <pc:sldMk cId="3312001476" sldId="256"/>
        </pc:sldMkLst>
        <pc:spChg chg="mod">
          <ac:chgData name="Departamento de Marketing | Fatec Santana de Parnaiba - 283" userId="S::f283.marketing@fatec.sp.gov.br::fc35393f-20c2-4c57-a26c-6819cc835e28" providerId="AD" clId="Web-{F34ED4BC-3CD8-4F6A-B2FD-329B466F9EF1}" dt="2025-04-22T16:01:09.729" v="14" actId="14100"/>
          <ac:spMkLst>
            <pc:docMk/>
            <pc:sldMk cId="3312001476" sldId="256"/>
            <ac:spMk id="4" creationId="{D7C4655C-B458-4598-9D63-5D1470452F6C}"/>
          </ac:spMkLst>
        </pc:spChg>
        <pc:picChg chg="add mod ord modCrop">
          <ac:chgData name="Departamento de Marketing | Fatec Santana de Parnaiba - 283" userId="S::f283.marketing@fatec.sp.gov.br::fc35393f-20c2-4c57-a26c-6819cc835e28" providerId="AD" clId="Web-{F34ED4BC-3CD8-4F6A-B2FD-329B466F9EF1}" dt="2025-04-22T16:01:29.729" v="17"/>
          <ac:picMkLst>
            <pc:docMk/>
            <pc:sldMk cId="3312001476" sldId="256"/>
            <ac:picMk id="2" creationId="{9C8250E9-13E3-F47E-8248-47BA94827154}"/>
          </ac:picMkLst>
        </pc:picChg>
        <pc:picChg chg="del">
          <ac:chgData name="Departamento de Marketing | Fatec Santana de Parnaiba - 283" userId="S::f283.marketing@fatec.sp.gov.br::fc35393f-20c2-4c57-a26c-6819cc835e28" providerId="AD" clId="Web-{F34ED4BC-3CD8-4F6A-B2FD-329B466F9EF1}" dt="2025-04-22T15:59:45.369" v="0"/>
          <ac:picMkLst>
            <pc:docMk/>
            <pc:sldMk cId="3312001476" sldId="256"/>
            <ac:picMk id="6" creationId="{9EC8A4B8-4648-40B1-90FD-93A76523DB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42855-D9EF-4455-8AE2-516E079FE39C}" type="datetimeFigureOut">
              <a:rPr lang="pt-BR" smtClean="0"/>
              <a:t>28/09/2025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441A-589B-49C9-BB64-8FEB0232B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95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4B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 de Texto 14">
            <a:extLst>
              <a:ext uri="{FF2B5EF4-FFF2-40B4-BE49-F238E27FC236}">
                <a16:creationId xmlns:a16="http://schemas.microsoft.com/office/drawing/2014/main" id="{7577DA5F-8E18-3813-D057-18F91003779B}"/>
              </a:ext>
            </a:extLst>
          </p:cNvPr>
          <p:cNvSpPr txBox="1"/>
          <p:nvPr userDrawn="1"/>
        </p:nvSpPr>
        <p:spPr>
          <a:xfrm>
            <a:off x="1778642" y="294321"/>
            <a:ext cx="9079867" cy="991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pt-BR" sz="54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Mostra Acadêmica</a:t>
            </a:r>
            <a:endParaRPr lang="pt-BR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90D80101-34AA-7B17-E6D7-BF6696891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62" y="920361"/>
            <a:ext cx="3040907" cy="1329643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EE51147F-C7F8-BD74-67DC-D2D950459099}"/>
              </a:ext>
            </a:extLst>
          </p:cNvPr>
          <p:cNvSpPr/>
          <p:nvPr userDrawn="1"/>
        </p:nvSpPr>
        <p:spPr>
          <a:xfrm>
            <a:off x="1" y="0"/>
            <a:ext cx="164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099B683-4757-5757-3F61-B9D1ADCA9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t="31381" r="80193" b="48121"/>
          <a:stretch>
            <a:fillRect/>
          </a:stretch>
        </p:blipFill>
        <p:spPr bwMode="auto">
          <a:xfrm>
            <a:off x="54" y="160002"/>
            <a:ext cx="1645380" cy="195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E584AD0B-C758-FDF3-869F-143A20D9B72E}"/>
              </a:ext>
            </a:extLst>
          </p:cNvPr>
          <p:cNvSpPr/>
          <p:nvPr userDrawn="1"/>
        </p:nvSpPr>
        <p:spPr>
          <a:xfrm>
            <a:off x="8124677" y="5806142"/>
            <a:ext cx="3862538" cy="6857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3ADE881A-7CDD-2272-19EF-15E0C47F44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8" t="29844" b="26052"/>
          <a:stretch>
            <a:fillRect/>
          </a:stretch>
        </p:blipFill>
        <p:spPr>
          <a:xfrm>
            <a:off x="8156210" y="5911792"/>
            <a:ext cx="1699720" cy="499921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82093FF-1B90-CDB7-BCCF-CD8D2CB3A1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t="27454" r="42065" b="25300"/>
          <a:stretch>
            <a:fillRect/>
          </a:stretch>
        </p:blipFill>
        <p:spPr>
          <a:xfrm>
            <a:off x="3197" y="6043245"/>
            <a:ext cx="1646003" cy="677305"/>
          </a:xfrm>
          <a:prstGeom prst="rect">
            <a:avLst/>
          </a:prstGeom>
        </p:spPr>
      </p:pic>
      <p:pic>
        <p:nvPicPr>
          <p:cNvPr id="29" name="Picture 2" descr="Plataforma de Serviços Digitais - Prefeitura de Santana de Parnaíba">
            <a:extLst>
              <a:ext uri="{FF2B5EF4-FFF2-40B4-BE49-F238E27FC236}">
                <a16:creationId xmlns:a16="http://schemas.microsoft.com/office/drawing/2014/main" id="{23846A8B-05BB-BE06-419B-FA7A1DB22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421" y="5943324"/>
            <a:ext cx="1857835" cy="39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6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74B60-9F5D-49F6-B183-4C0EAF81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2FA196-154A-45E9-9C6D-AD102FFB5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53DB40-F030-49C8-BFCB-7C4105F6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11D2-048F-4317-BEB8-A49979951ABA}" type="datetime1">
              <a:rPr lang="pt-BR" smtClean="0"/>
              <a:t>28/09/2025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A027BE-28CF-487B-9737-1250FB4B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20CA3E-E10E-44E9-AB93-356F8F73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07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4DC3AB-38FA-4241-9989-AF51F5E5B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252340-78EB-4A7A-A128-EE2A2A57E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1D1DA2-906B-4EDF-9ACF-3CDAE74C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3FB2-3626-4566-BCB1-4E73BB5A0007}" type="datetime1">
              <a:rPr lang="pt-BR" smtClean="0"/>
              <a:t>28/09/2025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867742-2227-48CB-9EC2-DFE4C73E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CA54A4-35B3-429B-A501-F6337F62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16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1E0EC-37A6-4DC8-89D9-DEB2B761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cxnSp>
        <p:nvCxnSpPr>
          <p:cNvPr id="7" name="Conector reto 4">
            <a:extLst>
              <a:ext uri="{FF2B5EF4-FFF2-40B4-BE49-F238E27FC236}">
                <a16:creationId xmlns:a16="http://schemas.microsoft.com/office/drawing/2014/main" id="{3B65BBA8-8709-AF91-3213-95D9F8D36BF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9108000" cy="0"/>
          </a:xfrm>
          <a:prstGeom prst="line">
            <a:avLst/>
          </a:prstGeom>
          <a:ln>
            <a:solidFill>
              <a:srgbClr val="B1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8941BF42-13F1-6C0E-DF06-5E34C39FC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8782" y="6064446"/>
            <a:ext cx="2907990" cy="793554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E66E41A3-3A3E-20B4-3550-80C0FC5A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8014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4D51232-7CA0-5A50-1D6A-6B65A07246BF}"/>
              </a:ext>
            </a:extLst>
          </p:cNvPr>
          <p:cNvSpPr txBox="1">
            <a:spLocks/>
          </p:cNvSpPr>
          <p:nvPr userDrawn="1"/>
        </p:nvSpPr>
        <p:spPr>
          <a:xfrm>
            <a:off x="6855049" y="505543"/>
            <a:ext cx="4474584" cy="913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i="1" dirty="0">
                <a:latin typeface="Helvetica Bold Oblique" pitchFamily="2" charset="0"/>
                <a:cs typeface="Arial" panose="020B0604020202020204" pitchFamily="34" charset="0"/>
              </a:rPr>
              <a:t>Obrigado!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CDD3481-05B7-09FB-29BC-14BCCE04459A}"/>
              </a:ext>
            </a:extLst>
          </p:cNvPr>
          <p:cNvGrpSpPr/>
          <p:nvPr userDrawn="1"/>
        </p:nvGrpSpPr>
        <p:grpSpPr>
          <a:xfrm>
            <a:off x="0" y="1271237"/>
            <a:ext cx="6010507" cy="4088924"/>
            <a:chOff x="0" y="1271237"/>
            <a:chExt cx="6010507" cy="4088924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24BC0401-7452-D7F4-746E-AD0049EBEE7A}"/>
                </a:ext>
              </a:extLst>
            </p:cNvPr>
            <p:cNvSpPr/>
            <p:nvPr/>
          </p:nvSpPr>
          <p:spPr>
            <a:xfrm rot="16200000">
              <a:off x="960793" y="310446"/>
              <a:ext cx="4088924" cy="601050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12D5214E-CEA1-57DB-4E29-4CF4BD823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16442"/>
              <a:ext cx="5852253" cy="3798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9A051-C8A2-4FF1-A8E3-298A72DB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15859E-A3DE-4C43-BC5F-19F4D9533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18AAB5-3E04-42C1-A4E6-BB6F89FBC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A8A076-8270-46EB-9B02-7745C925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FB78-52C2-4620-9F78-31366BC515B7}" type="datetime1">
              <a:rPr lang="pt-BR" smtClean="0"/>
              <a:t>28/09/2025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530C96-391A-4A3B-A62B-36C4560A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F89833-E5AC-455D-96F6-22A1F49F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43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7EC15-99A2-485C-8AF7-BB1AEBC6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C912B1-DA76-4119-B259-AED6969F3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FC709D-906C-40F1-924B-130B33302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6295A7-A911-481A-B78F-842F50609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68E18B-BCDF-41E4-B91B-7FC3DDECC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751CFF-F0ED-494F-BD94-09F7F1CE6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8C3-3DD5-4465-8093-5B2FAF2EECCD}" type="datetime1">
              <a:rPr lang="pt-BR" smtClean="0"/>
              <a:t>28/09/2025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8041FB-7D5D-48C4-8DAE-F24E05B6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B43DD00-2C76-4503-83F1-012D4C99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6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6BEB4-C277-4820-8A94-71B45A61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D0F1FF-FCAE-4100-9721-50F65B85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79F2-A9AF-4931-95D6-5E33BB374F97}" type="datetime1">
              <a:rPr lang="pt-BR" smtClean="0"/>
              <a:t>28/09/2025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BF674A-A613-406B-8D35-3BECE952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64D908-6542-49C2-B60F-92187989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18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7D61EA5-0A06-4876-8725-8D5B9830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143C-0401-488C-A8D8-6DFD458BD09C}" type="datetime1">
              <a:rPr lang="pt-BR" smtClean="0"/>
              <a:t>28/09/2025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9DC5B3-1405-45BC-8C98-B264C575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2ECFBD-DB35-4865-A181-D46EEACB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86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D65C7-80F9-4CE9-A189-B1D82D7E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3A8917-5287-4C57-A52D-F9FDE36B0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05E3BA-5697-4927-BE6F-75D452807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75D045-44DE-4262-8C89-072BA2CE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3BF3-8A3D-4FCC-86DC-DCF69BF0B093}" type="datetime1">
              <a:rPr lang="pt-BR" smtClean="0"/>
              <a:t>28/09/2025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7444D7-9981-4EEA-9DB3-7C921BDF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6ED6FB-F42C-41F6-842B-5BFD3CA3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76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ADC80-A1C6-43F5-8DB5-19EF77E2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F3483D-26E2-4E17-A37C-099182202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281E77-48A9-494E-918A-AF573EF8F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3EE955-0EAB-4906-99A3-D8674E55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0808-5A6E-46E0-908E-92B2C44F026A}" type="datetime1">
              <a:rPr lang="pt-BR" smtClean="0"/>
              <a:t>28/09/2025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CD3CB9-6F86-4179-9725-34C47598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44C45E-0641-4B86-AB22-978B4522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7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5F1354-CE57-487D-8D95-3447459C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EFD34F-FB33-4AED-87B6-E5C9BE59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C6677E-6442-40B4-86B9-423F12457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BC1D-8293-48F5-A725-B2B3E8AB1C48}" type="datetime1">
              <a:rPr lang="pt-BR" smtClean="0"/>
              <a:t>28/09/2025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18C5FE-185C-4696-B711-0ADACA0F3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0702C6-7103-419D-8440-58F66FE0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DC95-74DB-4E4A-AE92-27E6D29E5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52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D5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6453A6-B421-EDBF-2ED7-3694AE5AC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título 2">
            <a:extLst>
              <a:ext uri="{FF2B5EF4-FFF2-40B4-BE49-F238E27FC236}">
                <a16:creationId xmlns:a16="http://schemas.microsoft.com/office/drawing/2014/main" id="{B838735A-2C8C-B15A-B724-2BEA4886C565}"/>
              </a:ext>
            </a:extLst>
          </p:cNvPr>
          <p:cNvSpPr txBox="1">
            <a:spLocks/>
          </p:cNvSpPr>
          <p:nvPr/>
        </p:nvSpPr>
        <p:spPr>
          <a:xfrm>
            <a:off x="1499562" y="3535357"/>
            <a:ext cx="10924674" cy="95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bg1"/>
                </a:solidFill>
                <a:latin typeface="Helvetica" pitchFamily="2" charset="0"/>
              </a:rPr>
              <a:t>TÍTULO DO TRABALHO (CENTRALIZADO, CAIXA ALTA E NEGRITO. FONTE HELVETICA, TAMANHO 28)</a:t>
            </a:r>
          </a:p>
          <a:p>
            <a:endParaRPr lang="pt-BR" b="1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  <a:p>
            <a:endParaRPr lang="pt-BR" sz="280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7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16A7177-E028-6EF1-066E-E84A7F3F6DE6}"/>
              </a:ext>
            </a:extLst>
          </p:cNvPr>
          <p:cNvSpPr txBox="1">
            <a:spLocks/>
          </p:cNvSpPr>
          <p:nvPr/>
        </p:nvSpPr>
        <p:spPr>
          <a:xfrm>
            <a:off x="410497" y="23238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Helvetica" pitchFamily="2" charset="0"/>
              </a:rPr>
              <a:t>OBJETIVO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2A4C13E-489A-7F7B-8642-4D4A02AD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97" y="1692889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Lorem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ipsum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amet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consectetur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adipiscing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sed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do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eiusmod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tempor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incididunt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ut labore et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magna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aliqua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Ut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ad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minim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veniam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quis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nostrud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exercitation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ullamco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laboris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nisi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ut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aliquip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commodo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consequat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Duis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aute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irure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reprehenderit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voluptate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velit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esse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cillum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eu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fugiat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nulla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pariatur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Excepteur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sint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occaecat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cupidatat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non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proident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sunt in culpa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qui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officia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deserunt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mollit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id est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laborum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29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5B5C5-93B3-B354-64E4-11CB959B8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E295D-7B2B-BFC5-8EDD-6491E1F45F1C}"/>
              </a:ext>
            </a:extLst>
          </p:cNvPr>
          <p:cNvSpPr txBox="1">
            <a:spLocks/>
          </p:cNvSpPr>
          <p:nvPr/>
        </p:nvSpPr>
        <p:spPr>
          <a:xfrm>
            <a:off x="425245" y="35974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Helvetica" pitchFamily="2" charset="0"/>
              </a:rPr>
              <a:t>METODOLOGIA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1F6AE6-522D-9FC9-C8CA-399367A68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45" y="1820248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Lorem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ipsum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amet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consectetur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adipiscing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sed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do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eiusmod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tempor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incididunt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ut labore et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magna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aliqua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Ut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ad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minim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veniam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quis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nostrud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exercitation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ullamco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laboris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nisi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ut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aliquip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commodo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consequat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Duis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aute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irure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reprehenderit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voluptate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velit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esse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cillum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eu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fugiat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nulla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pariatur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Excepteur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sint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occaecat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cupidatat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non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proident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sunt in culpa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qui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officia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deserunt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mollit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id est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laborum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9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793C1-C20A-599D-659F-177C0C723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5530C-35F1-ED64-8241-860A2C7B768F}"/>
              </a:ext>
            </a:extLst>
          </p:cNvPr>
          <p:cNvSpPr txBox="1">
            <a:spLocks/>
          </p:cNvSpPr>
          <p:nvPr/>
        </p:nvSpPr>
        <p:spPr>
          <a:xfrm>
            <a:off x="336755" y="5000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Helvetica" pitchFamily="2" charset="0"/>
              </a:rPr>
              <a:t>PRINCIPAIS RESULTADOS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D9402B1-EC05-41B0-C3C2-54EC6B12B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55" y="1960562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Lorem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ipsum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amet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consectetur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adipiscing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sed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do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eiusmod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tempor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incididunt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ut labore et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magna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aliqua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Ut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ad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minim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veniam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quis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nostrud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exercitation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ullamco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laboris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nisi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ut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aliquip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commodo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consequat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Duis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aute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irure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reprehenderit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voluptate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velit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esse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cillum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eu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fugiat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nulla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pariatur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Excepteur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sint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occaecat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cupidatat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non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proident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sunt in culpa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qui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officia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deserunt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mollit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id est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laborum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99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95CCE-079C-B0D8-A0C5-2CC78551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DA8E5-0D80-D57C-2EDD-B39619B4F503}"/>
              </a:ext>
            </a:extLst>
          </p:cNvPr>
          <p:cNvSpPr txBox="1">
            <a:spLocks/>
          </p:cNvSpPr>
          <p:nvPr/>
        </p:nvSpPr>
        <p:spPr>
          <a:xfrm>
            <a:off x="410497" y="3450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Helvetica" pitchFamily="2" charset="0"/>
              </a:rPr>
              <a:t>CONCLUSÕES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5A2B07B-4872-6E03-B3FC-9F289F4F5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97" y="18055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Lorem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ipsum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amet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consectetur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adipiscing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sed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do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eiusmod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tempor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incididunt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ut labore et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magna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aliqua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Ut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ad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minim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veniam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quis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nostrud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exercitation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ullamco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laboris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nisi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ut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aliquip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commodo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consequat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Duis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aute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irure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reprehenderit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voluptate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velit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esse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cillum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dolore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eu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fugiat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nulla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pariatur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Excepteur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sint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occaecat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cupidatat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non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proident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, sunt in culpa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qui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officia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deserunt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mollit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anim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 id est </a:t>
            </a:r>
            <a:r>
              <a:rPr lang="pt-BR" altLang="pt-BR" sz="2000" dirty="0" err="1">
                <a:solidFill>
                  <a:srgbClr val="4B5D5D"/>
                </a:solidFill>
                <a:latin typeface="Helvetica" pitchFamily="2" charset="0"/>
              </a:rPr>
              <a:t>laborum</a:t>
            </a:r>
            <a:r>
              <a:rPr lang="pt-BR" altLang="pt-BR" sz="2000" dirty="0">
                <a:solidFill>
                  <a:srgbClr val="4B5D5D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0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D83FE-EA8F-9BF2-76F2-556CF5DD7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C97D0-84DF-597E-82A6-EA5C55978BAA}"/>
              </a:ext>
            </a:extLst>
          </p:cNvPr>
          <p:cNvSpPr txBox="1">
            <a:spLocks/>
          </p:cNvSpPr>
          <p:nvPr/>
        </p:nvSpPr>
        <p:spPr>
          <a:xfrm>
            <a:off x="410497" y="3450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Helvetica" pitchFamily="2" charset="0"/>
              </a:rPr>
              <a:t>REFERÊNCIAS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EDA46C9-027E-1BEE-F3DC-C22C97A6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97" y="18055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 Hand" pitchFamily="66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rgbClr val="4B5D5D"/>
                </a:solidFill>
                <a:latin typeface="Helvetica" pitchFamily="2" charset="0"/>
              </a:rPr>
              <a:t>Incluir as referências utilizadas nessas apresentação.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rgbClr val="4B5D5D"/>
                </a:solidFill>
                <a:latin typeface="Helvetica" pitchFamily="2" charset="0"/>
              </a:rPr>
              <a:t>Aqui, você deverá escrever com fonte no estilo </a:t>
            </a:r>
            <a:r>
              <a:rPr lang="pt-BR" sz="2000" b="1" dirty="0">
                <a:solidFill>
                  <a:srgbClr val="4B5D5D"/>
                </a:solidFill>
                <a:latin typeface="Helvetica" pitchFamily="2" charset="0"/>
              </a:rPr>
              <a:t>Helvética, tamanho 20, com espaço entre linhas de 1,5 cm.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rgbClr val="4B5D5D"/>
                </a:solidFill>
                <a:latin typeface="Helvetica" pitchFamily="2" charset="0"/>
              </a:rPr>
              <a:t>As referências devem vir alinhadas à esquerda, em ordem alfabética, conforme as normas definidas pela ABNT (NBR 6023/2018).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dirty="0">
                <a:solidFill>
                  <a:srgbClr val="4B5D5D"/>
                </a:solidFill>
                <a:latin typeface="Helvetica" pitchFamily="2" charset="0"/>
              </a:rPr>
              <a:t>Escreva nos slides respeitando a formatação predefinida.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>
                <a:solidFill>
                  <a:srgbClr val="4B5D5D"/>
                </a:solidFill>
                <a:latin typeface="Helvetica" pitchFamily="2" charset="0"/>
              </a:rPr>
              <a:t>Em hipótese algum mude o número de slides dessa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83444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C68BD-B763-7D92-D88A-730A51F9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B18A43B-7130-1FA8-24F2-6E617650C0FB}"/>
              </a:ext>
            </a:extLst>
          </p:cNvPr>
          <p:cNvSpPr txBox="1">
            <a:spLocks/>
          </p:cNvSpPr>
          <p:nvPr/>
        </p:nvSpPr>
        <p:spPr>
          <a:xfrm>
            <a:off x="6855049" y="1471746"/>
            <a:ext cx="5308928" cy="1182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Nome do autor apresentador</a:t>
            </a:r>
          </a:p>
          <a:p>
            <a:pPr>
              <a:lnSpc>
                <a:spcPts val="306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Fatec Santana de Parnaíba</a:t>
            </a:r>
          </a:p>
          <a:p>
            <a:pPr>
              <a:lnSpc>
                <a:spcPts val="306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E6FB3DE-C2F8-5056-6207-D0A89FAE7A55}"/>
              </a:ext>
            </a:extLst>
          </p:cNvPr>
          <p:cNvSpPr txBox="1">
            <a:spLocks/>
          </p:cNvSpPr>
          <p:nvPr/>
        </p:nvSpPr>
        <p:spPr>
          <a:xfrm>
            <a:off x="6855049" y="2703615"/>
            <a:ext cx="5308928" cy="1182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Nome do autor apresentador</a:t>
            </a:r>
          </a:p>
          <a:p>
            <a:pPr>
              <a:lnSpc>
                <a:spcPts val="306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Fatec Santana de Parnaíba</a:t>
            </a:r>
          </a:p>
          <a:p>
            <a:pPr>
              <a:lnSpc>
                <a:spcPts val="306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0CEE650-54BB-847A-C97E-DA732F19838F}"/>
              </a:ext>
            </a:extLst>
          </p:cNvPr>
          <p:cNvSpPr txBox="1">
            <a:spLocks/>
          </p:cNvSpPr>
          <p:nvPr/>
        </p:nvSpPr>
        <p:spPr>
          <a:xfrm>
            <a:off x="6855049" y="3910672"/>
            <a:ext cx="5308928" cy="1182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Nome do autor apresentador</a:t>
            </a:r>
          </a:p>
          <a:p>
            <a:pPr>
              <a:lnSpc>
                <a:spcPts val="306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Fatec Santana de Parnaíba</a:t>
            </a:r>
          </a:p>
          <a:p>
            <a:pPr>
              <a:lnSpc>
                <a:spcPts val="306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E15E6D9-1A9E-0826-AE92-8C6A3DF688F1}"/>
              </a:ext>
            </a:extLst>
          </p:cNvPr>
          <p:cNvSpPr txBox="1">
            <a:spLocks/>
          </p:cNvSpPr>
          <p:nvPr/>
        </p:nvSpPr>
        <p:spPr>
          <a:xfrm>
            <a:off x="6855049" y="5137138"/>
            <a:ext cx="5308928" cy="1182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Nome do autor apresentador</a:t>
            </a:r>
          </a:p>
          <a:p>
            <a:pPr>
              <a:lnSpc>
                <a:spcPts val="306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Fatec Santana de Parnaíba</a:t>
            </a:r>
          </a:p>
          <a:p>
            <a:pPr>
              <a:lnSpc>
                <a:spcPts val="306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65931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bf5598-ec2b-4b5e-b67c-f45508007322">
      <Terms xmlns="http://schemas.microsoft.com/office/infopath/2007/PartnerControls"/>
    </lcf76f155ced4ddcb4097134ff3c332f>
    <TaxCatchAll xmlns="77f0c63c-766d-4101-a37c-ad5fa7de7f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8CA91F1E100C478909EFE1676BAC67" ma:contentTypeVersion="14" ma:contentTypeDescription="Crie um novo documento." ma:contentTypeScope="" ma:versionID="8717922da3260ce13b8633c5fb73f817">
  <xsd:schema xmlns:xsd="http://www.w3.org/2001/XMLSchema" xmlns:xs="http://www.w3.org/2001/XMLSchema" xmlns:p="http://schemas.microsoft.com/office/2006/metadata/properties" xmlns:ns2="d7bf5598-ec2b-4b5e-b67c-f45508007322" xmlns:ns3="77f0c63c-766d-4101-a37c-ad5fa7de7f42" targetNamespace="http://schemas.microsoft.com/office/2006/metadata/properties" ma:root="true" ma:fieldsID="35e8203e12b8188ba9315dfef17445a9" ns2:_="" ns3:_="">
    <xsd:import namespace="d7bf5598-ec2b-4b5e-b67c-f45508007322"/>
    <xsd:import namespace="77f0c63c-766d-4101-a37c-ad5fa7de7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f5598-ec2b-4b5e-b67c-f45508007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Marcações de imagem" ma:readOnly="false" ma:fieldId="{5cf76f15-5ced-4ddc-b409-7134ff3c332f}" ma:taxonomyMulti="true" ma:sspId="0ef6089c-5148-4909-88ac-65974e5b7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0c63c-766d-4101-a37c-ad5fa7de7f4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4350376-f437-43c9-852f-0a76759d3749}" ma:internalName="TaxCatchAll" ma:showField="CatchAllData" ma:web="77f0c63c-766d-4101-a37c-ad5fa7de7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DDA825-2E9A-46C3-8DF8-5E33A72884DE}">
  <ds:schemaRefs>
    <ds:schemaRef ds:uri="http://schemas.microsoft.com/office/2006/metadata/properties"/>
    <ds:schemaRef ds:uri="http://schemas.microsoft.com/office/infopath/2007/PartnerControls"/>
    <ds:schemaRef ds:uri="d7bf5598-ec2b-4b5e-b67c-f45508007322"/>
    <ds:schemaRef ds:uri="77f0c63c-766d-4101-a37c-ad5fa7de7f42"/>
  </ds:schemaRefs>
</ds:datastoreItem>
</file>

<file path=customXml/itemProps2.xml><?xml version="1.0" encoding="utf-8"?>
<ds:datastoreItem xmlns:ds="http://schemas.openxmlformats.org/officeDocument/2006/customXml" ds:itemID="{C3D28C95-3285-4245-BF4C-D0B6F61729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f5598-ec2b-4b5e-b67c-f45508007322"/>
    <ds:schemaRef ds:uri="77f0c63c-766d-4101-a37c-ad5fa7de7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B764DE-BE9F-4F40-9D59-1AF4DD192D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437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Helvetica Bold Oblique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Departamento de Marketing | Fatec Santana de Parnaiba - 283</dc:creator>
  <cp:lastModifiedBy>Osasco 1 - Leonardo Fortunato Puga</cp:lastModifiedBy>
  <cp:revision>20</cp:revision>
  <dcterms:created xsi:type="dcterms:W3CDTF">2025-04-15T18:15:29Z</dcterms:created>
  <dcterms:modified xsi:type="dcterms:W3CDTF">2025-09-28T18:54:37Z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0x010100DE8CA91F1E100C478909EFE1676BAC67</vt:lpwstr>
  </property>
  <property fmtid="{D5CDD505-2E9C-101B-9397-08002B2CF9AE}" pid="3" name="MediaServiceImageTags">
    <vt:lpwstr/>
  </property>
</Properties>
</file>