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E4AE"/>
    <a:srgbClr val="0B5328"/>
    <a:srgbClr val="F2F4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10" d="100"/>
          <a:sy n="10" d="100"/>
        </p:scale>
        <p:origin x="1734" y="19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77BE8-FC44-4335-BC86-6BEF67C138BE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D69FF-4761-45B1-B2BA-01466C96F51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08411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1pPr>
    <a:lvl2pPr marL="1814398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2pPr>
    <a:lvl3pPr marL="362879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3pPr>
    <a:lvl4pPr marL="5443195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4pPr>
    <a:lvl5pPr marL="7257593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5pPr>
    <a:lvl6pPr marL="9071991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6pPr>
    <a:lvl7pPr marL="10886389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7pPr>
    <a:lvl8pPr marL="12700787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8pPr>
    <a:lvl9pPr marL="14515186" algn="l" defTabSz="3628796" rtl="0" eaLnBrk="1" latinLnBrk="0" hangingPunct="1">
      <a:defRPr sz="47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D69FF-4761-45B1-B2BA-01466C96F51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61393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80012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4493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75652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1389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303260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38720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22516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3196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1937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40795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A8FD63-E1C7-4066-9A55-365052D9086A}" type="datetimeFigureOut">
              <a:rPr lang="pt-BR" smtClean="0"/>
              <a:t>10/09/2026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9BD3B58-363D-4BDE-AB0C-BAFE1633A7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35331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64DC388C-7B34-DAFC-67D7-26967D714C91}"/>
              </a:ext>
            </a:extLst>
          </p:cNvPr>
          <p:cNvSpPr txBox="1"/>
          <p:nvPr/>
        </p:nvSpPr>
        <p:spPr>
          <a:xfrm>
            <a:off x="9279795" y="5408298"/>
            <a:ext cx="1554768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9600" b="1" dirty="0">
                <a:solidFill>
                  <a:srgbClr val="0B5328"/>
                </a:solidFill>
                <a:latin typeface="+mj-lt"/>
                <a:ea typeface="Sans Serif Collection" panose="020B0502040504020204" pitchFamily="34" charset="0"/>
                <a:cs typeface="Sans Serif Collection" panose="020B0502040504020204" pitchFamily="34" charset="0"/>
              </a:rPr>
              <a:t>TÍTULO DO TRABALHO AQUI</a:t>
            </a:r>
          </a:p>
          <a:p>
            <a:pPr algn="ctr"/>
            <a:r>
              <a:rPr lang="pt-BR" sz="6600" dirty="0">
                <a:solidFill>
                  <a:srgbClr val="0B5328"/>
                </a:solidFill>
                <a:latin typeface="+mj-lt"/>
                <a:ea typeface="Sans Serif Collection" panose="020B0502040504020204" pitchFamily="34" charset="0"/>
                <a:cs typeface="Sans Serif Collection" panose="020B0502040504020204" pitchFamily="34" charset="0"/>
              </a:rPr>
              <a:t>SUBTÍTULO (SE HOUVER)</a:t>
            </a:r>
            <a:endParaRPr lang="pt-BR" sz="8000" dirty="0">
              <a:solidFill>
                <a:srgbClr val="0B5328"/>
              </a:solidFill>
              <a:latin typeface="+mj-lt"/>
              <a:ea typeface="Sans Serif Collection" panose="020B0502040504020204" pitchFamily="34" charset="0"/>
              <a:cs typeface="Sans Serif Collection" panose="020B050204050402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CEE9481-9903-EC38-3AC4-D9852F81A345}"/>
              </a:ext>
            </a:extLst>
          </p:cNvPr>
          <p:cNvSpPr txBox="1"/>
          <p:nvPr/>
        </p:nvSpPr>
        <p:spPr>
          <a:xfrm>
            <a:off x="6225215" y="8098025"/>
            <a:ext cx="2165684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pt-BR" sz="4400" dirty="0">
                <a:solidFill>
                  <a:srgbClr val="0B5328"/>
                </a:solidFill>
              </a:rPr>
              <a:t>Nome completo do autor</a:t>
            </a:r>
            <a:r>
              <a:rPr lang="pt-BR" sz="4400" baseline="30000" dirty="0">
                <a:solidFill>
                  <a:srgbClr val="0B5328"/>
                </a:solidFill>
              </a:rPr>
              <a:t>1</a:t>
            </a:r>
            <a:r>
              <a:rPr lang="pt-BR" sz="4400" dirty="0">
                <a:solidFill>
                  <a:srgbClr val="0B5328"/>
                </a:solidFill>
              </a:rPr>
              <a:t>, Nome completo do autorl</a:t>
            </a:r>
            <a:r>
              <a:rPr lang="pt-BR" sz="4400" baseline="30000" dirty="0">
                <a:solidFill>
                  <a:srgbClr val="0B5328"/>
                </a:solidFill>
              </a:rPr>
              <a:t>2</a:t>
            </a:r>
            <a:r>
              <a:rPr lang="pt-BR" sz="4400" dirty="0">
                <a:solidFill>
                  <a:srgbClr val="0B5328"/>
                </a:solidFill>
              </a:rPr>
              <a:t>, Nome completo do autor</a:t>
            </a:r>
            <a:r>
              <a:rPr lang="pt-BR" sz="4400" baseline="30000" dirty="0">
                <a:solidFill>
                  <a:srgbClr val="0B5328"/>
                </a:solidFill>
              </a:rPr>
              <a:t>3</a:t>
            </a:r>
          </a:p>
          <a:p>
            <a:pPr algn="ctr">
              <a:defRPr/>
            </a:pPr>
            <a:r>
              <a:rPr lang="pt-BR" sz="4400" baseline="30000" dirty="0">
                <a:solidFill>
                  <a:srgbClr val="0B5328"/>
                </a:solidFill>
              </a:rPr>
              <a:t>1</a:t>
            </a:r>
            <a:r>
              <a:rPr lang="pt-BR" sz="4400" dirty="0">
                <a:solidFill>
                  <a:srgbClr val="0B5328"/>
                </a:solidFill>
              </a:rPr>
              <a:t>marcelo.maciel@fatec.sp.gov.br</a:t>
            </a:r>
          </a:p>
        </p:txBody>
      </p:sp>
      <p:sp>
        <p:nvSpPr>
          <p:cNvPr id="31" name="CaixaDeTexto 24">
            <a:extLst>
              <a:ext uri="{FF2B5EF4-FFF2-40B4-BE49-F238E27FC236}">
                <a16:creationId xmlns:a16="http://schemas.microsoft.com/office/drawing/2014/main" id="{A8655492-BA32-1731-4FF4-D916AE309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10295951"/>
            <a:ext cx="15287625" cy="6801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en-US" sz="6000" b="1" dirty="0">
                <a:solidFill>
                  <a:srgbClr val="0B5328"/>
                </a:solidFill>
                <a:latin typeface="+mn-lt"/>
              </a:rPr>
              <a:t>INTRODUÇÃO</a:t>
            </a:r>
          </a:p>
          <a:p>
            <a:pPr algn="just" eaLnBrk="1" hangingPunct="1"/>
            <a:endParaRPr lang="pt-BR" altLang="en-US" sz="2400" dirty="0">
              <a:latin typeface="+mn-lt"/>
            </a:endParaRPr>
          </a:p>
          <a:p>
            <a:pPr eaLnBrk="1" hangingPunct="1"/>
            <a:r>
              <a:rPr lang="pt-BR" altLang="en-US" sz="3200" dirty="0">
                <a:latin typeface="+mn-lt"/>
              </a:rPr>
              <a:t>Inserir a introdução em fonte Aptos Corpo 32xxxxxxxxxxxxxxxxxxxxxxxxxxxxxxxxxxxxxxxx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</a:p>
        </p:txBody>
      </p:sp>
      <p:sp>
        <p:nvSpPr>
          <p:cNvPr id="33" name="CaixaDeTexto 25">
            <a:extLst>
              <a:ext uri="{FF2B5EF4-FFF2-40B4-BE49-F238E27FC236}">
                <a16:creationId xmlns:a16="http://schemas.microsoft.com/office/drawing/2014/main" id="{2F316180-1482-C808-8FEB-58C2652F80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3888" y="23529925"/>
            <a:ext cx="15073312" cy="7694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en-US" sz="5400" b="1" dirty="0">
                <a:solidFill>
                  <a:srgbClr val="0B5328"/>
                </a:solidFill>
                <a:latin typeface="+mn-lt"/>
              </a:rPr>
              <a:t>MATERIAL E MÉTODO</a:t>
            </a:r>
          </a:p>
          <a:p>
            <a:pPr algn="just" eaLnBrk="1" hangingPunct="1"/>
            <a:endParaRPr lang="pt-BR" altLang="en-US" sz="2400" dirty="0">
              <a:latin typeface="+mn-lt"/>
            </a:endParaRPr>
          </a:p>
          <a:p>
            <a:r>
              <a:rPr lang="pt-BR" altLang="en-US" sz="3200" dirty="0">
                <a:latin typeface="+mn-lt"/>
              </a:rPr>
              <a:t>Inserir o material e método </a:t>
            </a:r>
            <a:r>
              <a:rPr lang="pt-BR" altLang="en-US" sz="3200" dirty="0"/>
              <a:t>em fonte Aptos Corpo 32 </a:t>
            </a:r>
            <a:r>
              <a:rPr lang="pt-BR" altLang="en-US" sz="3200" dirty="0" err="1"/>
              <a:t>xxxxxxxxxxxxxxxxxxxxxxxxxxx</a:t>
            </a:r>
            <a:r>
              <a:rPr lang="pt-BR" altLang="en-US" sz="3200" dirty="0"/>
              <a:t> 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altLang="en-US" sz="3200" dirty="0">
              <a:latin typeface="+mn-lt"/>
            </a:endParaRPr>
          </a:p>
        </p:txBody>
      </p:sp>
      <p:sp>
        <p:nvSpPr>
          <p:cNvPr id="35" name="CaixaDeTexto 27">
            <a:extLst>
              <a:ext uri="{FF2B5EF4-FFF2-40B4-BE49-F238E27FC236}">
                <a16:creationId xmlns:a16="http://schemas.microsoft.com/office/drawing/2014/main" id="{5DE2C43E-6973-D172-63F2-CB5834612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16338" y="10316296"/>
            <a:ext cx="15573375" cy="8186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en-US" sz="5400" b="1" dirty="0">
                <a:solidFill>
                  <a:srgbClr val="0B5328"/>
                </a:solidFill>
                <a:latin typeface="+mn-lt"/>
              </a:rPr>
              <a:t>RESULTADOS</a:t>
            </a:r>
          </a:p>
          <a:p>
            <a:pPr algn="just" eaLnBrk="1" hangingPunct="1"/>
            <a:endParaRPr lang="pt-BR" altLang="en-US" sz="2400" dirty="0">
              <a:latin typeface="+mn-lt"/>
            </a:endParaRPr>
          </a:p>
          <a:p>
            <a:pPr algn="just"/>
            <a:r>
              <a:rPr lang="pt-BR" altLang="en-US" sz="3200" dirty="0">
                <a:latin typeface="+mn-lt"/>
              </a:rPr>
              <a:t>Inserir o resultado em fonte </a:t>
            </a:r>
            <a:r>
              <a:rPr lang="pt-BR" altLang="en-US" sz="3200" dirty="0"/>
              <a:t>em fonte Aptos Corpo 32 xxxxxxxxxxxxxxxxxxxxxxxxxxxxxxxxxxxxxxxxxxxxxxxxxxxxxxxxxxxxxxxxxxxxxxxxxxx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altLang="en-US" sz="3200" dirty="0">
              <a:latin typeface="+mn-lt"/>
            </a:endParaRPr>
          </a:p>
          <a:p>
            <a:pPr algn="just" eaLnBrk="1" hangingPunct="1"/>
            <a:endParaRPr lang="pt-BR" altLang="en-US" sz="3200" dirty="0">
              <a:latin typeface="+mn-lt"/>
            </a:endParaRPr>
          </a:p>
        </p:txBody>
      </p:sp>
      <p:graphicFrame>
        <p:nvGraphicFramePr>
          <p:cNvPr id="37" name="Tabela 36">
            <a:extLst>
              <a:ext uri="{FF2B5EF4-FFF2-40B4-BE49-F238E27FC236}">
                <a16:creationId xmlns:a16="http://schemas.microsoft.com/office/drawing/2014/main" id="{CBF441E7-A117-712F-59F4-70129546B6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2656304"/>
              </p:ext>
            </p:extLst>
          </p:nvPr>
        </p:nvGraphicFramePr>
        <p:xfrm>
          <a:off x="16902113" y="19802475"/>
          <a:ext cx="6500811" cy="24003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21669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69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69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Resultado 1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Resultado 2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Resultado</a:t>
                      </a:r>
                      <a:r>
                        <a:rPr lang="pt-BR" sz="3200" baseline="0" dirty="0"/>
                        <a:t> 3</a:t>
                      </a:r>
                      <a:endParaRPr lang="pt-BR" sz="3200" dirty="0"/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W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B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A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750"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A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a</a:t>
                      </a:r>
                    </a:p>
                  </a:txBody>
                  <a:tcPr marL="91439" marR="9143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3200" dirty="0"/>
                        <a:t>b</a:t>
                      </a:r>
                    </a:p>
                  </a:txBody>
                  <a:tcPr marL="91439" marR="9143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9" name="CaixaDeTexto 30">
            <a:extLst>
              <a:ext uri="{FF2B5EF4-FFF2-40B4-BE49-F238E27FC236}">
                <a16:creationId xmlns:a16="http://schemas.microsoft.com/office/drawing/2014/main" id="{CC681E4F-4AAC-602C-CE62-549C7F4ADB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14763" y="23274338"/>
            <a:ext cx="15501937" cy="5847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en-US" sz="5400" b="1" dirty="0">
                <a:solidFill>
                  <a:srgbClr val="0B5328"/>
                </a:solidFill>
                <a:latin typeface="+mn-lt"/>
              </a:rPr>
              <a:t>CONCLUSÃO</a:t>
            </a:r>
          </a:p>
          <a:p>
            <a:pPr algn="just" eaLnBrk="1" hangingPunct="1"/>
            <a:endParaRPr lang="pt-BR" altLang="en-US" sz="3200" dirty="0">
              <a:latin typeface="+mn-lt"/>
            </a:endParaRPr>
          </a:p>
          <a:p>
            <a:pPr algn="just"/>
            <a:r>
              <a:rPr lang="pt-BR" altLang="en-US" sz="3200" dirty="0">
                <a:latin typeface="+mn-lt"/>
              </a:rPr>
              <a:t>Inserir a conclusão </a:t>
            </a:r>
            <a:r>
              <a:rPr lang="pt-BR" altLang="en-US" sz="3200" dirty="0"/>
              <a:t>em fonte Aptos Corpo 32xxxxxxxxxxxxxxxxxxxxxxxxxxxxxxxxxxxxxxxx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altLang="en-US" sz="3200" dirty="0">
              <a:latin typeface="+mn-lt"/>
            </a:endParaRPr>
          </a:p>
          <a:p>
            <a:pPr algn="just" eaLnBrk="1" hangingPunct="1"/>
            <a:endParaRPr lang="pt-BR" altLang="en-US" sz="3200" dirty="0">
              <a:latin typeface="+mn-lt"/>
            </a:endParaRPr>
          </a:p>
        </p:txBody>
      </p:sp>
      <p:sp>
        <p:nvSpPr>
          <p:cNvPr id="41" name="CaixaDeTexto 31">
            <a:extLst>
              <a:ext uri="{FF2B5EF4-FFF2-40B4-BE49-F238E27FC236}">
                <a16:creationId xmlns:a16="http://schemas.microsoft.com/office/drawing/2014/main" id="{D4C53EDB-3544-DE15-6D6F-BDDA397DE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86200" y="29194125"/>
            <a:ext cx="15430500" cy="276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en-US" sz="5400" b="1" dirty="0">
                <a:solidFill>
                  <a:srgbClr val="0B5328"/>
                </a:solidFill>
                <a:latin typeface="+mn-lt"/>
              </a:rPr>
              <a:t>REFERÊNCIAS:</a:t>
            </a:r>
          </a:p>
          <a:p>
            <a:pPr algn="just" eaLnBrk="1" hangingPunct="1"/>
            <a:endParaRPr lang="pt-BR" altLang="en-US" sz="2400" dirty="0">
              <a:latin typeface="+mn-lt"/>
            </a:endParaRPr>
          </a:p>
          <a:p>
            <a:pPr algn="just" eaLnBrk="1" hangingPunct="1"/>
            <a:r>
              <a:rPr lang="pt-BR" altLang="en-US" sz="3200" dirty="0">
                <a:latin typeface="+mn-lt"/>
              </a:rPr>
              <a:t>Inserir as referências ABNT. </a:t>
            </a:r>
          </a:p>
          <a:p>
            <a:pPr algn="just" eaLnBrk="1" hangingPunct="1"/>
            <a:r>
              <a:rPr lang="pt-BR" altLang="en-US" sz="3200" dirty="0">
                <a:latin typeface="+mn-lt"/>
              </a:rPr>
              <a:t>Inserir as referências ABNT. </a:t>
            </a:r>
          </a:p>
          <a:p>
            <a:pPr algn="just" eaLnBrk="1" hangingPunct="1"/>
            <a:r>
              <a:rPr lang="pt-BR" altLang="en-US" sz="3200" dirty="0">
                <a:latin typeface="+mn-lt"/>
              </a:rPr>
              <a:t>Inserir as referências ABNT.</a:t>
            </a:r>
          </a:p>
        </p:txBody>
      </p:sp>
      <p:sp>
        <p:nvSpPr>
          <p:cNvPr id="43" name="CaixaDeTexto 20">
            <a:extLst>
              <a:ext uri="{FF2B5EF4-FFF2-40B4-BE49-F238E27FC236}">
                <a16:creationId xmlns:a16="http://schemas.microsoft.com/office/drawing/2014/main" id="{B7F6C939-6010-22BE-828D-0B2BC7D87D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9644" y="32264379"/>
            <a:ext cx="1168241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t-BR" altLang="en-US" sz="4400" b="1" dirty="0">
                <a:solidFill>
                  <a:srgbClr val="0B5328"/>
                </a:solidFill>
                <a:latin typeface="+mn-lt"/>
              </a:rPr>
              <a:t>AGRADECIMENTOS</a:t>
            </a:r>
          </a:p>
        </p:txBody>
      </p:sp>
      <p:sp>
        <p:nvSpPr>
          <p:cNvPr id="45" name="CaixaDeTexto 31">
            <a:extLst>
              <a:ext uri="{FF2B5EF4-FFF2-40B4-BE49-F238E27FC236}">
                <a16:creationId xmlns:a16="http://schemas.microsoft.com/office/drawing/2014/main" id="{6AF78F36-94A0-18D3-7043-1726C7D30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84625" y="33066038"/>
            <a:ext cx="154305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114800" eaLnBrk="0" fontAlgn="base" hangingPunct="0">
              <a:spcBef>
                <a:spcPct val="0"/>
              </a:spcBef>
              <a:spcAft>
                <a:spcPct val="0"/>
              </a:spcAft>
              <a:defRPr sz="81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just" eaLnBrk="1" hangingPunct="1"/>
            <a:r>
              <a:rPr lang="pt-BR" altLang="en-US" sz="3200">
                <a:latin typeface="+mn-lt"/>
              </a:rPr>
              <a:t>Os autores agradecem o apoio do CNPq ou FAPESP (se houver)</a:t>
            </a:r>
          </a:p>
          <a:p>
            <a:pPr algn="just" eaLnBrk="1" hangingPunct="1"/>
            <a:r>
              <a:rPr lang="pt-BR" altLang="en-US" sz="3200">
                <a:latin typeface="+mn-lt"/>
              </a:rPr>
              <a:t> </a:t>
            </a:r>
          </a:p>
        </p:txBody>
      </p:sp>
      <p:sp>
        <p:nvSpPr>
          <p:cNvPr id="47" name="CaixaDeTexto 5">
            <a:extLst>
              <a:ext uri="{FF2B5EF4-FFF2-40B4-BE49-F238E27FC236}">
                <a16:creationId xmlns:a16="http://schemas.microsoft.com/office/drawing/2014/main" id="{9F01C889-74ED-D2DB-E522-626B92541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64" y="18125629"/>
            <a:ext cx="15073312" cy="3877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altLang="pt-BR" sz="5400" b="1" dirty="0">
                <a:solidFill>
                  <a:srgbClr val="0B5328"/>
                </a:solidFill>
              </a:rPr>
              <a:t>OBJETIVO</a:t>
            </a:r>
          </a:p>
          <a:p>
            <a:pPr algn="just"/>
            <a:r>
              <a:rPr lang="pt-BR" altLang="en-US" sz="3200" dirty="0"/>
              <a:t>Inserir o objetivo em fonte Aptos Corpo 32xxxxxxxxxxxxxxxxxxxxxxxxxxxxxxxxxxxxxxxx 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x</a:t>
            </a:r>
            <a:endParaRPr lang="pt-BR" altLang="pt-BR" sz="3200" dirty="0"/>
          </a:p>
        </p:txBody>
      </p:sp>
      <p:sp>
        <p:nvSpPr>
          <p:cNvPr id="49" name="Retângulo 6">
            <a:extLst>
              <a:ext uri="{FF2B5EF4-FFF2-40B4-BE49-F238E27FC236}">
                <a16:creationId xmlns:a16="http://schemas.microsoft.com/office/drawing/2014/main" id="{8E4B2BC7-B499-F99D-BF29-B7688408EE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02930" y="35147706"/>
            <a:ext cx="162020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pt-BR" altLang="en-US" sz="3200" b="1" dirty="0">
                <a:solidFill>
                  <a:srgbClr val="000000"/>
                </a:solidFill>
              </a:rPr>
              <a:t> Figura 1. </a:t>
            </a:r>
            <a:r>
              <a:rPr lang="pt-BR" altLang="en-US" sz="3200" dirty="0">
                <a:solidFill>
                  <a:srgbClr val="000000"/>
                </a:solidFill>
              </a:rPr>
              <a:t>Inserir figura com boa resolução.</a:t>
            </a:r>
            <a:endParaRPr lang="pt-BR" altLang="pt-BR" sz="3200" dirty="0"/>
          </a:p>
        </p:txBody>
      </p:sp>
      <p:sp>
        <p:nvSpPr>
          <p:cNvPr id="51" name="Retângulo 7">
            <a:extLst>
              <a:ext uri="{FF2B5EF4-FFF2-40B4-BE49-F238E27FC236}">
                <a16:creationId xmlns:a16="http://schemas.microsoft.com/office/drawing/2014/main" id="{9C33D619-9557-93CF-C71E-F591E64D68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762413" y="18842038"/>
            <a:ext cx="51973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pt-BR" altLang="en-US" sz="3200" b="1"/>
              <a:t> Tabela 1. </a:t>
            </a:r>
            <a:r>
              <a:rPr lang="pt-BR" altLang="en-US" sz="3200"/>
              <a:t>Tabela formatada.</a:t>
            </a:r>
            <a:endParaRPr lang="pt-BR" altLang="pt-BR" sz="3200"/>
          </a:p>
        </p:txBody>
      </p: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EAC0C540-5066-13DD-3DA4-9520E3CF1CD9}"/>
              </a:ext>
            </a:extLst>
          </p:cNvPr>
          <p:cNvGrpSpPr/>
          <p:nvPr/>
        </p:nvGrpSpPr>
        <p:grpSpPr>
          <a:xfrm>
            <a:off x="1802930" y="31341507"/>
            <a:ext cx="10183091" cy="3582708"/>
            <a:chOff x="1802930" y="31341507"/>
            <a:chExt cx="10183091" cy="3582708"/>
          </a:xfrm>
        </p:grpSpPr>
        <p:sp>
          <p:nvSpPr>
            <p:cNvPr id="52" name="Retângulo 51">
              <a:extLst>
                <a:ext uri="{FF2B5EF4-FFF2-40B4-BE49-F238E27FC236}">
                  <a16:creationId xmlns:a16="http://schemas.microsoft.com/office/drawing/2014/main" id="{91D13A4D-CBCE-7358-6D71-48FAAF639A2F}"/>
                </a:ext>
              </a:extLst>
            </p:cNvPr>
            <p:cNvSpPr/>
            <p:nvPr/>
          </p:nvSpPr>
          <p:spPr>
            <a:xfrm>
              <a:off x="1802930" y="31341507"/>
              <a:ext cx="10183091" cy="3582708"/>
            </a:xfrm>
            <a:prstGeom prst="rect">
              <a:avLst/>
            </a:prstGeom>
            <a:solidFill>
              <a:srgbClr val="DBE4AE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pic>
          <p:nvPicPr>
            <p:cNvPr id="54" name="Gráfico 53" descr="Gráfico de barras estrutura de tópicos">
              <a:extLst>
                <a:ext uri="{FF2B5EF4-FFF2-40B4-BE49-F238E27FC236}">
                  <a16:creationId xmlns:a16="http://schemas.microsoft.com/office/drawing/2014/main" id="{2DC13AD0-2782-179C-10C4-3228B7F6DB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517230" y="31472540"/>
              <a:ext cx="3255169" cy="325516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32796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95</TotalTime>
  <Words>155</Words>
  <Application>Microsoft Office PowerPoint</Application>
  <PresentationFormat>Personalizar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Ana Claudia Rocha BRAGA</dc:creator>
  <cp:lastModifiedBy>RICARDO JOSE SARTORI</cp:lastModifiedBy>
  <cp:revision>4</cp:revision>
  <dcterms:created xsi:type="dcterms:W3CDTF">2026-09-09T22:37:55Z</dcterms:created>
  <dcterms:modified xsi:type="dcterms:W3CDTF">2026-09-10T21:30:25Z</dcterms:modified>
</cp:coreProperties>
</file>