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A70F8-746D-8944-9E69-8DC1B7E63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5FADC9-1C53-1A4B-99B2-FAE3C8291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7776A0-16E0-504A-BFA6-EFE0271D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ECDDAE-5B87-2A4D-82BC-324C95F2B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3F4F4A-4EFC-BD40-BC6B-216ADF89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7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B1D72-E1C9-384A-B788-62952716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90EEB72-39EF-D84A-9918-48367765A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A5BA96-D872-4F4E-93AC-6136BD0FA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57493B-7CD8-6E40-BFB0-B61296D7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129073-3FCA-0C43-89D4-A25BEA29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402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894B21-9824-0D41-ACF2-EB4BCBB4F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84C0757-D648-904A-93F6-DE2158CD5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A00582-96A4-6D43-A462-FA697791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6DCB12-C0CA-2B4B-92E7-AC536100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E10B34-C37E-864B-B4B4-E6003FADF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73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7E82F-E42C-5C4A-9011-8293B0FD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B36D2E-A729-DC4B-9E2B-94F6D824C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01D40A-66AF-D947-90D3-0F901E2CC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422A57-1E25-7F45-9E49-0444412BC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7EF6A5-3AF9-7646-A213-26F58DC8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24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C06D4C-5897-2446-A869-DCE4C35E6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3D68FF-7384-0945-BFA0-1D2714F3D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90D181-F265-574F-8BEF-98894DB0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FB7863-0721-5240-8DBB-9DBD555CB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345A83-68FA-BA4E-95FF-45DE5E88A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72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B48011-B1CC-1340-B4BC-C81321E42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9A7EC9-1E6D-0645-B1CD-C57534DDD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25B544-A3D5-2948-A8CD-0A8564745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12FEFB-8698-5A4B-8A56-A29157D17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F08A9C-E985-974E-85F7-F347B209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CD2F60-5EDC-6541-B6AC-F8D181C8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86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ED30-A5B3-4B46-A475-99430CD54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25160C4-A79D-1C4C-8D75-5235B41AA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66D7BDD-FDD8-434A-94F2-AC4EE6EEF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5205B2A-F52E-1F4B-AA83-E75700223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1C38450-B1F9-E842-8D60-CE15F1738B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E0C01A0-424A-064C-A6D6-B95EF05D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46D4658-B73A-904C-9A3E-7C4CBE71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C3869D5-8F03-0244-AB3B-3055D7CE6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5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D40F6-8004-954D-982E-0D25403B7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61B1B54-B5AB-A14D-905B-AA5100EC0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BC0426B-2A4F-784B-AA9D-2BCE5D2D8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09C1693-812C-FE49-B630-092D953F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54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72AA433-01FC-8744-A20F-86E24B5B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8F09DBB-7841-E84C-830A-D7962620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83D176-C538-5744-9F23-1DB16C8B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62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E0B84-BA26-B14D-89A7-CA1515D5B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87958F-CBAD-5848-BC32-3F12FC2AC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1A0DF8-6468-C945-9BFE-EBFE874BF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389DFFE-CBC1-214E-B00B-B53B4367E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DFA0D5-2EFF-6449-AC9F-AB67A6D57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3C9BD90-A003-A244-90A1-E0CA02BD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77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11323-F255-B04C-A593-5D416048C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CA05B52-938F-C64F-BA0C-13CF3FCE3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310954A-5A58-3D48-A118-B74BE075E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F28937-756A-B44F-8BAC-5955CB837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FFFC6E-9539-BC46-942D-D8BF4B46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0819FB-871E-FC43-BF84-DD14A8C87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56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0F2F7B1-2467-0248-BA5A-3E4EE76DC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502A984-0337-6245-90CD-40C9CCBF4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99D560-895C-CB4F-9296-AC4697A85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56002-B03F-1A4F-B684-8DAD71C820E1}" type="datetimeFigureOut">
              <a:rPr lang="pt-BR" smtClean="0"/>
              <a:t>20/03/2025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5497B-509F-274E-AC47-5955D57B2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C95035-8B95-064F-97A2-B8E6E32B74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2AE61-7A44-C940-950A-36121B97AF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05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0791C43-CBD2-EF48-B15C-24FAD5E4192D}"/>
              </a:ext>
            </a:extLst>
          </p:cNvPr>
          <p:cNvSpPr txBox="1">
            <a:spLocks/>
          </p:cNvSpPr>
          <p:nvPr/>
        </p:nvSpPr>
        <p:spPr>
          <a:xfrm>
            <a:off x="1705232" y="1705770"/>
            <a:ext cx="9144000" cy="43195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>
                <a:latin typeface="Tw Cen MT" panose="020B0602020104020603" pitchFamily="34" charset="0"/>
              </a:rPr>
              <a:t>Título do Relato Aqui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74B3828-2240-EC47-8E8C-ED387B9E05AF}"/>
              </a:ext>
            </a:extLst>
          </p:cNvPr>
          <p:cNvSpPr txBox="1">
            <a:spLocks/>
          </p:cNvSpPr>
          <p:nvPr/>
        </p:nvSpPr>
        <p:spPr>
          <a:xfrm>
            <a:off x="1705232" y="3249641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latin typeface="Tw Cen MT" panose="020B0602020104020603" pitchFamily="34" charset="0"/>
              </a:rPr>
              <a:t>Nome completo do aluno(a) aqui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C6945EC-3C1E-734F-A868-08F6B1BFFC08}"/>
              </a:ext>
            </a:extLst>
          </p:cNvPr>
          <p:cNvSpPr txBox="1">
            <a:spLocks/>
          </p:cNvSpPr>
          <p:nvPr/>
        </p:nvSpPr>
        <p:spPr>
          <a:xfrm>
            <a:off x="1705232" y="4291445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latin typeface="Tw Cen MT" panose="020B0602020104020603" pitchFamily="34" charset="0"/>
              </a:rPr>
              <a:t>Nome completo do(a) professor(a) e do(a) coorientador(a) aqui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4074E6BD-9492-2742-B392-FB9A39F5E566}"/>
              </a:ext>
            </a:extLst>
          </p:cNvPr>
          <p:cNvSpPr txBox="1">
            <a:spLocks/>
          </p:cNvSpPr>
          <p:nvPr/>
        </p:nvSpPr>
        <p:spPr>
          <a:xfrm>
            <a:off x="1705232" y="5341146"/>
            <a:ext cx="9144000" cy="35871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latin typeface="Tw Cen MT" panose="020B0602020104020603" pitchFamily="34" charset="0"/>
              </a:rPr>
              <a:t>Nome completo da Fatec aqui</a:t>
            </a:r>
          </a:p>
        </p:txBody>
      </p:sp>
    </p:spTree>
    <p:extLst>
      <p:ext uri="{BB962C8B-B14F-4D97-AF65-F5344CB8AC3E}">
        <p14:creationId xmlns:p14="http://schemas.microsoft.com/office/powerpoint/2010/main" val="95710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51FCEE76-6440-514F-974A-0D39782A158B}"/>
              </a:ext>
            </a:extLst>
          </p:cNvPr>
          <p:cNvSpPr txBox="1">
            <a:spLocks/>
          </p:cNvSpPr>
          <p:nvPr/>
        </p:nvSpPr>
        <p:spPr>
          <a:xfrm>
            <a:off x="1408670" y="1540788"/>
            <a:ext cx="9144000" cy="5762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700" b="1">
                <a:latin typeface="Tw Cen MT" panose="020B0602020104020603" pitchFamily="34" charset="0"/>
              </a:rPr>
              <a:t>Título</a:t>
            </a:r>
            <a:endParaRPr lang="pt-BR" sz="2700" b="1" dirty="0">
              <a:latin typeface="Tw Cen MT" panose="020B0602020104020603" pitchFamily="34" charset="0"/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FC63B66D-2BF9-674A-B2EC-C0101B77AEA3}"/>
              </a:ext>
            </a:extLst>
          </p:cNvPr>
          <p:cNvSpPr txBox="1">
            <a:spLocks/>
          </p:cNvSpPr>
          <p:nvPr/>
        </p:nvSpPr>
        <p:spPr>
          <a:xfrm>
            <a:off x="1198605" y="2241332"/>
            <a:ext cx="10219038" cy="1456809"/>
          </a:xfrm>
          <a:prstGeom prst="rect">
            <a:avLst/>
          </a:prstGeom>
        </p:spPr>
        <p:txBody>
          <a:bodyPr vert="horz" wrap="square" lIns="360000" tIns="45720" rIns="36000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pt-BR" sz="2000" dirty="0">
                <a:latin typeface="Tw Cen MT" panose="020B0602020104020603" pitchFamily="34" charset="0"/>
              </a:rPr>
              <a:t>Espaço reservado para o texto, gráficos e imagens. Para uso de vídeo, comunicar a organização do evento.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000" dirty="0">
                <a:latin typeface="Tw Cen MT" panose="020B0602020104020603" pitchFamily="34" charset="0"/>
              </a:rPr>
              <a:t>Para duplicar slide, usar o botão direito sob o slide na lateral esquerda.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000" dirty="0">
                <a:latin typeface="Tw Cen MT" panose="020B0602020104020603" pitchFamily="34" charset="0"/>
              </a:rPr>
              <a:t>Evite reduzir o tamanho desta letra. </a:t>
            </a:r>
          </a:p>
        </p:txBody>
      </p:sp>
    </p:spTree>
    <p:extLst>
      <p:ext uri="{BB962C8B-B14F-4D97-AF65-F5344CB8AC3E}">
        <p14:creationId xmlns:p14="http://schemas.microsoft.com/office/powerpoint/2010/main" val="2353778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2705</TotalTime>
  <Words>81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 Cen MT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 Gomes da Silva</dc:creator>
  <cp:lastModifiedBy>Fabio Gomes da Silva</cp:lastModifiedBy>
  <cp:revision>2</cp:revision>
  <dcterms:created xsi:type="dcterms:W3CDTF">2025-03-18T21:59:25Z</dcterms:created>
  <dcterms:modified xsi:type="dcterms:W3CDTF">2025-03-20T22:48:46Z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2025-03-18T21:59:25Z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a07e6b92-743c-477f-a075-aa6772f3e3b7</vt:lpwstr>
  </property>
  <property fmtid="{D5CDD505-2E9C-101B-9397-08002B2CF9AE}" pid="8" name="MSIP_Label_ff380b4d-8a71-4241-982c-3816ad3ce8fc_ContentBits">
    <vt:lpwstr>0</vt:lpwstr>
  </property>
</Properties>
</file>