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9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98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2" d="100"/>
          <a:sy n="122" d="100"/>
        </p:scale>
        <p:origin x="49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8F760C13-75B4-BC73-6B6C-56BC6528CF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95FD659-4961-4270-3A57-BA4B1470FB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573BE-359B-47B9-AC42-94541AE60B68}" type="datetimeFigureOut">
              <a:rPr lang="pt-BR" smtClean="0"/>
              <a:t>12/03/2024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F9E5CA2-4E79-056C-D679-FE5646C255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46A0499-C02A-6388-1A00-40F76695F2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878F2-65AE-4A81-8782-47F5064867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376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B84EB65F-C1AE-B94A-4915-9B0237086EB5}"/>
              </a:ext>
            </a:extLst>
          </p:cNvPr>
          <p:cNvSpPr txBox="1">
            <a:spLocks/>
          </p:cNvSpPr>
          <p:nvPr userDrawn="1"/>
        </p:nvSpPr>
        <p:spPr>
          <a:xfrm>
            <a:off x="0" y="3631923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rgbClr val="E69653"/>
                </a:solidFill>
                <a:latin typeface="Tw Cen MT" panose="020B0602020104020603" pitchFamily="34" charset="0"/>
              </a:rPr>
              <a:t>Nome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9C0311A5-631D-C04B-85D7-751A7F7D8CD1}"/>
              </a:ext>
            </a:extLst>
          </p:cNvPr>
          <p:cNvSpPr txBox="1">
            <a:spLocks/>
          </p:cNvSpPr>
          <p:nvPr userDrawn="1"/>
        </p:nvSpPr>
        <p:spPr>
          <a:xfrm>
            <a:off x="0" y="4665799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rgbClr val="E69653"/>
                </a:solidFill>
                <a:latin typeface="Tw Cen MT" panose="020B0602020104020603" pitchFamily="34" charset="0"/>
              </a:rPr>
              <a:t>Orientação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6D5593D-031D-10EF-42C2-FEDEC72601D3}"/>
              </a:ext>
            </a:extLst>
          </p:cNvPr>
          <p:cNvSpPr txBox="1">
            <a:spLocks/>
          </p:cNvSpPr>
          <p:nvPr userDrawn="1"/>
        </p:nvSpPr>
        <p:spPr>
          <a:xfrm>
            <a:off x="0" y="5719472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rgbClr val="E69653"/>
                </a:solidFill>
                <a:latin typeface="Tw Cen MT" panose="020B0602020104020603" pitchFamily="34" charset="0"/>
              </a:rPr>
              <a:t>Fatec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E1B832BF-5E17-59B4-15DB-6DB44FDB2983}"/>
              </a:ext>
            </a:extLst>
          </p:cNvPr>
          <p:cNvSpPr txBox="1">
            <a:spLocks/>
          </p:cNvSpPr>
          <p:nvPr userDrawn="1"/>
        </p:nvSpPr>
        <p:spPr>
          <a:xfrm>
            <a:off x="-1" y="1513626"/>
            <a:ext cx="9144001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>
                <a:solidFill>
                  <a:srgbClr val="E69653"/>
                </a:solidFill>
                <a:latin typeface="Tw Cen MT" panose="020B0602020104020603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84556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2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39176FDE-1E3B-20DF-4CFE-211A9CC33B09}"/>
              </a:ext>
            </a:extLst>
          </p:cNvPr>
          <p:cNvSpPr/>
          <p:nvPr userDrawn="1"/>
        </p:nvSpPr>
        <p:spPr>
          <a:xfrm>
            <a:off x="-3924" y="0"/>
            <a:ext cx="9147924" cy="13029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6CF85737-F4B9-972D-79F3-6A1C267FC88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083654" y="0"/>
            <a:ext cx="3028950" cy="500634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05139A2B-2140-E8D7-3CCA-5E353B2AE8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72472"/>
            <a:ext cx="2106172" cy="838202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149F7957-0FFE-3250-83BD-D95D866FA60C}"/>
              </a:ext>
            </a:extLst>
          </p:cNvPr>
          <p:cNvSpPr/>
          <p:nvPr userDrawn="1"/>
        </p:nvSpPr>
        <p:spPr>
          <a:xfrm>
            <a:off x="-3924" y="1048220"/>
            <a:ext cx="9147924" cy="174983"/>
          </a:xfrm>
          <a:prstGeom prst="rect">
            <a:avLst/>
          </a:prstGeom>
          <a:solidFill>
            <a:srgbClr val="E696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de maio de 2024</a:t>
            </a:r>
          </a:p>
        </p:txBody>
      </p:sp>
    </p:spTree>
    <p:extLst>
      <p:ext uri="{BB962C8B-B14F-4D97-AF65-F5344CB8AC3E}">
        <p14:creationId xmlns:p14="http://schemas.microsoft.com/office/powerpoint/2010/main" val="1510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507CF940-A07A-7B18-5B05-AF4E900956DF}"/>
              </a:ext>
            </a:extLst>
          </p:cNvPr>
          <p:cNvSpPr txBox="1">
            <a:spLocks/>
          </p:cNvSpPr>
          <p:nvPr/>
        </p:nvSpPr>
        <p:spPr>
          <a:xfrm>
            <a:off x="0" y="1866406"/>
            <a:ext cx="9144000" cy="15625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>
                <a:latin typeface="Tw Cen MT" panose="020B0602020104020603" pitchFamily="34" charset="0"/>
              </a:rPr>
              <a:t>Título do Relato Aqui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42B9F2FE-0BB4-9920-3734-D6BFFA616127}"/>
              </a:ext>
            </a:extLst>
          </p:cNvPr>
          <p:cNvSpPr txBox="1">
            <a:spLocks/>
          </p:cNvSpPr>
          <p:nvPr/>
        </p:nvSpPr>
        <p:spPr>
          <a:xfrm>
            <a:off x="0" y="3881784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do aluno(a) aqui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FB10C05-3827-0FF6-0647-6DA8C75C90F2}"/>
              </a:ext>
            </a:extLst>
          </p:cNvPr>
          <p:cNvSpPr txBox="1">
            <a:spLocks/>
          </p:cNvSpPr>
          <p:nvPr/>
        </p:nvSpPr>
        <p:spPr>
          <a:xfrm>
            <a:off x="0" y="4923588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do(a) professor(a) e do(a) coorientador(a) aqui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407619C3-3231-32AE-BB51-EB11A1E30396}"/>
              </a:ext>
            </a:extLst>
          </p:cNvPr>
          <p:cNvSpPr txBox="1">
            <a:spLocks/>
          </p:cNvSpPr>
          <p:nvPr/>
        </p:nvSpPr>
        <p:spPr>
          <a:xfrm>
            <a:off x="0" y="5973289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da Fatec aqui</a:t>
            </a:r>
          </a:p>
        </p:txBody>
      </p:sp>
    </p:spTree>
    <p:extLst>
      <p:ext uri="{BB962C8B-B14F-4D97-AF65-F5344CB8AC3E}">
        <p14:creationId xmlns:p14="http://schemas.microsoft.com/office/powerpoint/2010/main" val="14953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F8BBE-47A6-4D94-8721-FBDDB3E459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355436"/>
            <a:ext cx="9144000" cy="57628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/>
            <a:r>
              <a:rPr lang="pt-BR" sz="2700" b="1" dirty="0">
                <a:latin typeface="Tw Cen MT" panose="020B0602020104020603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2385F9-2A1C-44D3-9F23-DCF20B47A57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981839"/>
            <a:ext cx="9144000" cy="1405513"/>
          </a:xfrm>
          <a:prstGeom prst="rect">
            <a:avLst/>
          </a:prstGeom>
        </p:spPr>
        <p:txBody>
          <a:bodyPr lIns="360000" rIns="360000">
            <a:spAutoFit/>
          </a:bodyPr>
          <a:lstStyle/>
          <a:p>
            <a:pPr marL="0" indent="0" algn="just">
              <a:buNone/>
            </a:pPr>
            <a:r>
              <a:rPr lang="pt-BR" sz="2000" dirty="0">
                <a:latin typeface="Tw Cen MT" panose="020B0602020104020603" pitchFamily="34" charset="0"/>
              </a:rPr>
              <a:t>Espaço reservado para o texto, gráficos e imagens. Para uso de vídeo, comunicar a organização do evento.</a:t>
            </a:r>
          </a:p>
          <a:p>
            <a:pPr marL="0" indent="0">
              <a:buNone/>
            </a:pPr>
            <a:r>
              <a:rPr lang="pt-BR" sz="2000" dirty="0">
                <a:latin typeface="Tw Cen MT" panose="020B0602020104020603" pitchFamily="34" charset="0"/>
              </a:rPr>
              <a:t>Para duplicar slide, usar o botão direito sob o slide na lateral esquerda.</a:t>
            </a:r>
          </a:p>
          <a:p>
            <a:pPr marL="0" indent="0">
              <a:buNone/>
            </a:pPr>
            <a:r>
              <a:rPr lang="pt-BR" sz="2000" dirty="0">
                <a:latin typeface="Tw Cen MT" panose="020B0602020104020603" pitchFamily="34" charset="0"/>
              </a:rPr>
              <a:t>Evite reduzir o tamanho desta letra. </a:t>
            </a:r>
          </a:p>
        </p:txBody>
      </p:sp>
    </p:spTree>
    <p:extLst>
      <p:ext uri="{BB962C8B-B14F-4D97-AF65-F5344CB8AC3E}">
        <p14:creationId xmlns:p14="http://schemas.microsoft.com/office/powerpoint/2010/main" val="39963173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A63AF2B4357DE4F8FBD33709A1EE349" ma:contentTypeVersion="4" ma:contentTypeDescription="Crie um novo documento." ma:contentTypeScope="" ma:versionID="6cb42470ace983af627b9dbd981c0f46">
  <xsd:schema xmlns:xsd="http://www.w3.org/2001/XMLSchema" xmlns:xs="http://www.w3.org/2001/XMLSchema" xmlns:p="http://schemas.microsoft.com/office/2006/metadata/properties" xmlns:ns2="02851ded-268c-48c4-9d9e-b230f0dc8899" targetNamespace="http://schemas.microsoft.com/office/2006/metadata/properties" ma:root="true" ma:fieldsID="5470c1578e11e0eee4287c9425cc8351" ns2:_="">
    <xsd:import namespace="02851ded-268c-48c4-9d9e-b230f0dc88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51ded-268c-48c4-9d9e-b230f0dc88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8813B3-1C67-4484-84CC-066CFBD1F28D}"/>
</file>

<file path=customXml/itemProps2.xml><?xml version="1.0" encoding="utf-8"?>
<ds:datastoreItem xmlns:ds="http://schemas.openxmlformats.org/officeDocument/2006/customXml" ds:itemID="{9FB359CB-0CF3-4DED-87FD-A39A7D5B131C}"/>
</file>

<file path=customXml/itemProps3.xml><?xml version="1.0" encoding="utf-8"?>
<ds:datastoreItem xmlns:ds="http://schemas.openxmlformats.org/officeDocument/2006/customXml" ds:itemID="{54DAB8BF-4B16-4B0B-A0B4-1203A41D355D}"/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81</Words>
  <Application>Microsoft Office PowerPoint</Application>
  <PresentationFormat>Apresentação na tela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Tw Cen MT</vt:lpstr>
      <vt:lpstr>Tema do Office</vt:lpstr>
      <vt:lpstr>Apresentação do PowerPoint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Gomes da Silva</dc:creator>
  <cp:lastModifiedBy>Thais Lari Braga Cilli</cp:lastModifiedBy>
  <cp:revision>5</cp:revision>
  <dcterms:created xsi:type="dcterms:W3CDTF">2022-10-13T12:29:49Z</dcterms:created>
  <dcterms:modified xsi:type="dcterms:W3CDTF">2024-03-12T15:59:41Z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2022-10-13T12:29:49Z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b418355f-6a3d-45a8-ac4e-a4a2f2fb4206</vt:lpwstr>
  </property>
  <property fmtid="{D5CDD505-2E9C-101B-9397-08002B2CF9AE}" pid="8" name="MSIP_Label_ff380b4d-8a71-4241-982c-3816ad3ce8fc_ContentBits">
    <vt:lpwstr>0</vt:lpwstr>
  </property>
  <property fmtid="{D5CDD505-2E9C-101B-9397-08002B2CF9AE}" pid="9" name="ContentTypeId">
    <vt:lpwstr>0x0101007A63AF2B4357DE4F8FBD33709A1EE349</vt:lpwstr>
  </property>
</Properties>
</file>