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36004500" cy="43205400"/>
  <p:notesSz cx="6858000" cy="9144000"/>
  <p:defaultTextStyle>
    <a:defPPr>
      <a:defRPr lang="pt-BR"/>
    </a:defPPr>
    <a:lvl1pPr marL="0" algn="l" defTabSz="452628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1pPr>
    <a:lvl2pPr marL="2263140" algn="l" defTabSz="452628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2pPr>
    <a:lvl3pPr marL="4526280" algn="l" defTabSz="452628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3pPr>
    <a:lvl4pPr marL="6789420" algn="l" defTabSz="452628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4pPr>
    <a:lvl5pPr marL="9052560" algn="l" defTabSz="452628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5pPr>
    <a:lvl6pPr marL="11315700" algn="l" defTabSz="452628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6pPr>
    <a:lvl7pPr marL="13578840" algn="l" defTabSz="452628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7pPr>
    <a:lvl8pPr marL="15841980" algn="l" defTabSz="452628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8pPr>
    <a:lvl9pPr marL="18105120" algn="l" defTabSz="452628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8">
          <p15:clr>
            <a:srgbClr val="A4A3A4"/>
          </p15:clr>
        </p15:guide>
        <p15:guide id="2" pos="113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7" d="100"/>
          <a:sy n="17" d="100"/>
        </p:scale>
        <p:origin x="2250" y="102"/>
      </p:cViewPr>
      <p:guideLst>
        <p:guide orient="horz" pos="13608"/>
        <p:guide pos="113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700338" y="13421686"/>
            <a:ext cx="30603825" cy="9261156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400675" y="24483060"/>
            <a:ext cx="25203150" cy="110413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63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26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7894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052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315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578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841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105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CB69E-59C1-4567-919E-14F354F0F592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1E3F2-2226-4761-AE9F-F35511DBC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8760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CB69E-59C1-4567-919E-14F354F0F592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1E3F2-2226-4761-AE9F-F35511DBC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5463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9577444" y="2310293"/>
            <a:ext cx="6075762" cy="49146143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350171" y="2310293"/>
            <a:ext cx="17627206" cy="49146143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CB69E-59C1-4567-919E-14F354F0F592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1E3F2-2226-4761-AE9F-F35511DBC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939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CB69E-59C1-4567-919E-14F354F0F592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1E3F2-2226-4761-AE9F-F35511DBC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0254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44109" y="27763471"/>
            <a:ext cx="30603825" cy="8581073"/>
          </a:xfrm>
        </p:spPr>
        <p:txBody>
          <a:bodyPr anchor="t"/>
          <a:lstStyle>
            <a:lvl1pPr algn="l">
              <a:defRPr sz="198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844109" y="18312297"/>
            <a:ext cx="30603825" cy="9451177"/>
          </a:xfrm>
        </p:spPr>
        <p:txBody>
          <a:bodyPr anchor="b"/>
          <a:lstStyle>
            <a:lvl1pPr marL="0" indent="0">
              <a:buNone/>
              <a:defRPr sz="9900">
                <a:solidFill>
                  <a:schemeClr val="tx1">
                    <a:tint val="75000"/>
                  </a:schemeClr>
                </a:solidFill>
              </a:defRPr>
            </a:lvl1pPr>
            <a:lvl2pPr marL="2263140" indent="0">
              <a:buNone/>
              <a:defRPr sz="8900">
                <a:solidFill>
                  <a:schemeClr val="tx1">
                    <a:tint val="75000"/>
                  </a:schemeClr>
                </a:solidFill>
              </a:defRPr>
            </a:lvl2pPr>
            <a:lvl3pPr marL="4526280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3pPr>
            <a:lvl4pPr marL="6789420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4pPr>
            <a:lvl5pPr marL="9052560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5pPr>
            <a:lvl6pPr marL="11315700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6pPr>
            <a:lvl7pPr marL="13578840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7pPr>
            <a:lvl8pPr marL="15841980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8pPr>
            <a:lvl9pPr marL="18105120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CB69E-59C1-4567-919E-14F354F0F592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1E3F2-2226-4761-AE9F-F35511DBC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8000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350172" y="13441682"/>
            <a:ext cx="11851481" cy="38014756"/>
          </a:xfrm>
        </p:spPr>
        <p:txBody>
          <a:bodyPr/>
          <a:lstStyle>
            <a:lvl1pPr>
              <a:defRPr sz="13900"/>
            </a:lvl1pPr>
            <a:lvl2pPr>
              <a:defRPr sz="11900"/>
            </a:lvl2pPr>
            <a:lvl3pPr>
              <a:defRPr sz="9900"/>
            </a:lvl3pPr>
            <a:lvl4pPr>
              <a:defRPr sz="8900"/>
            </a:lvl4pPr>
            <a:lvl5pPr>
              <a:defRPr sz="8900"/>
            </a:lvl5pPr>
            <a:lvl6pPr>
              <a:defRPr sz="8900"/>
            </a:lvl6pPr>
            <a:lvl7pPr>
              <a:defRPr sz="8900"/>
            </a:lvl7pPr>
            <a:lvl8pPr>
              <a:defRPr sz="8900"/>
            </a:lvl8pPr>
            <a:lvl9pPr>
              <a:defRPr sz="89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3801728" y="13441682"/>
            <a:ext cx="11851481" cy="38014756"/>
          </a:xfrm>
        </p:spPr>
        <p:txBody>
          <a:bodyPr/>
          <a:lstStyle>
            <a:lvl1pPr>
              <a:defRPr sz="13900"/>
            </a:lvl1pPr>
            <a:lvl2pPr>
              <a:defRPr sz="11900"/>
            </a:lvl2pPr>
            <a:lvl3pPr>
              <a:defRPr sz="9900"/>
            </a:lvl3pPr>
            <a:lvl4pPr>
              <a:defRPr sz="8900"/>
            </a:lvl4pPr>
            <a:lvl5pPr>
              <a:defRPr sz="8900"/>
            </a:lvl5pPr>
            <a:lvl6pPr>
              <a:defRPr sz="8900"/>
            </a:lvl6pPr>
            <a:lvl7pPr>
              <a:defRPr sz="8900"/>
            </a:lvl7pPr>
            <a:lvl8pPr>
              <a:defRPr sz="8900"/>
            </a:lvl8pPr>
            <a:lvl9pPr>
              <a:defRPr sz="89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CB69E-59C1-4567-919E-14F354F0F592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1E3F2-2226-4761-AE9F-F35511DBC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2915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00225" y="1730219"/>
            <a:ext cx="32404050" cy="72009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00228" y="9671210"/>
            <a:ext cx="15908240" cy="4030501"/>
          </a:xfrm>
        </p:spPr>
        <p:txBody>
          <a:bodyPr anchor="b"/>
          <a:lstStyle>
            <a:lvl1pPr marL="0" indent="0">
              <a:buNone/>
              <a:defRPr sz="11900" b="1"/>
            </a:lvl1pPr>
            <a:lvl2pPr marL="2263140" indent="0">
              <a:buNone/>
              <a:defRPr sz="9900" b="1"/>
            </a:lvl2pPr>
            <a:lvl3pPr marL="4526280" indent="0">
              <a:buNone/>
              <a:defRPr sz="8900" b="1"/>
            </a:lvl3pPr>
            <a:lvl4pPr marL="6789420" indent="0">
              <a:buNone/>
              <a:defRPr sz="7900" b="1"/>
            </a:lvl4pPr>
            <a:lvl5pPr marL="9052560" indent="0">
              <a:buNone/>
              <a:defRPr sz="7900" b="1"/>
            </a:lvl5pPr>
            <a:lvl6pPr marL="11315700" indent="0">
              <a:buNone/>
              <a:defRPr sz="7900" b="1"/>
            </a:lvl6pPr>
            <a:lvl7pPr marL="13578840" indent="0">
              <a:buNone/>
              <a:defRPr sz="7900" b="1"/>
            </a:lvl7pPr>
            <a:lvl8pPr marL="15841980" indent="0">
              <a:buNone/>
              <a:defRPr sz="7900" b="1"/>
            </a:lvl8pPr>
            <a:lvl9pPr marL="18105120" indent="0">
              <a:buNone/>
              <a:defRPr sz="79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800228" y="13701711"/>
            <a:ext cx="15908240" cy="24893114"/>
          </a:xfrm>
        </p:spPr>
        <p:txBody>
          <a:bodyPr/>
          <a:lstStyle>
            <a:lvl1pPr>
              <a:defRPr sz="11900"/>
            </a:lvl1pPr>
            <a:lvl2pPr>
              <a:defRPr sz="9900"/>
            </a:lvl2pPr>
            <a:lvl3pPr>
              <a:defRPr sz="8900"/>
            </a:lvl3pPr>
            <a:lvl4pPr>
              <a:defRPr sz="7900"/>
            </a:lvl4pPr>
            <a:lvl5pPr>
              <a:defRPr sz="7900"/>
            </a:lvl5pPr>
            <a:lvl6pPr>
              <a:defRPr sz="7900"/>
            </a:lvl6pPr>
            <a:lvl7pPr>
              <a:defRPr sz="7900"/>
            </a:lvl7pPr>
            <a:lvl8pPr>
              <a:defRPr sz="7900"/>
            </a:lvl8pPr>
            <a:lvl9pPr>
              <a:defRPr sz="79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8289790" y="9671210"/>
            <a:ext cx="15914488" cy="4030501"/>
          </a:xfrm>
        </p:spPr>
        <p:txBody>
          <a:bodyPr anchor="b"/>
          <a:lstStyle>
            <a:lvl1pPr marL="0" indent="0">
              <a:buNone/>
              <a:defRPr sz="11900" b="1"/>
            </a:lvl1pPr>
            <a:lvl2pPr marL="2263140" indent="0">
              <a:buNone/>
              <a:defRPr sz="9900" b="1"/>
            </a:lvl2pPr>
            <a:lvl3pPr marL="4526280" indent="0">
              <a:buNone/>
              <a:defRPr sz="8900" b="1"/>
            </a:lvl3pPr>
            <a:lvl4pPr marL="6789420" indent="0">
              <a:buNone/>
              <a:defRPr sz="7900" b="1"/>
            </a:lvl4pPr>
            <a:lvl5pPr marL="9052560" indent="0">
              <a:buNone/>
              <a:defRPr sz="7900" b="1"/>
            </a:lvl5pPr>
            <a:lvl6pPr marL="11315700" indent="0">
              <a:buNone/>
              <a:defRPr sz="7900" b="1"/>
            </a:lvl6pPr>
            <a:lvl7pPr marL="13578840" indent="0">
              <a:buNone/>
              <a:defRPr sz="7900" b="1"/>
            </a:lvl7pPr>
            <a:lvl8pPr marL="15841980" indent="0">
              <a:buNone/>
              <a:defRPr sz="7900" b="1"/>
            </a:lvl8pPr>
            <a:lvl9pPr marL="18105120" indent="0">
              <a:buNone/>
              <a:defRPr sz="79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8289790" y="13701711"/>
            <a:ext cx="15914488" cy="24893114"/>
          </a:xfrm>
        </p:spPr>
        <p:txBody>
          <a:bodyPr/>
          <a:lstStyle>
            <a:lvl1pPr>
              <a:defRPr sz="11900"/>
            </a:lvl1pPr>
            <a:lvl2pPr>
              <a:defRPr sz="9900"/>
            </a:lvl2pPr>
            <a:lvl3pPr>
              <a:defRPr sz="8900"/>
            </a:lvl3pPr>
            <a:lvl4pPr>
              <a:defRPr sz="7900"/>
            </a:lvl4pPr>
            <a:lvl5pPr>
              <a:defRPr sz="7900"/>
            </a:lvl5pPr>
            <a:lvl6pPr>
              <a:defRPr sz="7900"/>
            </a:lvl6pPr>
            <a:lvl7pPr>
              <a:defRPr sz="7900"/>
            </a:lvl7pPr>
            <a:lvl8pPr>
              <a:defRPr sz="7900"/>
            </a:lvl8pPr>
            <a:lvl9pPr>
              <a:defRPr sz="79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CB69E-59C1-4567-919E-14F354F0F592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1E3F2-2226-4761-AE9F-F35511DBC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3733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CB69E-59C1-4567-919E-14F354F0F592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1E3F2-2226-4761-AE9F-F35511DBC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2835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CB69E-59C1-4567-919E-14F354F0F592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1E3F2-2226-4761-AE9F-F35511DBC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7124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00228" y="1720217"/>
            <a:ext cx="11845234" cy="7320915"/>
          </a:xfrm>
        </p:spPr>
        <p:txBody>
          <a:bodyPr anchor="b"/>
          <a:lstStyle>
            <a:lvl1pPr algn="l">
              <a:defRPr sz="99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076759" y="1720219"/>
            <a:ext cx="20127518" cy="36874613"/>
          </a:xfrm>
        </p:spPr>
        <p:txBody>
          <a:bodyPr/>
          <a:lstStyle>
            <a:lvl1pPr>
              <a:defRPr sz="15800"/>
            </a:lvl1pPr>
            <a:lvl2pPr>
              <a:defRPr sz="13900"/>
            </a:lvl2pPr>
            <a:lvl3pPr>
              <a:defRPr sz="11900"/>
            </a:lvl3pPr>
            <a:lvl4pPr>
              <a:defRPr sz="9900"/>
            </a:lvl4pPr>
            <a:lvl5pPr>
              <a:defRPr sz="9900"/>
            </a:lvl5pPr>
            <a:lvl6pPr>
              <a:defRPr sz="9900"/>
            </a:lvl6pPr>
            <a:lvl7pPr>
              <a:defRPr sz="9900"/>
            </a:lvl7pPr>
            <a:lvl8pPr>
              <a:defRPr sz="9900"/>
            </a:lvl8pPr>
            <a:lvl9pPr>
              <a:defRPr sz="99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800228" y="9041134"/>
            <a:ext cx="11845234" cy="29553698"/>
          </a:xfrm>
        </p:spPr>
        <p:txBody>
          <a:bodyPr/>
          <a:lstStyle>
            <a:lvl1pPr marL="0" indent="0">
              <a:buNone/>
              <a:defRPr sz="6900"/>
            </a:lvl1pPr>
            <a:lvl2pPr marL="2263140" indent="0">
              <a:buNone/>
              <a:defRPr sz="5900"/>
            </a:lvl2pPr>
            <a:lvl3pPr marL="4526280" indent="0">
              <a:buNone/>
              <a:defRPr sz="5000"/>
            </a:lvl3pPr>
            <a:lvl4pPr marL="6789420" indent="0">
              <a:buNone/>
              <a:defRPr sz="4500"/>
            </a:lvl4pPr>
            <a:lvl5pPr marL="9052560" indent="0">
              <a:buNone/>
              <a:defRPr sz="4500"/>
            </a:lvl5pPr>
            <a:lvl6pPr marL="11315700" indent="0">
              <a:buNone/>
              <a:defRPr sz="4500"/>
            </a:lvl6pPr>
            <a:lvl7pPr marL="13578840" indent="0">
              <a:buNone/>
              <a:defRPr sz="4500"/>
            </a:lvl7pPr>
            <a:lvl8pPr marL="15841980" indent="0">
              <a:buNone/>
              <a:defRPr sz="4500"/>
            </a:lvl8pPr>
            <a:lvl9pPr marL="18105120" indent="0">
              <a:buNone/>
              <a:defRPr sz="45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CB69E-59C1-4567-919E-14F354F0F592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1E3F2-2226-4761-AE9F-F35511DBC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2998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57134" y="30243782"/>
            <a:ext cx="21602700" cy="3570451"/>
          </a:xfrm>
        </p:spPr>
        <p:txBody>
          <a:bodyPr anchor="b"/>
          <a:lstStyle>
            <a:lvl1pPr algn="l">
              <a:defRPr sz="99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7057134" y="3860481"/>
            <a:ext cx="21602700" cy="25923240"/>
          </a:xfrm>
        </p:spPr>
        <p:txBody>
          <a:bodyPr/>
          <a:lstStyle>
            <a:lvl1pPr marL="0" indent="0">
              <a:buNone/>
              <a:defRPr sz="15800"/>
            </a:lvl1pPr>
            <a:lvl2pPr marL="2263140" indent="0">
              <a:buNone/>
              <a:defRPr sz="13900"/>
            </a:lvl2pPr>
            <a:lvl3pPr marL="4526280" indent="0">
              <a:buNone/>
              <a:defRPr sz="11900"/>
            </a:lvl3pPr>
            <a:lvl4pPr marL="6789420" indent="0">
              <a:buNone/>
              <a:defRPr sz="9900"/>
            </a:lvl4pPr>
            <a:lvl5pPr marL="9052560" indent="0">
              <a:buNone/>
              <a:defRPr sz="9900"/>
            </a:lvl5pPr>
            <a:lvl6pPr marL="11315700" indent="0">
              <a:buNone/>
              <a:defRPr sz="9900"/>
            </a:lvl6pPr>
            <a:lvl7pPr marL="13578840" indent="0">
              <a:buNone/>
              <a:defRPr sz="9900"/>
            </a:lvl7pPr>
            <a:lvl8pPr marL="15841980" indent="0">
              <a:buNone/>
              <a:defRPr sz="9900"/>
            </a:lvl8pPr>
            <a:lvl9pPr marL="18105120" indent="0">
              <a:buNone/>
              <a:defRPr sz="99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7057134" y="33814233"/>
            <a:ext cx="21602700" cy="5070629"/>
          </a:xfrm>
        </p:spPr>
        <p:txBody>
          <a:bodyPr/>
          <a:lstStyle>
            <a:lvl1pPr marL="0" indent="0">
              <a:buNone/>
              <a:defRPr sz="6900"/>
            </a:lvl1pPr>
            <a:lvl2pPr marL="2263140" indent="0">
              <a:buNone/>
              <a:defRPr sz="5900"/>
            </a:lvl2pPr>
            <a:lvl3pPr marL="4526280" indent="0">
              <a:buNone/>
              <a:defRPr sz="5000"/>
            </a:lvl3pPr>
            <a:lvl4pPr marL="6789420" indent="0">
              <a:buNone/>
              <a:defRPr sz="4500"/>
            </a:lvl4pPr>
            <a:lvl5pPr marL="9052560" indent="0">
              <a:buNone/>
              <a:defRPr sz="4500"/>
            </a:lvl5pPr>
            <a:lvl6pPr marL="11315700" indent="0">
              <a:buNone/>
              <a:defRPr sz="4500"/>
            </a:lvl6pPr>
            <a:lvl7pPr marL="13578840" indent="0">
              <a:buNone/>
              <a:defRPr sz="4500"/>
            </a:lvl7pPr>
            <a:lvl8pPr marL="15841980" indent="0">
              <a:buNone/>
              <a:defRPr sz="4500"/>
            </a:lvl8pPr>
            <a:lvl9pPr marL="18105120" indent="0">
              <a:buNone/>
              <a:defRPr sz="45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CB69E-59C1-4567-919E-14F354F0F592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1E3F2-2226-4761-AE9F-F35511DBC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6967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800225" y="1730219"/>
            <a:ext cx="32404050" cy="7200900"/>
          </a:xfrm>
          <a:prstGeom prst="rect">
            <a:avLst/>
          </a:prstGeom>
        </p:spPr>
        <p:txBody>
          <a:bodyPr vert="horz" lIns="452628" tIns="226314" rIns="452628" bIns="226314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00225" y="10081267"/>
            <a:ext cx="32404050" cy="28513565"/>
          </a:xfrm>
          <a:prstGeom prst="rect">
            <a:avLst/>
          </a:prstGeom>
        </p:spPr>
        <p:txBody>
          <a:bodyPr vert="horz" lIns="452628" tIns="226314" rIns="452628" bIns="226314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800225" y="40045010"/>
            <a:ext cx="8401050" cy="2300286"/>
          </a:xfrm>
          <a:prstGeom prst="rect">
            <a:avLst/>
          </a:prstGeom>
        </p:spPr>
        <p:txBody>
          <a:bodyPr vert="horz" lIns="452628" tIns="226314" rIns="452628" bIns="226314" rtlCol="0" anchor="ctr"/>
          <a:lstStyle>
            <a:lvl1pPr algn="l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3CB69E-59C1-4567-919E-14F354F0F592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12301538" y="40045010"/>
            <a:ext cx="11401425" cy="2300286"/>
          </a:xfrm>
          <a:prstGeom prst="rect">
            <a:avLst/>
          </a:prstGeom>
        </p:spPr>
        <p:txBody>
          <a:bodyPr vert="horz" lIns="452628" tIns="226314" rIns="452628" bIns="226314" rtlCol="0" anchor="ctr"/>
          <a:lstStyle>
            <a:lvl1pPr algn="ct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25803225" y="40045010"/>
            <a:ext cx="8401050" cy="2300286"/>
          </a:xfrm>
          <a:prstGeom prst="rect">
            <a:avLst/>
          </a:prstGeom>
        </p:spPr>
        <p:txBody>
          <a:bodyPr vert="horz" lIns="452628" tIns="226314" rIns="452628" bIns="226314" rtlCol="0" anchor="ctr"/>
          <a:lstStyle>
            <a:lvl1pPr algn="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31E3F2-2226-4761-AE9F-F35511DBC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0710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26280" rtl="0" eaLnBrk="1" latinLnBrk="0" hangingPunct="1">
        <a:spcBef>
          <a:spcPct val="0"/>
        </a:spcBef>
        <a:buNone/>
        <a:defRPr sz="21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97355" indent="-1697355" algn="l" defTabSz="452628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800" kern="1200">
          <a:solidFill>
            <a:schemeClr val="tx1"/>
          </a:solidFill>
          <a:latin typeface="+mn-lt"/>
          <a:ea typeface="+mn-ea"/>
          <a:cs typeface="+mn-cs"/>
        </a:defRPr>
      </a:lvl1pPr>
      <a:lvl2pPr marL="3677603" indent="-1414463" algn="l" defTabSz="4526280" rtl="0" eaLnBrk="1" latinLnBrk="0" hangingPunct="1">
        <a:spcBef>
          <a:spcPct val="20000"/>
        </a:spcBef>
        <a:buFont typeface="Arial" panose="020B0604020202020204" pitchFamily="34" charset="0"/>
        <a:buChar char="–"/>
        <a:defRPr sz="13900" kern="1200">
          <a:solidFill>
            <a:schemeClr val="tx1"/>
          </a:solidFill>
          <a:latin typeface="+mn-lt"/>
          <a:ea typeface="+mn-ea"/>
          <a:cs typeface="+mn-cs"/>
        </a:defRPr>
      </a:lvl2pPr>
      <a:lvl3pPr marL="5657850" indent="-1131570" algn="l" defTabSz="4526280" rtl="0" eaLnBrk="1" latinLnBrk="0" hangingPunct="1">
        <a:spcBef>
          <a:spcPct val="20000"/>
        </a:spcBef>
        <a:buFont typeface="Arial" panose="020B0604020202020204" pitchFamily="34" charset="0"/>
        <a:buChar char="•"/>
        <a:defRPr sz="11900" kern="1200">
          <a:solidFill>
            <a:schemeClr val="tx1"/>
          </a:solidFill>
          <a:latin typeface="+mn-lt"/>
          <a:ea typeface="+mn-ea"/>
          <a:cs typeface="+mn-cs"/>
        </a:defRPr>
      </a:lvl3pPr>
      <a:lvl4pPr marL="7920990" indent="-1131570" algn="l" defTabSz="4526280" rtl="0" eaLnBrk="1" latinLnBrk="0" hangingPunct="1">
        <a:spcBef>
          <a:spcPct val="20000"/>
        </a:spcBef>
        <a:buFont typeface="Arial" panose="020B0604020202020204" pitchFamily="34" charset="0"/>
        <a:buChar char="–"/>
        <a:defRPr sz="9900" kern="1200">
          <a:solidFill>
            <a:schemeClr val="tx1"/>
          </a:solidFill>
          <a:latin typeface="+mn-lt"/>
          <a:ea typeface="+mn-ea"/>
          <a:cs typeface="+mn-cs"/>
        </a:defRPr>
      </a:lvl4pPr>
      <a:lvl5pPr marL="10184130" indent="-1131570" algn="l" defTabSz="4526280" rtl="0" eaLnBrk="1" latinLnBrk="0" hangingPunct="1">
        <a:spcBef>
          <a:spcPct val="20000"/>
        </a:spcBef>
        <a:buFont typeface="Arial" panose="020B0604020202020204" pitchFamily="34" charset="0"/>
        <a:buChar char="»"/>
        <a:defRPr sz="9900" kern="1200">
          <a:solidFill>
            <a:schemeClr val="tx1"/>
          </a:solidFill>
          <a:latin typeface="+mn-lt"/>
          <a:ea typeface="+mn-ea"/>
          <a:cs typeface="+mn-cs"/>
        </a:defRPr>
      </a:lvl5pPr>
      <a:lvl6pPr marL="12447270" indent="-1131570" algn="l" defTabSz="4526280" rtl="0" eaLnBrk="1" latinLnBrk="0" hangingPunct="1">
        <a:spcBef>
          <a:spcPct val="20000"/>
        </a:spcBef>
        <a:buFont typeface="Arial" panose="020B0604020202020204" pitchFamily="34" charset="0"/>
        <a:buChar char="•"/>
        <a:defRPr sz="99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0410" indent="-1131570" algn="l" defTabSz="4526280" rtl="0" eaLnBrk="1" latinLnBrk="0" hangingPunct="1">
        <a:spcBef>
          <a:spcPct val="20000"/>
        </a:spcBef>
        <a:buFont typeface="Arial" panose="020B0604020202020204" pitchFamily="34" charset="0"/>
        <a:buChar char="•"/>
        <a:defRPr sz="9900" kern="1200">
          <a:solidFill>
            <a:schemeClr val="tx1"/>
          </a:solidFill>
          <a:latin typeface="+mn-lt"/>
          <a:ea typeface="+mn-ea"/>
          <a:cs typeface="+mn-cs"/>
        </a:defRPr>
      </a:lvl7pPr>
      <a:lvl8pPr marL="16973550" indent="-1131570" algn="l" defTabSz="4526280" rtl="0" eaLnBrk="1" latinLnBrk="0" hangingPunct="1">
        <a:spcBef>
          <a:spcPct val="20000"/>
        </a:spcBef>
        <a:buFont typeface="Arial" panose="020B0604020202020204" pitchFamily="34" charset="0"/>
        <a:buChar char="•"/>
        <a:defRPr sz="9900" kern="1200">
          <a:solidFill>
            <a:schemeClr val="tx1"/>
          </a:solidFill>
          <a:latin typeface="+mn-lt"/>
          <a:ea typeface="+mn-ea"/>
          <a:cs typeface="+mn-cs"/>
        </a:defRPr>
      </a:lvl8pPr>
      <a:lvl9pPr marL="19236690" indent="-1131570" algn="l" defTabSz="4526280" rtl="0" eaLnBrk="1" latinLnBrk="0" hangingPunct="1">
        <a:spcBef>
          <a:spcPct val="20000"/>
        </a:spcBef>
        <a:buFont typeface="Arial" panose="020B0604020202020204" pitchFamily="34" charset="0"/>
        <a:buChar char="•"/>
        <a:defRPr sz="9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4526280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1pPr>
      <a:lvl2pPr marL="2263140" algn="l" defTabSz="4526280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2pPr>
      <a:lvl3pPr marL="4526280" algn="l" defTabSz="4526280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3pPr>
      <a:lvl4pPr marL="6789420" algn="l" defTabSz="4526280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4pPr>
      <a:lvl5pPr marL="9052560" algn="l" defTabSz="4526280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5pPr>
      <a:lvl6pPr marL="11315700" algn="l" defTabSz="4526280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6pPr>
      <a:lvl7pPr marL="13578840" algn="l" defTabSz="4526280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7pPr>
      <a:lvl8pPr marL="15841980" algn="l" defTabSz="4526280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8pPr>
      <a:lvl9pPr marL="18105120" algn="l" defTabSz="4526280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9001250" y="37134649"/>
            <a:ext cx="7488832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Técnico em</a:t>
            </a:r>
          </a:p>
        </p:txBody>
      </p:sp>
      <p:pic>
        <p:nvPicPr>
          <p:cNvPr id="3" name="Imagem 2" descr="Ícone&#10;&#10;O conteúdo gerado por IA pode estar incorreto.">
            <a:extLst>
              <a:ext uri="{FF2B5EF4-FFF2-40B4-BE49-F238E27FC236}">
                <a16:creationId xmlns:a16="http://schemas.microsoft.com/office/drawing/2014/main" id="{660D5DA7-1057-C673-906C-04D1A41DBB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000" y="38340854"/>
            <a:ext cx="22742163" cy="48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12077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2</Words>
  <Application>Microsoft Office PowerPoint</Application>
  <PresentationFormat>Personalizar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Verdana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Coord Pedagógica</dc:creator>
  <cp:lastModifiedBy>Cristina Co</cp:lastModifiedBy>
  <cp:revision>8</cp:revision>
  <dcterms:created xsi:type="dcterms:W3CDTF">2015-10-29T19:52:37Z</dcterms:created>
  <dcterms:modified xsi:type="dcterms:W3CDTF">2026-07-13T18:18:24Z</dcterms:modified>
</cp:coreProperties>
</file>