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36004500" cy="43205400"/>
  <p:notesSz cx="6858000" cy="9144000"/>
  <p:defaultTextStyle>
    <a:defPPr>
      <a:defRPr lang="pt-BR"/>
    </a:defPPr>
    <a:lvl1pPr marL="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1pPr>
    <a:lvl2pPr marL="226314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2pPr>
    <a:lvl3pPr marL="452628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3pPr>
    <a:lvl4pPr marL="678942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4pPr>
    <a:lvl5pPr marL="905256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5pPr>
    <a:lvl6pPr marL="1131570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6pPr>
    <a:lvl7pPr marL="1357884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7pPr>
    <a:lvl8pPr marL="1584198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8pPr>
    <a:lvl9pPr marL="1810512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 userDrawn="1">
          <p15:clr>
            <a:srgbClr val="A4A3A4"/>
          </p15:clr>
        </p15:guide>
        <p15:guide id="2" pos="113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3EE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374" autoAdjust="0"/>
  </p:normalViewPr>
  <p:slideViewPr>
    <p:cSldViewPr>
      <p:cViewPr varScale="1">
        <p:scale>
          <a:sx n="18" d="100"/>
          <a:sy n="18" d="100"/>
        </p:scale>
        <p:origin x="2790" y="144"/>
      </p:cViewPr>
      <p:guideLst>
        <p:guide orient="horz" pos="13608"/>
        <p:guide pos="113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700338" y="13421686"/>
            <a:ext cx="30603826" cy="9261156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00676" y="24483060"/>
            <a:ext cx="25203150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263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26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7893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052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315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578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841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104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B69E-59C1-4567-919E-14F354F0F592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E3F2-2226-4761-AE9F-F35511DBC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8760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B69E-59C1-4567-919E-14F354F0F592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E3F2-2226-4761-AE9F-F35511DBC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463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9577445" y="2310293"/>
            <a:ext cx="6075762" cy="4914614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350171" y="2310293"/>
            <a:ext cx="17627206" cy="49146143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B69E-59C1-4567-919E-14F354F0F592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E3F2-2226-4761-AE9F-F35511DBC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939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B69E-59C1-4567-919E-14F354F0F592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E3F2-2226-4761-AE9F-F35511DBC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0254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44109" y="27763475"/>
            <a:ext cx="30603826" cy="8581073"/>
          </a:xfrm>
        </p:spPr>
        <p:txBody>
          <a:bodyPr anchor="t"/>
          <a:lstStyle>
            <a:lvl1pPr algn="l">
              <a:defRPr sz="198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844109" y="18312301"/>
            <a:ext cx="30603826" cy="9451177"/>
          </a:xfrm>
        </p:spPr>
        <p:txBody>
          <a:bodyPr anchor="b"/>
          <a:lstStyle>
            <a:lvl1pPr marL="0" indent="0">
              <a:buNone/>
              <a:defRPr sz="9900">
                <a:solidFill>
                  <a:schemeClr val="tx1">
                    <a:tint val="75000"/>
                  </a:schemeClr>
                </a:solidFill>
              </a:defRPr>
            </a:lvl1pPr>
            <a:lvl2pPr marL="2263117" indent="0">
              <a:buNone/>
              <a:defRPr sz="8900">
                <a:solidFill>
                  <a:schemeClr val="tx1">
                    <a:tint val="75000"/>
                  </a:schemeClr>
                </a:solidFill>
              </a:defRPr>
            </a:lvl2pPr>
            <a:lvl3pPr marL="452623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3pPr>
            <a:lvl4pPr marL="6789352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4pPr>
            <a:lvl5pPr marL="9052469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5pPr>
            <a:lvl6pPr marL="11315587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6pPr>
            <a:lvl7pPr marL="13578704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7pPr>
            <a:lvl8pPr marL="15841822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8pPr>
            <a:lvl9pPr marL="18104939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B69E-59C1-4567-919E-14F354F0F592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E3F2-2226-4761-AE9F-F35511DBC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8000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350174" y="13441682"/>
            <a:ext cx="11851481" cy="38014756"/>
          </a:xfrm>
        </p:spPr>
        <p:txBody>
          <a:bodyPr/>
          <a:lstStyle>
            <a:lvl1pPr>
              <a:defRPr sz="13900"/>
            </a:lvl1pPr>
            <a:lvl2pPr>
              <a:defRPr sz="11900"/>
            </a:lvl2pPr>
            <a:lvl3pPr>
              <a:defRPr sz="9900"/>
            </a:lvl3pPr>
            <a:lvl4pPr>
              <a:defRPr sz="8900"/>
            </a:lvl4pPr>
            <a:lvl5pPr>
              <a:defRPr sz="8900"/>
            </a:lvl5pPr>
            <a:lvl6pPr>
              <a:defRPr sz="8900"/>
            </a:lvl6pPr>
            <a:lvl7pPr>
              <a:defRPr sz="8900"/>
            </a:lvl7pPr>
            <a:lvl8pPr>
              <a:defRPr sz="8900"/>
            </a:lvl8pPr>
            <a:lvl9pPr>
              <a:defRPr sz="89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3801731" y="13441682"/>
            <a:ext cx="11851481" cy="38014756"/>
          </a:xfrm>
        </p:spPr>
        <p:txBody>
          <a:bodyPr/>
          <a:lstStyle>
            <a:lvl1pPr>
              <a:defRPr sz="13900"/>
            </a:lvl1pPr>
            <a:lvl2pPr>
              <a:defRPr sz="11900"/>
            </a:lvl2pPr>
            <a:lvl3pPr>
              <a:defRPr sz="9900"/>
            </a:lvl3pPr>
            <a:lvl4pPr>
              <a:defRPr sz="8900"/>
            </a:lvl4pPr>
            <a:lvl5pPr>
              <a:defRPr sz="8900"/>
            </a:lvl5pPr>
            <a:lvl6pPr>
              <a:defRPr sz="8900"/>
            </a:lvl6pPr>
            <a:lvl7pPr>
              <a:defRPr sz="8900"/>
            </a:lvl7pPr>
            <a:lvl8pPr>
              <a:defRPr sz="8900"/>
            </a:lvl8pPr>
            <a:lvl9pPr>
              <a:defRPr sz="89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B69E-59C1-4567-919E-14F354F0F592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E3F2-2226-4761-AE9F-F35511DBC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2915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0226" y="1730219"/>
            <a:ext cx="32404050" cy="72009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00228" y="9671214"/>
            <a:ext cx="15908240" cy="4030501"/>
          </a:xfrm>
        </p:spPr>
        <p:txBody>
          <a:bodyPr anchor="b"/>
          <a:lstStyle>
            <a:lvl1pPr marL="0" indent="0">
              <a:buNone/>
              <a:defRPr sz="11900" b="1"/>
            </a:lvl1pPr>
            <a:lvl2pPr marL="2263117" indent="0">
              <a:buNone/>
              <a:defRPr sz="9900" b="1"/>
            </a:lvl2pPr>
            <a:lvl3pPr marL="4526235" indent="0">
              <a:buNone/>
              <a:defRPr sz="8900" b="1"/>
            </a:lvl3pPr>
            <a:lvl4pPr marL="6789352" indent="0">
              <a:buNone/>
              <a:defRPr sz="7900" b="1"/>
            </a:lvl4pPr>
            <a:lvl5pPr marL="9052469" indent="0">
              <a:buNone/>
              <a:defRPr sz="7900" b="1"/>
            </a:lvl5pPr>
            <a:lvl6pPr marL="11315587" indent="0">
              <a:buNone/>
              <a:defRPr sz="7900" b="1"/>
            </a:lvl6pPr>
            <a:lvl7pPr marL="13578704" indent="0">
              <a:buNone/>
              <a:defRPr sz="7900" b="1"/>
            </a:lvl7pPr>
            <a:lvl8pPr marL="15841822" indent="0">
              <a:buNone/>
              <a:defRPr sz="7900" b="1"/>
            </a:lvl8pPr>
            <a:lvl9pPr marL="18104939" indent="0">
              <a:buNone/>
              <a:defRPr sz="79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800228" y="13701711"/>
            <a:ext cx="15908240" cy="24893114"/>
          </a:xfrm>
        </p:spPr>
        <p:txBody>
          <a:bodyPr/>
          <a:lstStyle>
            <a:lvl1pPr>
              <a:defRPr sz="11900"/>
            </a:lvl1pPr>
            <a:lvl2pPr>
              <a:defRPr sz="9900"/>
            </a:lvl2pPr>
            <a:lvl3pPr>
              <a:defRPr sz="89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8289790" y="9671214"/>
            <a:ext cx="15914488" cy="4030501"/>
          </a:xfrm>
        </p:spPr>
        <p:txBody>
          <a:bodyPr anchor="b"/>
          <a:lstStyle>
            <a:lvl1pPr marL="0" indent="0">
              <a:buNone/>
              <a:defRPr sz="11900" b="1"/>
            </a:lvl1pPr>
            <a:lvl2pPr marL="2263117" indent="0">
              <a:buNone/>
              <a:defRPr sz="9900" b="1"/>
            </a:lvl2pPr>
            <a:lvl3pPr marL="4526235" indent="0">
              <a:buNone/>
              <a:defRPr sz="8900" b="1"/>
            </a:lvl3pPr>
            <a:lvl4pPr marL="6789352" indent="0">
              <a:buNone/>
              <a:defRPr sz="7900" b="1"/>
            </a:lvl4pPr>
            <a:lvl5pPr marL="9052469" indent="0">
              <a:buNone/>
              <a:defRPr sz="7900" b="1"/>
            </a:lvl5pPr>
            <a:lvl6pPr marL="11315587" indent="0">
              <a:buNone/>
              <a:defRPr sz="7900" b="1"/>
            </a:lvl6pPr>
            <a:lvl7pPr marL="13578704" indent="0">
              <a:buNone/>
              <a:defRPr sz="7900" b="1"/>
            </a:lvl7pPr>
            <a:lvl8pPr marL="15841822" indent="0">
              <a:buNone/>
              <a:defRPr sz="7900" b="1"/>
            </a:lvl8pPr>
            <a:lvl9pPr marL="18104939" indent="0">
              <a:buNone/>
              <a:defRPr sz="79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8289790" y="13701711"/>
            <a:ext cx="15914488" cy="24893114"/>
          </a:xfrm>
        </p:spPr>
        <p:txBody>
          <a:bodyPr/>
          <a:lstStyle>
            <a:lvl1pPr>
              <a:defRPr sz="11900"/>
            </a:lvl1pPr>
            <a:lvl2pPr>
              <a:defRPr sz="9900"/>
            </a:lvl2pPr>
            <a:lvl3pPr>
              <a:defRPr sz="8900"/>
            </a:lvl3pPr>
            <a:lvl4pPr>
              <a:defRPr sz="7900"/>
            </a:lvl4pPr>
            <a:lvl5pPr>
              <a:defRPr sz="7900"/>
            </a:lvl5pPr>
            <a:lvl6pPr>
              <a:defRPr sz="7900"/>
            </a:lvl6pPr>
            <a:lvl7pPr>
              <a:defRPr sz="7900"/>
            </a:lvl7pPr>
            <a:lvl8pPr>
              <a:defRPr sz="7900"/>
            </a:lvl8pPr>
            <a:lvl9pPr>
              <a:defRPr sz="79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B69E-59C1-4567-919E-14F354F0F592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E3F2-2226-4761-AE9F-F35511DBC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3733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B69E-59C1-4567-919E-14F354F0F592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E3F2-2226-4761-AE9F-F35511DBC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2835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B69E-59C1-4567-919E-14F354F0F592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E3F2-2226-4761-AE9F-F35511DBC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124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0230" y="1720221"/>
            <a:ext cx="11845234" cy="7320915"/>
          </a:xfrm>
        </p:spPr>
        <p:txBody>
          <a:bodyPr anchor="b"/>
          <a:lstStyle>
            <a:lvl1pPr algn="l">
              <a:defRPr sz="99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076759" y="1720223"/>
            <a:ext cx="20127518" cy="36874613"/>
          </a:xfrm>
        </p:spPr>
        <p:txBody>
          <a:bodyPr/>
          <a:lstStyle>
            <a:lvl1pPr>
              <a:defRPr sz="15800"/>
            </a:lvl1pPr>
            <a:lvl2pPr>
              <a:defRPr sz="13900"/>
            </a:lvl2pPr>
            <a:lvl3pPr>
              <a:defRPr sz="11900"/>
            </a:lvl3pPr>
            <a:lvl4pPr>
              <a:defRPr sz="9900"/>
            </a:lvl4pPr>
            <a:lvl5pPr>
              <a:defRPr sz="9900"/>
            </a:lvl5pPr>
            <a:lvl6pPr>
              <a:defRPr sz="9900"/>
            </a:lvl6pPr>
            <a:lvl7pPr>
              <a:defRPr sz="9900"/>
            </a:lvl7pPr>
            <a:lvl8pPr>
              <a:defRPr sz="9900"/>
            </a:lvl8pPr>
            <a:lvl9pPr>
              <a:defRPr sz="99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800230" y="9041134"/>
            <a:ext cx="11845234" cy="29553698"/>
          </a:xfrm>
        </p:spPr>
        <p:txBody>
          <a:bodyPr/>
          <a:lstStyle>
            <a:lvl1pPr marL="0" indent="0">
              <a:buNone/>
              <a:defRPr sz="6900"/>
            </a:lvl1pPr>
            <a:lvl2pPr marL="2263117" indent="0">
              <a:buNone/>
              <a:defRPr sz="5900"/>
            </a:lvl2pPr>
            <a:lvl3pPr marL="4526235" indent="0">
              <a:buNone/>
              <a:defRPr sz="5000"/>
            </a:lvl3pPr>
            <a:lvl4pPr marL="6789352" indent="0">
              <a:buNone/>
              <a:defRPr sz="4500"/>
            </a:lvl4pPr>
            <a:lvl5pPr marL="9052469" indent="0">
              <a:buNone/>
              <a:defRPr sz="4500"/>
            </a:lvl5pPr>
            <a:lvl6pPr marL="11315587" indent="0">
              <a:buNone/>
              <a:defRPr sz="4500"/>
            </a:lvl6pPr>
            <a:lvl7pPr marL="13578704" indent="0">
              <a:buNone/>
              <a:defRPr sz="4500"/>
            </a:lvl7pPr>
            <a:lvl8pPr marL="15841822" indent="0">
              <a:buNone/>
              <a:defRPr sz="4500"/>
            </a:lvl8pPr>
            <a:lvl9pPr marL="18104939" indent="0">
              <a:buNone/>
              <a:defRPr sz="45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B69E-59C1-4567-919E-14F354F0F592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E3F2-2226-4761-AE9F-F35511DBC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2998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57134" y="30243786"/>
            <a:ext cx="21602700" cy="3570451"/>
          </a:xfrm>
        </p:spPr>
        <p:txBody>
          <a:bodyPr anchor="b"/>
          <a:lstStyle>
            <a:lvl1pPr algn="l">
              <a:defRPr sz="99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7057134" y="3860481"/>
            <a:ext cx="21602700" cy="25923240"/>
          </a:xfrm>
        </p:spPr>
        <p:txBody>
          <a:bodyPr/>
          <a:lstStyle>
            <a:lvl1pPr marL="0" indent="0">
              <a:buNone/>
              <a:defRPr sz="15800"/>
            </a:lvl1pPr>
            <a:lvl2pPr marL="2263117" indent="0">
              <a:buNone/>
              <a:defRPr sz="13900"/>
            </a:lvl2pPr>
            <a:lvl3pPr marL="4526235" indent="0">
              <a:buNone/>
              <a:defRPr sz="11900"/>
            </a:lvl3pPr>
            <a:lvl4pPr marL="6789352" indent="0">
              <a:buNone/>
              <a:defRPr sz="9900"/>
            </a:lvl4pPr>
            <a:lvl5pPr marL="9052469" indent="0">
              <a:buNone/>
              <a:defRPr sz="9900"/>
            </a:lvl5pPr>
            <a:lvl6pPr marL="11315587" indent="0">
              <a:buNone/>
              <a:defRPr sz="9900"/>
            </a:lvl6pPr>
            <a:lvl7pPr marL="13578704" indent="0">
              <a:buNone/>
              <a:defRPr sz="9900"/>
            </a:lvl7pPr>
            <a:lvl8pPr marL="15841822" indent="0">
              <a:buNone/>
              <a:defRPr sz="9900"/>
            </a:lvl8pPr>
            <a:lvl9pPr marL="18104939" indent="0">
              <a:buNone/>
              <a:defRPr sz="99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057134" y="33814237"/>
            <a:ext cx="21602700" cy="5070629"/>
          </a:xfrm>
        </p:spPr>
        <p:txBody>
          <a:bodyPr/>
          <a:lstStyle>
            <a:lvl1pPr marL="0" indent="0">
              <a:buNone/>
              <a:defRPr sz="6900"/>
            </a:lvl1pPr>
            <a:lvl2pPr marL="2263117" indent="0">
              <a:buNone/>
              <a:defRPr sz="5900"/>
            </a:lvl2pPr>
            <a:lvl3pPr marL="4526235" indent="0">
              <a:buNone/>
              <a:defRPr sz="5000"/>
            </a:lvl3pPr>
            <a:lvl4pPr marL="6789352" indent="0">
              <a:buNone/>
              <a:defRPr sz="4500"/>
            </a:lvl4pPr>
            <a:lvl5pPr marL="9052469" indent="0">
              <a:buNone/>
              <a:defRPr sz="4500"/>
            </a:lvl5pPr>
            <a:lvl6pPr marL="11315587" indent="0">
              <a:buNone/>
              <a:defRPr sz="4500"/>
            </a:lvl6pPr>
            <a:lvl7pPr marL="13578704" indent="0">
              <a:buNone/>
              <a:defRPr sz="4500"/>
            </a:lvl7pPr>
            <a:lvl8pPr marL="15841822" indent="0">
              <a:buNone/>
              <a:defRPr sz="4500"/>
            </a:lvl8pPr>
            <a:lvl9pPr marL="18104939" indent="0">
              <a:buNone/>
              <a:defRPr sz="45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CB69E-59C1-4567-919E-14F354F0F592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E3F2-2226-4761-AE9F-F35511DBC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6967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800226" y="1730219"/>
            <a:ext cx="32404050" cy="7200900"/>
          </a:xfrm>
          <a:prstGeom prst="rect">
            <a:avLst/>
          </a:prstGeom>
        </p:spPr>
        <p:txBody>
          <a:bodyPr vert="horz" lIns="452628" tIns="226314" rIns="452628" bIns="226314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00226" y="10081271"/>
            <a:ext cx="32404050" cy="28513565"/>
          </a:xfrm>
          <a:prstGeom prst="rect">
            <a:avLst/>
          </a:prstGeom>
        </p:spPr>
        <p:txBody>
          <a:bodyPr vert="horz" lIns="452628" tIns="226314" rIns="452628" bIns="226314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800226" y="40045010"/>
            <a:ext cx="8401050" cy="2300286"/>
          </a:xfrm>
          <a:prstGeom prst="rect">
            <a:avLst/>
          </a:prstGeom>
        </p:spPr>
        <p:txBody>
          <a:bodyPr vert="horz" lIns="452628" tIns="226314" rIns="452628" bIns="226314" rtlCol="0" anchor="ctr"/>
          <a:lstStyle>
            <a:lvl1pPr algn="l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CB69E-59C1-4567-919E-14F354F0F592}" type="datetimeFigureOut">
              <a:rPr lang="pt-BR" smtClean="0"/>
              <a:t>22/03/2023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2301538" y="40045010"/>
            <a:ext cx="11401426" cy="2300286"/>
          </a:xfrm>
          <a:prstGeom prst="rect">
            <a:avLst/>
          </a:prstGeom>
        </p:spPr>
        <p:txBody>
          <a:bodyPr vert="horz" lIns="452628" tIns="226314" rIns="452628" bIns="226314" rtlCol="0" anchor="ctr"/>
          <a:lstStyle>
            <a:lvl1pPr algn="ctr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5803226" y="40045010"/>
            <a:ext cx="8401050" cy="2300286"/>
          </a:xfrm>
          <a:prstGeom prst="rect">
            <a:avLst/>
          </a:prstGeom>
        </p:spPr>
        <p:txBody>
          <a:bodyPr vert="horz" lIns="452628" tIns="226314" rIns="452628" bIns="226314" rtlCol="0" anchor="ctr"/>
          <a:lstStyle>
            <a:lvl1pPr algn="r">
              <a:defRPr sz="5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E3F2-2226-4761-AE9F-F35511DBC54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0710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26235" rtl="0" eaLnBrk="1" latinLnBrk="0" hangingPunct="1">
        <a:spcBef>
          <a:spcPct val="0"/>
        </a:spcBef>
        <a:buNone/>
        <a:defRPr sz="21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97339" indent="-1697339" algn="l" defTabSz="4526235" rtl="0" eaLnBrk="1" latinLnBrk="0" hangingPunct="1">
        <a:spcBef>
          <a:spcPct val="20000"/>
        </a:spcBef>
        <a:buFont typeface="Arial" panose="020B0604020202020204" pitchFamily="34" charset="0"/>
        <a:buChar char="•"/>
        <a:defRPr sz="15800" kern="1200">
          <a:solidFill>
            <a:schemeClr val="tx1"/>
          </a:solidFill>
          <a:latin typeface="+mn-lt"/>
          <a:ea typeface="+mn-ea"/>
          <a:cs typeface="+mn-cs"/>
        </a:defRPr>
      </a:lvl1pPr>
      <a:lvl2pPr marL="3677567" indent="-1414449" algn="l" defTabSz="4526235" rtl="0" eaLnBrk="1" latinLnBrk="0" hangingPunct="1">
        <a:spcBef>
          <a:spcPct val="20000"/>
        </a:spcBef>
        <a:buFont typeface="Arial" panose="020B0604020202020204" pitchFamily="34" charset="0"/>
        <a:buChar char="–"/>
        <a:defRPr sz="13900" kern="1200">
          <a:solidFill>
            <a:schemeClr val="tx1"/>
          </a:solidFill>
          <a:latin typeface="+mn-lt"/>
          <a:ea typeface="+mn-ea"/>
          <a:cs typeface="+mn-cs"/>
        </a:defRPr>
      </a:lvl2pPr>
      <a:lvl3pPr marL="5657793" indent="-1131559" algn="l" defTabSz="452623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900" kern="1200">
          <a:solidFill>
            <a:schemeClr val="tx1"/>
          </a:solidFill>
          <a:latin typeface="+mn-lt"/>
          <a:ea typeface="+mn-ea"/>
          <a:cs typeface="+mn-cs"/>
        </a:defRPr>
      </a:lvl3pPr>
      <a:lvl4pPr marL="7920911" indent="-1131559" algn="l" defTabSz="4526235" rtl="0" eaLnBrk="1" latinLnBrk="0" hangingPunct="1">
        <a:spcBef>
          <a:spcPct val="20000"/>
        </a:spcBef>
        <a:buFont typeface="Arial" panose="020B0604020202020204" pitchFamily="34" charset="0"/>
        <a:buChar char="–"/>
        <a:defRPr sz="9900" kern="1200">
          <a:solidFill>
            <a:schemeClr val="tx1"/>
          </a:solidFill>
          <a:latin typeface="+mn-lt"/>
          <a:ea typeface="+mn-ea"/>
          <a:cs typeface="+mn-cs"/>
        </a:defRPr>
      </a:lvl4pPr>
      <a:lvl5pPr marL="10184028" indent="-1131559" algn="l" defTabSz="4526235" rtl="0" eaLnBrk="1" latinLnBrk="0" hangingPunct="1">
        <a:spcBef>
          <a:spcPct val="20000"/>
        </a:spcBef>
        <a:buFont typeface="Arial" panose="020B0604020202020204" pitchFamily="34" charset="0"/>
        <a:buChar char="»"/>
        <a:defRPr sz="9900" kern="1200">
          <a:solidFill>
            <a:schemeClr val="tx1"/>
          </a:solidFill>
          <a:latin typeface="+mn-lt"/>
          <a:ea typeface="+mn-ea"/>
          <a:cs typeface="+mn-cs"/>
        </a:defRPr>
      </a:lvl5pPr>
      <a:lvl6pPr marL="12447146" indent="-1131559" algn="l" defTabSz="4526235" rtl="0" eaLnBrk="1" latinLnBrk="0" hangingPunct="1">
        <a:spcBef>
          <a:spcPct val="20000"/>
        </a:spcBef>
        <a:buFont typeface="Arial" panose="020B0604020202020204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0263" indent="-1131559" algn="l" defTabSz="4526235" rtl="0" eaLnBrk="1" latinLnBrk="0" hangingPunct="1">
        <a:spcBef>
          <a:spcPct val="20000"/>
        </a:spcBef>
        <a:buFont typeface="Arial" panose="020B0604020202020204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7pPr>
      <a:lvl8pPr marL="16973380" indent="-1131559" algn="l" defTabSz="4526235" rtl="0" eaLnBrk="1" latinLnBrk="0" hangingPunct="1">
        <a:spcBef>
          <a:spcPct val="20000"/>
        </a:spcBef>
        <a:buFont typeface="Arial" panose="020B0604020202020204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8pPr>
      <a:lvl9pPr marL="19236498" indent="-1131559" algn="l" defTabSz="4526235" rtl="0" eaLnBrk="1" latinLnBrk="0" hangingPunct="1">
        <a:spcBef>
          <a:spcPct val="20000"/>
        </a:spcBef>
        <a:buFont typeface="Arial" panose="020B0604020202020204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45262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1pPr>
      <a:lvl2pPr marL="2263117" algn="l" defTabSz="45262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2pPr>
      <a:lvl3pPr marL="4526235" algn="l" defTabSz="45262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3pPr>
      <a:lvl4pPr marL="6789352" algn="l" defTabSz="45262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4pPr>
      <a:lvl5pPr marL="9052469" algn="l" defTabSz="45262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587" algn="l" defTabSz="45262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8704" algn="l" defTabSz="45262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7pPr>
      <a:lvl8pPr marL="15841822" algn="l" defTabSz="45262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8pPr>
      <a:lvl9pPr marL="18104939" algn="l" defTabSz="4526235" rtl="0" eaLnBrk="1" latinLnBrk="0" hangingPunct="1">
        <a:defRPr sz="8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57"/>
          <p:cNvSpPr txBox="1">
            <a:spLocks noChangeArrowheads="1"/>
          </p:cNvSpPr>
          <p:nvPr/>
        </p:nvSpPr>
        <p:spPr bwMode="auto">
          <a:xfrm>
            <a:off x="3188429" y="9030845"/>
            <a:ext cx="14062581" cy="883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Aft>
                <a:spcPts val="2400"/>
              </a:spcAft>
            </a:pP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Descreva o cenário de seu estudo, apontando em seus estudos o quanto sua pesquisa é importante, a quem ela atende (público alvo),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x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x .</a:t>
            </a:r>
          </a:p>
          <a:p>
            <a:pPr algn="just">
              <a:spcAft>
                <a:spcPts val="2400"/>
              </a:spcAft>
            </a:pP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Escreva o problema encontrado,  nicho de mercado a ser atendido, este item também pode ser colocado com frases curtas e objetivas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x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</a:t>
            </a:r>
            <a:endParaRPr lang="pt-BR" altLang="pt-BR" sz="44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algn="just">
              <a:spcAft>
                <a:spcPts val="2400"/>
              </a:spcAft>
            </a:pP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x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</a:t>
            </a:r>
            <a:endParaRPr lang="pt-BR" altLang="pt-BR" sz="44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472445" y="4158044"/>
            <a:ext cx="1516976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Técnico em </a:t>
            </a:r>
          </a:p>
          <a:p>
            <a:pPr algn="ctr"/>
            <a:r>
              <a:rPr lang="pt-BR" sz="54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Nome do CURSO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17221144" y="3129493"/>
            <a:ext cx="17176400" cy="5545137"/>
          </a:xfrm>
          <a:prstGeom prst="rect">
            <a:avLst/>
          </a:prstGeom>
        </p:spPr>
        <p:txBody>
          <a:bodyPr/>
          <a:lstStyle/>
          <a:p>
            <a:pPr algn="ctr" defTabSz="4320497">
              <a:defRPr/>
            </a:pPr>
            <a:r>
              <a:rPr lang="pt-BR" sz="66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Título do Trabalho </a:t>
            </a:r>
          </a:p>
          <a:p>
            <a:pPr algn="ctr" defTabSz="4320497">
              <a:defRPr/>
            </a:pPr>
            <a:r>
              <a:rPr lang="pt-BR" sz="6000" b="1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Sub Título (se houver)</a:t>
            </a:r>
          </a:p>
          <a:p>
            <a:pPr algn="ctr" defTabSz="4320497">
              <a:defRPr/>
            </a:pPr>
            <a:endParaRPr lang="pt-BR" sz="4800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algn="ctr" defTabSz="4320497">
              <a:defRPr/>
            </a:pPr>
            <a:r>
              <a:rPr lang="pt-BR" sz="4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Fulano1 Silva; Fulano2 Jesus</a:t>
            </a:r>
            <a:r>
              <a:rPr lang="pt-BR" sz="4800" dirty="0">
                <a:solidFill>
                  <a:schemeClr val="tx2"/>
                </a:solidFill>
              </a:rPr>
              <a:t>; Fulano3 Santos; </a:t>
            </a:r>
          </a:p>
          <a:p>
            <a:pPr algn="ctr" defTabSz="4320497">
              <a:defRPr/>
            </a:pPr>
            <a:r>
              <a:rPr lang="pt-BR" sz="4800" dirty="0">
                <a:solidFill>
                  <a:schemeClr val="tx2"/>
                </a:solidFill>
              </a:rPr>
              <a:t>Fulano4 Bispo; Fulano5 Filho</a:t>
            </a:r>
          </a:p>
          <a:p>
            <a:pPr algn="ctr" defTabSz="4320497">
              <a:defRPr/>
            </a:pPr>
            <a:endParaRPr lang="pt-BR" sz="4800" baseline="30000" dirty="0">
              <a:solidFill>
                <a:schemeClr val="tx2"/>
              </a:solidFill>
            </a:endParaRPr>
          </a:p>
          <a:p>
            <a:pPr algn="ctr" defTabSz="4320497">
              <a:defRPr/>
            </a:pPr>
            <a:r>
              <a:rPr lang="pt-BR" sz="4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Orientador1 Silva</a:t>
            </a:r>
            <a:r>
              <a:rPr lang="pt-BR" sz="4800" dirty="0">
                <a:solidFill>
                  <a:schemeClr val="tx2"/>
                </a:solidFill>
              </a:rPr>
              <a:t>; Orientador2 Santos</a:t>
            </a:r>
            <a:endParaRPr lang="pt-BR" sz="28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ctr" defTabSz="4320497">
              <a:defRPr/>
            </a:pPr>
            <a:endParaRPr lang="pt-BR" sz="7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gray">
          <a:xfrm>
            <a:off x="4069112" y="7129092"/>
            <a:ext cx="12023474" cy="115252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defTabSz="4320497">
              <a:defRPr/>
            </a:pPr>
            <a:r>
              <a:rPr lang="pt-BR" sz="5400" b="1" dirty="0">
                <a:solidFill>
                  <a:schemeClr val="bg1"/>
                </a:solidFill>
                <a:latin typeface="+mj-lt"/>
              </a:rPr>
              <a:t>Introdução</a:t>
            </a:r>
            <a:r>
              <a:rPr lang="pt-BR" sz="54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gray">
          <a:xfrm>
            <a:off x="19695890" y="10297444"/>
            <a:ext cx="12023474" cy="115252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defTabSz="4320497">
              <a:defRPr/>
            </a:pPr>
            <a:r>
              <a:rPr lang="pt-BR" sz="5400" b="1" dirty="0">
                <a:solidFill>
                  <a:schemeClr val="bg1"/>
                </a:solidFill>
                <a:latin typeface="+mj-lt"/>
              </a:rPr>
              <a:t>Resultados e Discussão</a:t>
            </a:r>
            <a:r>
              <a:rPr lang="pt-BR" sz="54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gray">
          <a:xfrm>
            <a:off x="4045590" y="19065507"/>
            <a:ext cx="12023474" cy="115438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defTabSz="4320497">
              <a:defRPr/>
            </a:pPr>
            <a:r>
              <a:rPr lang="pt-BR" sz="5400" b="1" dirty="0">
                <a:solidFill>
                  <a:schemeClr val="bg1"/>
                </a:solidFill>
                <a:latin typeface="+mj-lt"/>
              </a:rPr>
              <a:t>Objetivo</a:t>
            </a:r>
            <a:r>
              <a:rPr lang="pt-BR" sz="54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gray">
          <a:xfrm>
            <a:off x="19797607" y="33845012"/>
            <a:ext cx="12023474" cy="113888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defTabSz="4320497">
              <a:defRPr/>
            </a:pPr>
            <a:r>
              <a:rPr lang="pt-BR" sz="5400" b="1" dirty="0">
                <a:solidFill>
                  <a:schemeClr val="bg1"/>
                </a:solidFill>
                <a:latin typeface="+mj-lt"/>
              </a:rPr>
              <a:t>Considerações Finais</a:t>
            </a:r>
            <a:r>
              <a:rPr lang="pt-BR" sz="54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11" name="AutoShape 6"/>
          <p:cNvSpPr>
            <a:spLocks noChangeArrowheads="1"/>
          </p:cNvSpPr>
          <p:nvPr/>
        </p:nvSpPr>
        <p:spPr bwMode="gray">
          <a:xfrm>
            <a:off x="4045590" y="26343378"/>
            <a:ext cx="12023474" cy="113888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defTabSz="4320497">
              <a:defRPr/>
            </a:pPr>
            <a:r>
              <a:rPr lang="pt-BR" sz="5400" b="1" dirty="0">
                <a:solidFill>
                  <a:schemeClr val="bg1"/>
                </a:solidFill>
                <a:latin typeface="+mj-lt"/>
              </a:rPr>
              <a:t>Métodos</a:t>
            </a:r>
            <a:r>
              <a:rPr lang="pt-BR" sz="54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12" name="AutoShape 6"/>
          <p:cNvSpPr>
            <a:spLocks noChangeArrowheads="1"/>
          </p:cNvSpPr>
          <p:nvPr/>
        </p:nvSpPr>
        <p:spPr bwMode="gray">
          <a:xfrm>
            <a:off x="4024281" y="36488937"/>
            <a:ext cx="12023474" cy="99921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algn="ctr" defTabSz="4320497">
              <a:defRPr/>
            </a:pPr>
            <a:r>
              <a:rPr lang="pt-BR" sz="5400" b="1" dirty="0">
                <a:solidFill>
                  <a:schemeClr val="bg1"/>
                </a:solidFill>
                <a:latin typeface="+mj-lt"/>
              </a:rPr>
              <a:t>Referências</a:t>
            </a:r>
            <a:r>
              <a:rPr lang="pt-BR" sz="54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13" name="CaixaDeTexto 56"/>
          <p:cNvSpPr txBox="1">
            <a:spLocks noChangeArrowheads="1"/>
          </p:cNvSpPr>
          <p:nvPr/>
        </p:nvSpPr>
        <p:spPr bwMode="auto">
          <a:xfrm>
            <a:off x="19062428" y="12201294"/>
            <a:ext cx="13493832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Insira uma  ou duas imagem, que possa ilustrar os seu estudo, pode ser gráfico, uma tabela, e crie um texto que possa discutir o que existe ou ocorre dentro do seu estudo, de forma suave porém comparativa  com a sua introdução, já mostrando o caminho para a sua consideração Final. Pode ser inclusive em tópicos.</a:t>
            </a:r>
          </a:p>
        </p:txBody>
      </p:sp>
      <p:sp>
        <p:nvSpPr>
          <p:cNvPr id="15" name="CaixaDeTexto 58"/>
          <p:cNvSpPr txBox="1">
            <a:spLocks noChangeArrowheads="1"/>
          </p:cNvSpPr>
          <p:nvPr/>
        </p:nvSpPr>
        <p:spPr bwMode="auto">
          <a:xfrm>
            <a:off x="18902871" y="35820708"/>
            <a:ext cx="13609512" cy="5293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71500" indent="-571500" algn="just"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Sua Consideração Referente ao trabalho desenvolvido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</a:t>
            </a:r>
            <a:endParaRPr lang="pt-BR" altLang="pt-BR" sz="44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571500" indent="-571500" algn="just"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x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x </a:t>
            </a:r>
          </a:p>
          <a:p>
            <a:pPr marL="571500" indent="-571500" algn="just">
              <a:spcAft>
                <a:spcPts val="1800"/>
              </a:spcAft>
              <a:buFont typeface="Wingdings" panose="05000000000000000000" pitchFamily="2" charset="2"/>
              <a:buChar char="ü"/>
            </a:pP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Sugestões Futuras de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melhorrias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(INTERESSANTE)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</a:t>
            </a:r>
            <a:endParaRPr lang="pt-BR" altLang="pt-BR" sz="44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16" name="CaixaDeTexto 59"/>
          <p:cNvSpPr txBox="1">
            <a:spLocks noChangeArrowheads="1"/>
          </p:cNvSpPr>
          <p:nvPr/>
        </p:nvSpPr>
        <p:spPr bwMode="auto">
          <a:xfrm>
            <a:off x="3074399" y="20630366"/>
            <a:ext cx="14062582" cy="447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71500" indent="-571500" algn="just"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Xxxxxxxxxxxxxxxxxxxxxxxxxxxxxxxxxxxxxxxxxxxxxxxx</a:t>
            </a:r>
            <a:endParaRPr lang="pt-BR" altLang="pt-BR" sz="44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571500" indent="-571500" algn="just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Xxxxxxxxxxxxxxxxxxxxxxxxxxxxxxxxxxxxxxxxxxx</a:t>
            </a:r>
            <a:endParaRPr lang="pt-BR" altLang="pt-BR" sz="44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571500" indent="-571500" algn="just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Xxxxxxxxxxxxxxxxxxxxxxxxxxxxxxxxxxxxxxxxxxxxxxxxxxxxxx</a:t>
            </a:r>
            <a:endParaRPr lang="pt-BR" altLang="pt-BR" sz="44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571500" indent="-571500" algn="just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Xxxxxxxxxxxxxxxxxxxxxxxxxxxxxxxxx</a:t>
            </a:r>
            <a:endParaRPr lang="pt-BR" altLang="pt-BR" sz="44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571500" indent="-571500" algn="just"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xxxxxxxxxxxxxxxxxxxxxxxxxxxxxxxxxxxxxxxxxxxx</a:t>
            </a:r>
            <a:endParaRPr lang="pt-BR" altLang="pt-BR" sz="44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CaixaDeTexto 60"/>
          <p:cNvSpPr txBox="1">
            <a:spLocks noChangeArrowheads="1"/>
          </p:cNvSpPr>
          <p:nvPr/>
        </p:nvSpPr>
        <p:spPr bwMode="auto">
          <a:xfrm>
            <a:off x="3455995" y="38308556"/>
            <a:ext cx="14186215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pt-BR" altLang="pt-BR" sz="2800" dirty="0">
                <a:solidFill>
                  <a:srgbClr val="002060"/>
                </a:solidFill>
                <a:latin typeface="Calibri" panose="020F0502020204030204" pitchFamily="34" charset="0"/>
              </a:rPr>
              <a:t>Será apontada nas referências no mínimo 3 referências, as mais relevantes e que estão diretamente ligado ao seu estudo e comprove o que está sendo falado em sua introdução e discussão, que seja possível chegar aos objetivos de seu trabalho e principalmente justifique a sua  sugestão de solução para o problema em estudo.</a:t>
            </a:r>
          </a:p>
        </p:txBody>
      </p:sp>
      <p:sp>
        <p:nvSpPr>
          <p:cNvPr id="18" name="CaixaDeTexto 61"/>
          <p:cNvSpPr txBox="1">
            <a:spLocks noChangeArrowheads="1"/>
          </p:cNvSpPr>
          <p:nvPr/>
        </p:nvSpPr>
        <p:spPr bwMode="auto">
          <a:xfrm>
            <a:off x="3024586" y="28176110"/>
            <a:ext cx="14080838" cy="7540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Xxxxxxxxxxxxxxxxxxxxxxxxxxxxxxxxxxxxxxxxxxxxxxxxxxxxxxxxxxxxxxxxxxxxxxxxxxxxxxxxxxxxxxxxxxxxxxxxxxxxxxxxxxxxxxxxxxxxxxxxxxxxxxxxxxxxxxxxxxxxxxxxxxxxxxxxxxxxxx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endParaRPr lang="pt-BR" altLang="pt-BR" sz="44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Xxxxxxxxxxxxxxxxxxxxxxxxxxxxxxxxxxxxxxxxxxxxxxxxxxxxxxxxxxxxxxxxxxxxxxxxxxxxxxxxxxxxxxxxxxxxxxxxxxxxxxxxxxxxxxxxxxxxxxxxxxxxxxxxxxxxxxxxxxxxxxxxxx</a:t>
            </a:r>
          </a:p>
          <a:p>
            <a:pPr marL="571500" indent="-571500" algn="just">
              <a:buFont typeface="Wingdings" panose="05000000000000000000" pitchFamily="2" charset="2"/>
              <a:buChar char="§"/>
            </a:pPr>
            <a:endParaRPr lang="pt-BR" altLang="pt-BR" sz="44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§"/>
            </a:pP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xxxxxxxxxxxxxxxxxxxxxxxxxxxxxxxxxxxxxxxxxxxxxxxxxxxxxxxxxxxxxxxxxxxxxxxxxxxxxxxxxxxxxxxxxxxxxxxxxxxxxxxxxxxxxxxxxxxxxxxxxxxxxxxxxxxxxxxxxxxxxxxxxxx</a:t>
            </a:r>
          </a:p>
        </p:txBody>
      </p:sp>
      <p:grpSp>
        <p:nvGrpSpPr>
          <p:cNvPr id="2" name="Agrupar 1"/>
          <p:cNvGrpSpPr/>
          <p:nvPr/>
        </p:nvGrpSpPr>
        <p:grpSpPr>
          <a:xfrm>
            <a:off x="18899128" y="17091292"/>
            <a:ext cx="13609512" cy="10666413"/>
            <a:chOff x="17044806" y="13560016"/>
            <a:chExt cx="13609512" cy="10666413"/>
          </a:xfrm>
        </p:grpSpPr>
        <p:sp>
          <p:nvSpPr>
            <p:cNvPr id="19" name="Retângulo 18"/>
            <p:cNvSpPr/>
            <p:nvPr/>
          </p:nvSpPr>
          <p:spPr>
            <a:xfrm>
              <a:off x="17084493" y="13560016"/>
              <a:ext cx="6145213" cy="5175250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320497">
                <a:defRPr/>
              </a:pPr>
              <a:endParaRPr lang="pt-BR"/>
            </a:p>
          </p:txBody>
        </p:sp>
        <p:sp>
          <p:nvSpPr>
            <p:cNvPr id="20" name="Retângulo 19"/>
            <p:cNvSpPr/>
            <p:nvPr/>
          </p:nvSpPr>
          <p:spPr>
            <a:xfrm>
              <a:off x="24494743" y="13560016"/>
              <a:ext cx="6146800" cy="5175250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320497">
                <a:defRPr/>
              </a:pPr>
              <a:endParaRPr lang="pt-BR"/>
            </a:p>
          </p:txBody>
        </p:sp>
        <p:sp>
          <p:nvSpPr>
            <p:cNvPr id="21" name="Retângulo 20"/>
            <p:cNvSpPr/>
            <p:nvPr/>
          </p:nvSpPr>
          <p:spPr>
            <a:xfrm>
              <a:off x="17044806" y="19051179"/>
              <a:ext cx="6145212" cy="5175250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320497">
                <a:defRPr/>
              </a:pPr>
              <a:endParaRPr lang="pt-BR"/>
            </a:p>
          </p:txBody>
        </p:sp>
        <p:sp>
          <p:nvSpPr>
            <p:cNvPr id="22" name="Retângulo 21"/>
            <p:cNvSpPr/>
            <p:nvPr/>
          </p:nvSpPr>
          <p:spPr>
            <a:xfrm>
              <a:off x="24505930" y="19051179"/>
              <a:ext cx="6148388" cy="5078050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4320497">
                <a:defRPr/>
              </a:pPr>
              <a:endParaRPr lang="pt-BR"/>
            </a:p>
          </p:txBody>
        </p:sp>
      </p:grpSp>
      <p:sp>
        <p:nvSpPr>
          <p:cNvPr id="23" name="CaixaDeTexto 56"/>
          <p:cNvSpPr txBox="1">
            <a:spLocks noChangeArrowheads="1"/>
          </p:cNvSpPr>
          <p:nvPr/>
        </p:nvSpPr>
        <p:spPr bwMode="auto">
          <a:xfrm>
            <a:off x="19062428" y="28176110"/>
            <a:ext cx="13493832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19588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É sempre interessante que sua imagem fica envolvida em texto, por isso o paragrafo inferior (AQUI) é bem interessante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</a:t>
            </a:r>
            <a:r>
              <a:rPr lang="pt-BR" altLang="pt-BR" sz="4400" dirty="0">
                <a:solidFill>
                  <a:srgbClr val="002060"/>
                </a:solidFill>
                <a:latin typeface="Calibri" panose="020F0502020204030204" pitchFamily="34" charset="0"/>
              </a:rPr>
              <a:t> </a:t>
            </a:r>
            <a:r>
              <a:rPr lang="pt-BR" altLang="pt-BR" sz="4400" dirty="0" err="1">
                <a:solidFill>
                  <a:srgbClr val="002060"/>
                </a:solidFill>
                <a:latin typeface="Calibri" panose="020F0502020204030204" pitchFamily="34" charset="0"/>
              </a:rPr>
              <a:t>xxxxxxxx</a:t>
            </a:r>
            <a:endParaRPr lang="pt-BR" altLang="pt-BR" sz="44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6697152-F990-DEAA-3C70-A418655000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2445" y="1440119"/>
            <a:ext cx="15169765" cy="17543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1207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387</Words>
  <Application>Microsoft Office PowerPoint</Application>
  <PresentationFormat>Personalizar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Coord Pedagógica</dc:creator>
  <cp:lastModifiedBy>Assessor Tecnico Administrativo II | Etec Doutora Ruth Cardoso - 194</cp:lastModifiedBy>
  <cp:revision>23</cp:revision>
  <dcterms:created xsi:type="dcterms:W3CDTF">2015-10-29T19:52:37Z</dcterms:created>
  <dcterms:modified xsi:type="dcterms:W3CDTF">2023-03-22T19:01:18Z</dcterms:modified>
</cp:coreProperties>
</file>