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59" r:id="rId3"/>
    <p:sldId id="261" r:id="rId4"/>
  </p:sldIdLst>
  <p:sldSz cx="32399288" cy="43200638"/>
  <p:notesSz cx="6858000" cy="9144000"/>
  <p:defaultTextStyle>
    <a:defPPr>
      <a:defRPr lang="pt-BR"/>
    </a:defPPr>
    <a:lvl1pPr marL="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1pPr>
    <a:lvl2pPr marL="226314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2pPr>
    <a:lvl3pPr marL="452628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3pPr>
    <a:lvl4pPr marL="678942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4pPr>
    <a:lvl5pPr marL="905256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5pPr>
    <a:lvl6pPr marL="1131570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6pPr>
    <a:lvl7pPr marL="1357884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7pPr>
    <a:lvl8pPr marL="1584198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8pPr>
    <a:lvl9pPr marL="18105120" algn="l" defTabSz="4526280" rtl="0" eaLnBrk="1" latinLnBrk="0" hangingPunct="1">
      <a:defRPr sz="8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0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" d="100"/>
          <a:sy n="12" d="100"/>
        </p:scale>
        <p:origin x="2635" y="154"/>
      </p:cViewPr>
      <p:guideLst>
        <p:guide orient="horz" pos="13607"/>
        <p:guide pos="10205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FC7B26FA-85C3-4DAF-AB15-BB70F28BB2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8DF9A1D-BAC1-4781-88FA-06BBB22784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71A3E-86E6-4579-AF8C-5CAF283CFE3E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8D26B3-5193-48E4-9209-5B7809C77D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4CC50BC-1579-491F-93D7-0D1E49209B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981F3-EBE1-46C3-8C08-91FBF1F428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0450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189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F379-BD5E-4885-BB5D-596930DB6BC3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1200-AE67-40D5-9B8E-7457595F0F2D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4CDB390-091B-B6B6-5CBA-3CE39E365C70}"/>
              </a:ext>
            </a:extLst>
          </p:cNvPr>
          <p:cNvSpPr txBox="1"/>
          <p:nvPr userDrawn="1"/>
        </p:nvSpPr>
        <p:spPr>
          <a:xfrm>
            <a:off x="213868" y="87345"/>
            <a:ext cx="536459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600" b="1" dirty="0">
                <a:latin typeface="Verdana" panose="020B0604030504040204" pitchFamily="34" charset="0"/>
                <a:ea typeface="Verdana" panose="020B0604030504040204" pitchFamily="34" charset="0"/>
              </a:rPr>
              <a:t>TCC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C1094FD-5B45-A631-0B4F-E34661FB71C1}"/>
              </a:ext>
            </a:extLst>
          </p:cNvPr>
          <p:cNvSpPr txBox="1"/>
          <p:nvPr userDrawn="1"/>
        </p:nvSpPr>
        <p:spPr>
          <a:xfrm>
            <a:off x="429892" y="2734223"/>
            <a:ext cx="6405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latin typeface="Verdana" panose="020B0604030504040204" pitchFamily="34" charset="0"/>
                <a:ea typeface="Verdana" panose="020B0604030504040204" pitchFamily="34" charset="0"/>
              </a:rPr>
              <a:t>Trabalho de Conclusão de Curso</a:t>
            </a:r>
          </a:p>
        </p:txBody>
      </p:sp>
    </p:spTree>
    <p:extLst>
      <p:ext uri="{BB962C8B-B14F-4D97-AF65-F5344CB8AC3E}">
        <p14:creationId xmlns:p14="http://schemas.microsoft.com/office/powerpoint/2010/main" val="274279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64" y="5028072"/>
            <a:ext cx="29159359" cy="4618919"/>
          </a:xfrm>
          <a:prstGeom prst="rect">
            <a:avLst/>
          </a:prstGeom>
        </p:spPr>
        <p:txBody>
          <a:bodyPr vert="horz" lIns="452628" tIns="226314" rIns="452628" bIns="226314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10223054"/>
            <a:ext cx="29159359" cy="28367523"/>
          </a:xfrm>
          <a:prstGeom prst="rect">
            <a:avLst/>
          </a:prstGeom>
        </p:spPr>
        <p:txBody>
          <a:bodyPr vert="horz" lIns="452628" tIns="226314" rIns="452628" bIns="226314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4" y="40040595"/>
            <a:ext cx="7559834" cy="2300034"/>
          </a:xfrm>
          <a:prstGeom prst="rect">
            <a:avLst/>
          </a:prstGeom>
        </p:spPr>
        <p:txBody>
          <a:bodyPr vert="horz" lIns="452628" tIns="226314" rIns="452628" bIns="226314" rtlCol="0" anchor="ctr"/>
          <a:lstStyle>
            <a:lvl1pPr algn="l">
              <a:defRPr sz="5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AF379-BD5E-4885-BB5D-596930DB6BC3}" type="datetimeFigureOut">
              <a:rPr lang="pt-BR" smtClean="0"/>
              <a:t>23/05/2023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57" y="40040595"/>
            <a:ext cx="10259775" cy="2300034"/>
          </a:xfrm>
          <a:prstGeom prst="rect">
            <a:avLst/>
          </a:prstGeom>
        </p:spPr>
        <p:txBody>
          <a:bodyPr vert="horz" lIns="452628" tIns="226314" rIns="452628" bIns="226314" rtlCol="0" anchor="ctr"/>
          <a:lstStyle>
            <a:lvl1pPr algn="ctr">
              <a:defRPr sz="5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0" y="40040595"/>
            <a:ext cx="7559834" cy="2300034"/>
          </a:xfrm>
          <a:prstGeom prst="rect">
            <a:avLst/>
          </a:prstGeom>
        </p:spPr>
        <p:txBody>
          <a:bodyPr vert="horz" lIns="452628" tIns="226314" rIns="452628" bIns="226314" rtlCol="0" anchor="ctr"/>
          <a:lstStyle>
            <a:lvl1pPr algn="r">
              <a:defRPr sz="5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1200-AE67-40D5-9B8E-7457595F0F2D}" type="slidenum">
              <a:rPr lang="pt-BR" smtClean="0"/>
              <a:t>‹nº›</a:t>
            </a:fld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8F67E248-76DD-41EF-9F50-66FD3C0098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6" t="84965" r="-1485"/>
          <a:stretch/>
        </p:blipFill>
        <p:spPr>
          <a:xfrm>
            <a:off x="0" y="3814342"/>
            <a:ext cx="31969396" cy="864097"/>
          </a:xfrm>
          <a:prstGeom prst="rect">
            <a:avLst/>
          </a:prstGeom>
        </p:spPr>
      </p:pic>
      <p:pic>
        <p:nvPicPr>
          <p:cNvPr id="11" name="Imagem 10" descr="Logotipo&#10;&#10;Descrição gerada automaticamente com confiança baixa">
            <a:extLst>
              <a:ext uri="{FF2B5EF4-FFF2-40B4-BE49-F238E27FC236}">
                <a16:creationId xmlns:a16="http://schemas.microsoft.com/office/drawing/2014/main" id="{36A95831-CFA8-2121-B7A8-B7D0984F68C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8472" y="559258"/>
            <a:ext cx="19082120" cy="339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78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4072792" rtl="0" eaLnBrk="1" latinLnBrk="0" hangingPunct="1">
        <a:spcBef>
          <a:spcPct val="0"/>
        </a:spcBef>
        <a:buNone/>
        <a:defRPr sz="196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7297" indent="-1527297" algn="l" defTabSz="4072792" rtl="0" eaLnBrk="1" latinLnBrk="0" hangingPunct="1">
        <a:spcBef>
          <a:spcPct val="20000"/>
        </a:spcBef>
        <a:buFont typeface="Arial" pitchFamily="34" charset="0"/>
        <a:buChar char="•"/>
        <a:defRPr sz="14217" kern="1200">
          <a:solidFill>
            <a:schemeClr val="tx1"/>
          </a:solidFill>
          <a:latin typeface="+mn-lt"/>
          <a:ea typeface="+mn-ea"/>
          <a:cs typeface="+mn-cs"/>
        </a:defRPr>
      </a:lvl1pPr>
      <a:lvl2pPr marL="3309144" indent="-1272748" algn="l" defTabSz="4072792" rtl="0" eaLnBrk="1" latinLnBrk="0" hangingPunct="1">
        <a:spcBef>
          <a:spcPct val="20000"/>
        </a:spcBef>
        <a:buFont typeface="Arial" pitchFamily="34" charset="0"/>
        <a:buChar char="–"/>
        <a:defRPr sz="12508" kern="1200">
          <a:solidFill>
            <a:schemeClr val="tx1"/>
          </a:solidFill>
          <a:latin typeface="+mn-lt"/>
          <a:ea typeface="+mn-ea"/>
          <a:cs typeface="+mn-cs"/>
        </a:defRPr>
      </a:lvl2pPr>
      <a:lvl3pPr marL="5090990" indent="-1018198" algn="l" defTabSz="4072792" rtl="0" eaLnBrk="1" latinLnBrk="0" hangingPunct="1">
        <a:spcBef>
          <a:spcPct val="20000"/>
        </a:spcBef>
        <a:buFont typeface="Arial" pitchFamily="34" charset="0"/>
        <a:buChar char="•"/>
        <a:defRPr sz="10708" kern="1200">
          <a:solidFill>
            <a:schemeClr val="tx1"/>
          </a:solidFill>
          <a:latin typeface="+mn-lt"/>
          <a:ea typeface="+mn-ea"/>
          <a:cs typeface="+mn-cs"/>
        </a:defRPr>
      </a:lvl3pPr>
      <a:lvl4pPr marL="7127386" indent="-1018198" algn="l" defTabSz="4072792" rtl="0" eaLnBrk="1" latinLnBrk="0" hangingPunct="1">
        <a:spcBef>
          <a:spcPct val="20000"/>
        </a:spcBef>
        <a:buFont typeface="Arial" pitchFamily="34" charset="0"/>
        <a:buChar char="–"/>
        <a:defRPr sz="8908" kern="1200">
          <a:solidFill>
            <a:schemeClr val="tx1"/>
          </a:solidFill>
          <a:latin typeface="+mn-lt"/>
          <a:ea typeface="+mn-ea"/>
          <a:cs typeface="+mn-cs"/>
        </a:defRPr>
      </a:lvl4pPr>
      <a:lvl5pPr marL="9163783" indent="-1018198" algn="l" defTabSz="4072792" rtl="0" eaLnBrk="1" latinLnBrk="0" hangingPunct="1">
        <a:spcBef>
          <a:spcPct val="20000"/>
        </a:spcBef>
        <a:buFont typeface="Arial" pitchFamily="34" charset="0"/>
        <a:buChar char="»"/>
        <a:defRPr sz="8908" kern="1200">
          <a:solidFill>
            <a:schemeClr val="tx1"/>
          </a:solidFill>
          <a:latin typeface="+mn-lt"/>
          <a:ea typeface="+mn-ea"/>
          <a:cs typeface="+mn-cs"/>
        </a:defRPr>
      </a:lvl5pPr>
      <a:lvl6pPr marL="11200178" indent="-1018198" algn="l" defTabSz="4072792" rtl="0" eaLnBrk="1" latinLnBrk="0" hangingPunct="1">
        <a:spcBef>
          <a:spcPct val="20000"/>
        </a:spcBef>
        <a:buFont typeface="Arial" pitchFamily="34" charset="0"/>
        <a:buChar char="•"/>
        <a:defRPr sz="8908" kern="1200">
          <a:solidFill>
            <a:schemeClr val="tx1"/>
          </a:solidFill>
          <a:latin typeface="+mn-lt"/>
          <a:ea typeface="+mn-ea"/>
          <a:cs typeface="+mn-cs"/>
        </a:defRPr>
      </a:lvl6pPr>
      <a:lvl7pPr marL="13236574" indent="-1018198" algn="l" defTabSz="4072792" rtl="0" eaLnBrk="1" latinLnBrk="0" hangingPunct="1">
        <a:spcBef>
          <a:spcPct val="20000"/>
        </a:spcBef>
        <a:buFont typeface="Arial" pitchFamily="34" charset="0"/>
        <a:buChar char="•"/>
        <a:defRPr sz="8908" kern="1200">
          <a:solidFill>
            <a:schemeClr val="tx1"/>
          </a:solidFill>
          <a:latin typeface="+mn-lt"/>
          <a:ea typeface="+mn-ea"/>
          <a:cs typeface="+mn-cs"/>
        </a:defRPr>
      </a:lvl7pPr>
      <a:lvl8pPr marL="15272971" indent="-1018198" algn="l" defTabSz="4072792" rtl="0" eaLnBrk="1" latinLnBrk="0" hangingPunct="1">
        <a:spcBef>
          <a:spcPct val="20000"/>
        </a:spcBef>
        <a:buFont typeface="Arial" pitchFamily="34" charset="0"/>
        <a:buChar char="•"/>
        <a:defRPr sz="8908" kern="1200">
          <a:solidFill>
            <a:schemeClr val="tx1"/>
          </a:solidFill>
          <a:latin typeface="+mn-lt"/>
          <a:ea typeface="+mn-ea"/>
          <a:cs typeface="+mn-cs"/>
        </a:defRPr>
      </a:lvl8pPr>
      <a:lvl9pPr marL="17309366" indent="-1018198" algn="l" defTabSz="4072792" rtl="0" eaLnBrk="1" latinLnBrk="0" hangingPunct="1">
        <a:spcBef>
          <a:spcPct val="20000"/>
        </a:spcBef>
        <a:buFont typeface="Arial" pitchFamily="34" charset="0"/>
        <a:buChar char="•"/>
        <a:defRPr sz="89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072792" rtl="0" eaLnBrk="1" latinLnBrk="0" hangingPunct="1">
        <a:defRPr sz="8008" kern="1200">
          <a:solidFill>
            <a:schemeClr val="tx1"/>
          </a:solidFill>
          <a:latin typeface="+mn-lt"/>
          <a:ea typeface="+mn-ea"/>
          <a:cs typeface="+mn-cs"/>
        </a:defRPr>
      </a:lvl1pPr>
      <a:lvl2pPr marL="2036396" algn="l" defTabSz="4072792" rtl="0" eaLnBrk="1" latinLnBrk="0" hangingPunct="1">
        <a:defRPr sz="8008" kern="1200">
          <a:solidFill>
            <a:schemeClr val="tx1"/>
          </a:solidFill>
          <a:latin typeface="+mn-lt"/>
          <a:ea typeface="+mn-ea"/>
          <a:cs typeface="+mn-cs"/>
        </a:defRPr>
      </a:lvl2pPr>
      <a:lvl3pPr marL="4072792" algn="l" defTabSz="4072792" rtl="0" eaLnBrk="1" latinLnBrk="0" hangingPunct="1">
        <a:defRPr sz="8008" kern="1200">
          <a:solidFill>
            <a:schemeClr val="tx1"/>
          </a:solidFill>
          <a:latin typeface="+mn-lt"/>
          <a:ea typeface="+mn-ea"/>
          <a:cs typeface="+mn-cs"/>
        </a:defRPr>
      </a:lvl3pPr>
      <a:lvl4pPr marL="6109188" algn="l" defTabSz="4072792" rtl="0" eaLnBrk="1" latinLnBrk="0" hangingPunct="1">
        <a:defRPr sz="8008" kern="1200">
          <a:solidFill>
            <a:schemeClr val="tx1"/>
          </a:solidFill>
          <a:latin typeface="+mn-lt"/>
          <a:ea typeface="+mn-ea"/>
          <a:cs typeface="+mn-cs"/>
        </a:defRPr>
      </a:lvl4pPr>
      <a:lvl5pPr marL="8145584" algn="l" defTabSz="4072792" rtl="0" eaLnBrk="1" latinLnBrk="0" hangingPunct="1">
        <a:defRPr sz="8008" kern="1200">
          <a:solidFill>
            <a:schemeClr val="tx1"/>
          </a:solidFill>
          <a:latin typeface="+mn-lt"/>
          <a:ea typeface="+mn-ea"/>
          <a:cs typeface="+mn-cs"/>
        </a:defRPr>
      </a:lvl5pPr>
      <a:lvl6pPr marL="10181980" algn="l" defTabSz="4072792" rtl="0" eaLnBrk="1" latinLnBrk="0" hangingPunct="1">
        <a:defRPr sz="8008" kern="1200">
          <a:solidFill>
            <a:schemeClr val="tx1"/>
          </a:solidFill>
          <a:latin typeface="+mn-lt"/>
          <a:ea typeface="+mn-ea"/>
          <a:cs typeface="+mn-cs"/>
        </a:defRPr>
      </a:lvl6pPr>
      <a:lvl7pPr marL="12218376" algn="l" defTabSz="4072792" rtl="0" eaLnBrk="1" latinLnBrk="0" hangingPunct="1">
        <a:defRPr sz="8008" kern="1200">
          <a:solidFill>
            <a:schemeClr val="tx1"/>
          </a:solidFill>
          <a:latin typeface="+mn-lt"/>
          <a:ea typeface="+mn-ea"/>
          <a:cs typeface="+mn-cs"/>
        </a:defRPr>
      </a:lvl7pPr>
      <a:lvl8pPr marL="14254772" algn="l" defTabSz="4072792" rtl="0" eaLnBrk="1" latinLnBrk="0" hangingPunct="1">
        <a:defRPr sz="8008" kern="1200">
          <a:solidFill>
            <a:schemeClr val="tx1"/>
          </a:solidFill>
          <a:latin typeface="+mn-lt"/>
          <a:ea typeface="+mn-ea"/>
          <a:cs typeface="+mn-cs"/>
        </a:defRPr>
      </a:lvl8pPr>
      <a:lvl9pPr marL="16291168" algn="l" defTabSz="4072792" rtl="0" eaLnBrk="1" latinLnBrk="0" hangingPunct="1">
        <a:defRPr sz="8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etecribeiraopreto.com.br/tcc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434">
            <a:extLst>
              <a:ext uri="{FF2B5EF4-FFF2-40B4-BE49-F238E27FC236}">
                <a16:creationId xmlns:a16="http://schemas.microsoft.com/office/drawing/2014/main" id="{64E7C16F-7BE0-4A3F-A9BD-9F5D3B244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6" y="7355323"/>
            <a:ext cx="31286136" cy="1853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05" tIns="41353" rIns="82705" bIns="41353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115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altLang="pt-BR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434">
            <a:extLst>
              <a:ext uri="{FF2B5EF4-FFF2-40B4-BE49-F238E27FC236}">
                <a16:creationId xmlns:a16="http://schemas.microsoft.com/office/drawing/2014/main" id="{CEA9BC59-1925-4CFC-9D5A-42FEB16C4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403" y="5110411"/>
            <a:ext cx="31286135" cy="1853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05" tIns="41353" rIns="82705" bIns="41353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11500" b="1" dirty="0">
                <a:solidFill>
                  <a:srgbClr val="8E34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TÉCNICO EM NONONONONONONONO</a:t>
            </a:r>
            <a:endParaRPr lang="pt-BR" altLang="pt-BR" sz="11500" dirty="0">
              <a:solidFill>
                <a:srgbClr val="8E34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3414">
            <a:extLst>
              <a:ext uri="{FF2B5EF4-FFF2-40B4-BE49-F238E27FC236}">
                <a16:creationId xmlns:a16="http://schemas.microsoft.com/office/drawing/2014/main" id="{23991701-3195-4B84-8477-2B2324DD6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20" y="9085846"/>
            <a:ext cx="31286136" cy="207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8156" tIns="39079" rIns="78156" bIns="39079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pt-BR" altLang="pt-BR" sz="369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3690" b="1" dirty="0">
                <a:latin typeface="Arial" panose="020B0604020202020204" pitchFamily="34" charset="0"/>
                <a:cs typeface="Arial" panose="020B0604020202020204" pitchFamily="34" charset="0"/>
              </a:rPr>
              <a:t>Nome do autor A; Nome do autor B; Nome do autor C; Nome do autor D; Nome do autor E</a:t>
            </a:r>
          </a:p>
          <a:p>
            <a:pPr algn="ctr" eaLnBrk="1" hangingPunct="1"/>
            <a:r>
              <a:rPr lang="pt-BR" altLang="pt-BR" sz="2790" b="1" dirty="0">
                <a:latin typeface="Arial" panose="020B0604020202020204" pitchFamily="34" charset="0"/>
                <a:cs typeface="Arial" panose="020B0604020202020204" pitchFamily="34" charset="0"/>
              </a:rPr>
              <a:t>e-mails: </a:t>
            </a:r>
            <a:r>
              <a:rPr lang="pt-BR" altLang="pt-BR" sz="2790" dirty="0">
                <a:latin typeface="Arial" panose="020B0604020202020204" pitchFamily="34" charset="0"/>
                <a:cs typeface="Arial" panose="020B0604020202020204" pitchFamily="34" charset="0"/>
              </a:rPr>
              <a:t>autor_a@hotmail.com; autor_b@yahoo.com.br; autor_c@gmail.com</a:t>
            </a:r>
            <a:r>
              <a:rPr lang="pt-BR" altLang="pt-BR" sz="279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/>
            <a:r>
              <a:rPr lang="pt-BR" altLang="pt-BR" sz="2790" b="1" dirty="0">
                <a:latin typeface="Arial" panose="020B0604020202020204" pitchFamily="34" charset="0"/>
                <a:cs typeface="Arial" panose="020B0604020202020204" pitchFamily="34" charset="0"/>
              </a:rPr>
              <a:t>Professor Orientador: Nome do(s) professor(es)</a:t>
            </a:r>
          </a:p>
        </p:txBody>
      </p:sp>
      <p:sp>
        <p:nvSpPr>
          <p:cNvPr id="8" name="Rectangle 3166">
            <a:extLst>
              <a:ext uri="{FF2B5EF4-FFF2-40B4-BE49-F238E27FC236}">
                <a16:creationId xmlns:a16="http://schemas.microsoft.com/office/drawing/2014/main" id="{EDE8B87F-90C1-4E49-A91C-1EB4EFFF4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481" y="12127582"/>
            <a:ext cx="9263061" cy="9717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91937" tIns="45967" rIns="91937" bIns="45967" anchor="ctr"/>
          <a:lstStyle/>
          <a:p>
            <a:pPr algn="ctr" defTabSz="918493">
              <a:defRPr/>
            </a:pPr>
            <a:r>
              <a:rPr lang="pt-BR" sz="3600" b="1" dirty="0">
                <a:latin typeface="Arial" pitchFamily="34" charset="0"/>
                <a:cs typeface="Arial" pitchFamily="34" charset="0"/>
              </a:rPr>
              <a:t>CONSIDERAÇÕES FINAIS</a:t>
            </a:r>
          </a:p>
        </p:txBody>
      </p:sp>
      <p:sp>
        <p:nvSpPr>
          <p:cNvPr id="9" name="Text Box 3177">
            <a:extLst>
              <a:ext uri="{FF2B5EF4-FFF2-40B4-BE49-F238E27FC236}">
                <a16:creationId xmlns:a16="http://schemas.microsoft.com/office/drawing/2014/main" id="{73739D5E-15C7-4051-8ABF-EFE4ABE46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9508" y="27214719"/>
            <a:ext cx="9594445" cy="9717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91937" tIns="45967" rIns="91937" bIns="45967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3600" b="1" dirty="0">
                <a:latin typeface="Arial" pitchFamily="34" charset="0"/>
                <a:cs typeface="Arial" pitchFamily="34" charset="0"/>
              </a:rPr>
              <a:t>OBJETIVOS GERAIS E ESPECIFICOS</a:t>
            </a:r>
          </a:p>
        </p:txBody>
      </p:sp>
      <p:sp>
        <p:nvSpPr>
          <p:cNvPr id="10" name="Text Box 3415">
            <a:extLst>
              <a:ext uri="{FF2B5EF4-FFF2-40B4-BE49-F238E27FC236}">
                <a16:creationId xmlns:a16="http://schemas.microsoft.com/office/drawing/2014/main" id="{5235D909-0E8F-4326-A552-6ED24F12E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028" y="12127582"/>
            <a:ext cx="9594446" cy="9717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91937" tIns="45967" rIns="91937" bIns="45967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3600" b="1" dirty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11" name="Text Box 3658">
            <a:extLst>
              <a:ext uri="{FF2B5EF4-FFF2-40B4-BE49-F238E27FC236}">
                <a16:creationId xmlns:a16="http://schemas.microsoft.com/office/drawing/2014/main" id="{3B69511A-A519-4BAD-AC3F-A73B71375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5216" y="27262305"/>
            <a:ext cx="9104510" cy="9717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lIns="91937" tIns="45967" rIns="91937" bIns="45967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RESULTADOS</a:t>
            </a:r>
          </a:p>
        </p:txBody>
      </p:sp>
      <p:sp>
        <p:nvSpPr>
          <p:cNvPr id="12" name="Text Box 3660">
            <a:extLst>
              <a:ext uri="{FF2B5EF4-FFF2-40B4-BE49-F238E27FC236}">
                <a16:creationId xmlns:a16="http://schemas.microsoft.com/office/drawing/2014/main" id="{48DA2504-30D0-44A1-B9D9-D753C0ED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08492" y="27262305"/>
            <a:ext cx="9343050" cy="9717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91937" tIns="45967" rIns="91937" bIns="45967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3600" b="1" dirty="0">
                <a:latin typeface="Arial" pitchFamily="34" charset="0"/>
                <a:cs typeface="Arial" pitchFamily="34" charset="0"/>
              </a:rPr>
              <a:t>REFERÊNCIAS</a:t>
            </a:r>
          </a:p>
        </p:txBody>
      </p:sp>
      <p:sp>
        <p:nvSpPr>
          <p:cNvPr id="13" name="Text Box 3415">
            <a:extLst>
              <a:ext uri="{FF2B5EF4-FFF2-40B4-BE49-F238E27FC236}">
                <a16:creationId xmlns:a16="http://schemas.microsoft.com/office/drawing/2014/main" id="{2CA5C81A-C4D0-49B0-AB2F-A42234911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5281" y="12127582"/>
            <a:ext cx="9594445" cy="97175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91937" tIns="45967" rIns="91937" bIns="45967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3600" b="1" dirty="0">
                <a:latin typeface="Arial" pitchFamily="34" charset="0"/>
                <a:cs typeface="Arial" pitchFamily="34" charset="0"/>
              </a:rPr>
              <a:t>METODOLOGIA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7DF3D37-3F0C-48ED-B169-845AB9473AF2}"/>
              </a:ext>
            </a:extLst>
          </p:cNvPr>
          <p:cNvSpPr txBox="1"/>
          <p:nvPr/>
        </p:nvSpPr>
        <p:spPr>
          <a:xfrm>
            <a:off x="1029507" y="13496221"/>
            <a:ext cx="959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Texto Introdutório, Tema, problematização, Justificativa...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9994BD1-1E9B-4ED1-9F20-23EE4F41381B}"/>
              </a:ext>
            </a:extLst>
          </p:cNvPr>
          <p:cNvSpPr txBox="1"/>
          <p:nvPr/>
        </p:nvSpPr>
        <p:spPr>
          <a:xfrm>
            <a:off x="1029508" y="28954135"/>
            <a:ext cx="959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Listar os Objetivos...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60AA04C-51E2-46CB-8515-5AD03E523DE1}"/>
              </a:ext>
            </a:extLst>
          </p:cNvPr>
          <p:cNvSpPr txBox="1"/>
          <p:nvPr/>
        </p:nvSpPr>
        <p:spPr>
          <a:xfrm>
            <a:off x="11385280" y="13496222"/>
            <a:ext cx="959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Informar qual as metodologia utilizada.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31B4FF7-40BB-4F89-B5B7-BED1E3826282}"/>
              </a:ext>
            </a:extLst>
          </p:cNvPr>
          <p:cNvSpPr txBox="1"/>
          <p:nvPr/>
        </p:nvSpPr>
        <p:spPr>
          <a:xfrm>
            <a:off x="22175523" y="13496222"/>
            <a:ext cx="959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Quais são as considerações parciais, ou finais ou a sua conclusão.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B9F1FFA9-CF80-48EF-8705-ECFAD4343C6B}"/>
              </a:ext>
            </a:extLst>
          </p:cNvPr>
          <p:cNvSpPr txBox="1"/>
          <p:nvPr/>
        </p:nvSpPr>
        <p:spPr>
          <a:xfrm>
            <a:off x="11875216" y="28630969"/>
            <a:ext cx="9594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Informar qual foi a analise que fez dos dados levantados, ou seja, qual o resultado encontrado..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0E9CC18-EB00-4374-BC88-5DE834A8778F}"/>
              </a:ext>
            </a:extLst>
          </p:cNvPr>
          <p:cNvSpPr txBox="1"/>
          <p:nvPr/>
        </p:nvSpPr>
        <p:spPr>
          <a:xfrm>
            <a:off x="22175523" y="28907967"/>
            <a:ext cx="959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Listar em formato ABNT apenas as principais fontes.</a:t>
            </a:r>
          </a:p>
        </p:txBody>
      </p: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E9D0AA45-145D-4357-D3DA-D7A465541E2A}"/>
              </a:ext>
            </a:extLst>
          </p:cNvPr>
          <p:cNvCxnSpPr>
            <a:cxnSpLocks/>
          </p:cNvCxnSpPr>
          <p:nvPr/>
        </p:nvCxnSpPr>
        <p:spPr>
          <a:xfrm>
            <a:off x="1339528" y="7054703"/>
            <a:ext cx="29720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D7CBDF80-D21D-B847-22F7-02E790DAB767}"/>
              </a:ext>
            </a:extLst>
          </p:cNvPr>
          <p:cNvCxnSpPr>
            <a:cxnSpLocks/>
          </p:cNvCxnSpPr>
          <p:nvPr/>
        </p:nvCxnSpPr>
        <p:spPr>
          <a:xfrm>
            <a:off x="1339528" y="9191895"/>
            <a:ext cx="29720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F9B5BF8E-9FF5-BA7A-F5EC-1826FFAB63C1}"/>
              </a:ext>
            </a:extLst>
          </p:cNvPr>
          <p:cNvCxnSpPr>
            <a:cxnSpLocks/>
          </p:cNvCxnSpPr>
          <p:nvPr/>
        </p:nvCxnSpPr>
        <p:spPr>
          <a:xfrm>
            <a:off x="1339528" y="11456191"/>
            <a:ext cx="29720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18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434">
            <a:extLst>
              <a:ext uri="{FF2B5EF4-FFF2-40B4-BE49-F238E27FC236}">
                <a16:creationId xmlns:a16="http://schemas.microsoft.com/office/drawing/2014/main" id="{64E7C16F-7BE0-4A3F-A9BD-9F5D3B244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6" y="7355323"/>
            <a:ext cx="31286136" cy="1853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05" tIns="41353" rIns="82705" bIns="41353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115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altLang="pt-BR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434">
            <a:extLst>
              <a:ext uri="{FF2B5EF4-FFF2-40B4-BE49-F238E27FC236}">
                <a16:creationId xmlns:a16="http://schemas.microsoft.com/office/drawing/2014/main" id="{CEA9BC59-1925-4CFC-9D5A-42FEB16C4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403" y="5110411"/>
            <a:ext cx="31286135" cy="1853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05" tIns="41353" rIns="82705" bIns="41353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11500" b="1" dirty="0">
                <a:solidFill>
                  <a:srgbClr val="8E34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TÉCNICO EM NONONONONONONONO</a:t>
            </a:r>
            <a:endParaRPr lang="pt-BR" altLang="pt-BR" sz="11500" dirty="0">
              <a:solidFill>
                <a:srgbClr val="8E34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3414">
            <a:extLst>
              <a:ext uri="{FF2B5EF4-FFF2-40B4-BE49-F238E27FC236}">
                <a16:creationId xmlns:a16="http://schemas.microsoft.com/office/drawing/2014/main" id="{23991701-3195-4B84-8477-2B2324DD6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20" y="9085846"/>
            <a:ext cx="31286136" cy="207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8156" tIns="39079" rIns="78156" bIns="39079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pt-BR" altLang="pt-BR" sz="369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3690" b="1" dirty="0">
                <a:latin typeface="Arial" panose="020B0604020202020204" pitchFamily="34" charset="0"/>
                <a:cs typeface="Arial" panose="020B0604020202020204" pitchFamily="34" charset="0"/>
              </a:rPr>
              <a:t>Nome do autor A; Nome do autor B; Nome do autor C; Nome do autor D; Nome do autor E</a:t>
            </a:r>
          </a:p>
          <a:p>
            <a:pPr algn="ctr" eaLnBrk="1" hangingPunct="1"/>
            <a:r>
              <a:rPr lang="pt-BR" altLang="pt-BR" sz="2790" b="1" dirty="0">
                <a:latin typeface="Arial" panose="020B0604020202020204" pitchFamily="34" charset="0"/>
                <a:cs typeface="Arial" panose="020B0604020202020204" pitchFamily="34" charset="0"/>
              </a:rPr>
              <a:t>e-mails: </a:t>
            </a:r>
            <a:r>
              <a:rPr lang="pt-BR" altLang="pt-BR" sz="2790" dirty="0">
                <a:latin typeface="Arial" panose="020B0604020202020204" pitchFamily="34" charset="0"/>
                <a:cs typeface="Arial" panose="020B0604020202020204" pitchFamily="34" charset="0"/>
              </a:rPr>
              <a:t>autor_a@hotmail.com; autor_b@yahoo.com.br; autor_c@gmail.com</a:t>
            </a:r>
            <a:r>
              <a:rPr lang="pt-BR" altLang="pt-BR" sz="279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/>
            <a:r>
              <a:rPr lang="pt-BR" altLang="pt-BR" sz="2790" b="1" dirty="0">
                <a:latin typeface="Arial" panose="020B0604020202020204" pitchFamily="34" charset="0"/>
                <a:cs typeface="Arial" panose="020B0604020202020204" pitchFamily="34" charset="0"/>
              </a:rPr>
              <a:t>Professor Orientador: Nome do(s) professor(es)</a:t>
            </a:r>
          </a:p>
        </p:txBody>
      </p:sp>
      <p:sp>
        <p:nvSpPr>
          <p:cNvPr id="8" name="Rectangle 3166">
            <a:extLst>
              <a:ext uri="{FF2B5EF4-FFF2-40B4-BE49-F238E27FC236}">
                <a16:creationId xmlns:a16="http://schemas.microsoft.com/office/drawing/2014/main" id="{EDE8B87F-90C1-4E49-A91C-1EB4EFFF4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481" y="12127582"/>
            <a:ext cx="9263061" cy="971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lIns="91937" tIns="45967" rIns="91937" bIns="45967" anchor="ctr"/>
          <a:lstStyle/>
          <a:p>
            <a:pPr algn="ctr" defTabSz="1020763"/>
            <a:r>
              <a:rPr lang="pt-BR" sz="3600" b="1" dirty="0">
                <a:latin typeface="Arial" pitchFamily="34" charset="0"/>
                <a:cs typeface="Arial" pitchFamily="34" charset="0"/>
              </a:rPr>
              <a:t>CONSIDERAÇÕES FINAIS</a:t>
            </a:r>
          </a:p>
        </p:txBody>
      </p:sp>
      <p:sp>
        <p:nvSpPr>
          <p:cNvPr id="9" name="Text Box 3177">
            <a:extLst>
              <a:ext uri="{FF2B5EF4-FFF2-40B4-BE49-F238E27FC236}">
                <a16:creationId xmlns:a16="http://schemas.microsoft.com/office/drawing/2014/main" id="{73739D5E-15C7-4051-8ABF-EFE4ABE46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9508" y="27214719"/>
            <a:ext cx="9594445" cy="971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lIns="91937" tIns="45967" rIns="91937" bIns="45967" anchor="ctr"/>
          <a:lstStyle>
            <a:defPPr>
              <a:defRPr lang="pt-BR"/>
            </a:defPPr>
            <a:lvl1pPr algn="ctr" defTabSz="1020763">
              <a:defRPr sz="3600" b="1">
                <a:latin typeface="Arial" pitchFamily="34" charset="0"/>
                <a:cs typeface="Arial" pitchFamily="34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r>
              <a:rPr lang="pt-BR" dirty="0"/>
              <a:t>OBJETIVOS GERAIS E ESPECIFICOS</a:t>
            </a:r>
          </a:p>
        </p:txBody>
      </p:sp>
      <p:sp>
        <p:nvSpPr>
          <p:cNvPr id="10" name="Text Box 3415">
            <a:extLst>
              <a:ext uri="{FF2B5EF4-FFF2-40B4-BE49-F238E27FC236}">
                <a16:creationId xmlns:a16="http://schemas.microsoft.com/office/drawing/2014/main" id="{5235D909-0E8F-4326-A552-6ED24F12E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028" y="12127582"/>
            <a:ext cx="9594446" cy="971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lIns="91937" tIns="45967" rIns="91937" bIns="45967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3600" b="1" dirty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11" name="Text Box 3658">
            <a:extLst>
              <a:ext uri="{FF2B5EF4-FFF2-40B4-BE49-F238E27FC236}">
                <a16:creationId xmlns:a16="http://schemas.microsoft.com/office/drawing/2014/main" id="{3B69511A-A519-4BAD-AC3F-A73B71375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5216" y="27262305"/>
            <a:ext cx="9104510" cy="971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lIns="91937" tIns="45967" rIns="91937" bIns="45967" anchor="ctr"/>
          <a:lstStyle>
            <a:defPPr>
              <a:defRPr lang="pt-BR"/>
            </a:defPPr>
            <a:lvl1pPr algn="ctr" defTabSz="1020763">
              <a:defRPr sz="3600" b="1">
                <a:latin typeface="Arial" pitchFamily="34" charset="0"/>
                <a:cs typeface="Arial" pitchFamily="34" charset="0"/>
              </a:defRPr>
            </a:lvl1pPr>
            <a:lvl2pPr marL="742950" indent="-28575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9pPr>
          </a:lstStyle>
          <a:p>
            <a:r>
              <a:rPr lang="pt-BR" dirty="0"/>
              <a:t>RESULTADOS</a:t>
            </a:r>
          </a:p>
        </p:txBody>
      </p:sp>
      <p:sp>
        <p:nvSpPr>
          <p:cNvPr id="12" name="Text Box 3660">
            <a:extLst>
              <a:ext uri="{FF2B5EF4-FFF2-40B4-BE49-F238E27FC236}">
                <a16:creationId xmlns:a16="http://schemas.microsoft.com/office/drawing/2014/main" id="{48DA2504-30D0-44A1-B9D9-D753C0EDC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08492" y="27262305"/>
            <a:ext cx="9343050" cy="971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lIns="91937" tIns="45967" rIns="91937" bIns="45967" anchor="ctr"/>
          <a:lstStyle>
            <a:defPPr>
              <a:defRPr lang="pt-BR"/>
            </a:defPPr>
            <a:lvl1pPr algn="ctr" defTabSz="1020763">
              <a:defRPr sz="3600" b="1">
                <a:latin typeface="Arial" pitchFamily="34" charset="0"/>
                <a:cs typeface="Arial" pitchFamily="34" charset="0"/>
              </a:defRPr>
            </a:lvl1pPr>
            <a:lvl2pPr marL="742950" indent="-28575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9pPr>
          </a:lstStyle>
          <a:p>
            <a:r>
              <a:rPr lang="pt-BR" dirty="0"/>
              <a:t>REFERÊNCIAS</a:t>
            </a:r>
          </a:p>
        </p:txBody>
      </p:sp>
      <p:sp>
        <p:nvSpPr>
          <p:cNvPr id="13" name="Text Box 3415">
            <a:extLst>
              <a:ext uri="{FF2B5EF4-FFF2-40B4-BE49-F238E27FC236}">
                <a16:creationId xmlns:a16="http://schemas.microsoft.com/office/drawing/2014/main" id="{2CA5C81A-C4D0-49B0-AB2F-A42234911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5281" y="12127582"/>
            <a:ext cx="9594445" cy="971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lIns="91937" tIns="45967" rIns="91937" bIns="45967" anchor="ctr"/>
          <a:lstStyle>
            <a:defPPr>
              <a:defRPr lang="pt-BR"/>
            </a:defPPr>
            <a:lvl1pPr algn="ctr" defTabSz="1020763">
              <a:defRPr sz="3600" b="1">
                <a:latin typeface="Arial" pitchFamily="34" charset="0"/>
                <a:cs typeface="Arial" pitchFamily="34" charset="0"/>
              </a:defRPr>
            </a:lvl1pPr>
            <a:lvl2pPr marL="742950" indent="-28575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latin typeface="tahoma, verdana, arial" charset="0"/>
                <a:cs typeface="Times New Roman" pitchFamily="18" charset="0"/>
              </a:defRPr>
            </a:lvl9pPr>
          </a:lstStyle>
          <a:p>
            <a:r>
              <a:rPr lang="pt-BR" dirty="0"/>
              <a:t>METODOLOGIA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7DF3D37-3F0C-48ED-B169-845AB9473AF2}"/>
              </a:ext>
            </a:extLst>
          </p:cNvPr>
          <p:cNvSpPr txBox="1"/>
          <p:nvPr/>
        </p:nvSpPr>
        <p:spPr>
          <a:xfrm>
            <a:off x="1029507" y="13496221"/>
            <a:ext cx="959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Texto Introdutório, Tema, problematização, Justificativa...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9994BD1-1E9B-4ED1-9F20-23EE4F41381B}"/>
              </a:ext>
            </a:extLst>
          </p:cNvPr>
          <p:cNvSpPr txBox="1"/>
          <p:nvPr/>
        </p:nvSpPr>
        <p:spPr>
          <a:xfrm>
            <a:off x="1029508" y="28954135"/>
            <a:ext cx="959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Listar os Objetivos...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60AA04C-51E2-46CB-8515-5AD03E523DE1}"/>
              </a:ext>
            </a:extLst>
          </p:cNvPr>
          <p:cNvSpPr txBox="1"/>
          <p:nvPr/>
        </p:nvSpPr>
        <p:spPr>
          <a:xfrm>
            <a:off x="11385280" y="13496222"/>
            <a:ext cx="959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Informar qual as metodologia utilizada.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31B4FF7-40BB-4F89-B5B7-BED1E3826282}"/>
              </a:ext>
            </a:extLst>
          </p:cNvPr>
          <p:cNvSpPr txBox="1"/>
          <p:nvPr/>
        </p:nvSpPr>
        <p:spPr>
          <a:xfrm>
            <a:off x="22175523" y="13496222"/>
            <a:ext cx="959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Quais são as considerações parciais, ou finais ou a sua conclusão.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B9F1FFA9-CF80-48EF-8705-ECFAD4343C6B}"/>
              </a:ext>
            </a:extLst>
          </p:cNvPr>
          <p:cNvSpPr txBox="1"/>
          <p:nvPr/>
        </p:nvSpPr>
        <p:spPr>
          <a:xfrm>
            <a:off x="11875216" y="28630969"/>
            <a:ext cx="9594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Informar qual foi a analise que fez dos dados levantados, ou seja, qual o resultado encontrado..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0E9CC18-EB00-4374-BC88-5DE834A8778F}"/>
              </a:ext>
            </a:extLst>
          </p:cNvPr>
          <p:cNvSpPr txBox="1"/>
          <p:nvPr/>
        </p:nvSpPr>
        <p:spPr>
          <a:xfrm>
            <a:off x="22175523" y="28907967"/>
            <a:ext cx="959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Listar em formato ABNT apenas as principais fontes.</a:t>
            </a:r>
          </a:p>
        </p:txBody>
      </p:sp>
    </p:spTree>
    <p:extLst>
      <p:ext uri="{BB962C8B-B14F-4D97-AF65-F5344CB8AC3E}">
        <p14:creationId xmlns:p14="http://schemas.microsoft.com/office/powerpoint/2010/main" val="264025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434">
            <a:extLst>
              <a:ext uri="{FF2B5EF4-FFF2-40B4-BE49-F238E27FC236}">
                <a16:creationId xmlns:a16="http://schemas.microsoft.com/office/drawing/2014/main" id="{49769320-63B9-CA86-2F0E-415C9A22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403" y="5110411"/>
            <a:ext cx="31286135" cy="1853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705" tIns="41353" rIns="82705" bIns="41353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11500" b="1" dirty="0">
                <a:solidFill>
                  <a:srgbClr val="8E34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ORIENTAÇÕES</a:t>
            </a:r>
            <a:endParaRPr lang="pt-BR" altLang="pt-BR" sz="11500" dirty="0">
              <a:solidFill>
                <a:srgbClr val="8E34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415">
            <a:extLst>
              <a:ext uri="{FF2B5EF4-FFF2-40B4-BE49-F238E27FC236}">
                <a16:creationId xmlns:a16="http://schemas.microsoft.com/office/drawing/2014/main" id="{EE6D56B6-CA10-2A18-49CB-B221A48AD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924" y="7881714"/>
            <a:ext cx="9594446" cy="971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lIns="91937" tIns="45967" rIns="91937" bIns="45967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3600" b="1" dirty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BF3B7EF-E7B7-3D57-C180-2870E0332EB4}"/>
              </a:ext>
            </a:extLst>
          </p:cNvPr>
          <p:cNvSpPr txBox="1"/>
          <p:nvPr/>
        </p:nvSpPr>
        <p:spPr>
          <a:xfrm>
            <a:off x="718095" y="9262176"/>
            <a:ext cx="7853271" cy="1588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textos, colunas, formatos, e títulos de cada item podem ser alterados conforme desejarem. Podem tirar o contorno, e alterar fontes e tamanhos dos textos, podem planejar o layout do banner de acordo com a proposta de comunicação visual do tema do TCC, mas lembrem que é importante manter a ordem dos tópicos, para facilitar a leitura e avaliação pelos professores e comunidade escolar.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3720365E-A232-4A8D-4CA7-300A5BF55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1938" y="8112893"/>
            <a:ext cx="15102546" cy="5399872"/>
          </a:xfrm>
          <a:prstGeom prst="rect">
            <a:avLst/>
          </a:prstGeom>
        </p:spPr>
      </p:pic>
      <p:pic>
        <p:nvPicPr>
          <p:cNvPr id="17" name="Gráfico 16" descr="Seta de linha: curva no sentido horário estrutura de tópicos">
            <a:extLst>
              <a:ext uri="{FF2B5EF4-FFF2-40B4-BE49-F238E27FC236}">
                <a16:creationId xmlns:a16="http://schemas.microsoft.com/office/drawing/2014/main" id="{9EC30DA6-322E-DABC-0DF5-7CC50AF80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6102744" y="8790803"/>
            <a:ext cx="4152577" cy="4152577"/>
          </a:xfrm>
          <a:prstGeom prst="rect">
            <a:avLst/>
          </a:prstGeom>
        </p:spPr>
      </p:pic>
      <p:pic>
        <p:nvPicPr>
          <p:cNvPr id="18" name="Gráfico 17" descr="Seta de linha: curva no sentido horário estrutura de tópicos">
            <a:extLst>
              <a:ext uri="{FF2B5EF4-FFF2-40B4-BE49-F238E27FC236}">
                <a16:creationId xmlns:a16="http://schemas.microsoft.com/office/drawing/2014/main" id="{55A05CB6-CF7B-6653-F307-332193AF71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6045168" y="11269031"/>
            <a:ext cx="4152577" cy="4152577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C0749D5C-9FBB-6F11-D8B6-F77A572A6616}"/>
              </a:ext>
            </a:extLst>
          </p:cNvPr>
          <p:cNvSpPr txBox="1"/>
          <p:nvPr/>
        </p:nvSpPr>
        <p:spPr>
          <a:xfrm>
            <a:off x="11453437" y="13182813"/>
            <a:ext cx="68588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Topo, Curso, titulo, devem seguir as orientações (fonte, tamanho e localização)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C564B336-F7B1-0B33-EAB3-CE33582C05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33758" y="14487471"/>
            <a:ext cx="10468501" cy="3800479"/>
          </a:xfrm>
          <a:prstGeom prst="rect">
            <a:avLst/>
          </a:prstGeom>
        </p:spPr>
      </p:pic>
      <p:pic>
        <p:nvPicPr>
          <p:cNvPr id="22" name="Gráfico 21" descr="Seta de linha: curva no sentido horário estrutura de tópicos">
            <a:extLst>
              <a:ext uri="{FF2B5EF4-FFF2-40B4-BE49-F238E27FC236}">
                <a16:creationId xmlns:a16="http://schemas.microsoft.com/office/drawing/2014/main" id="{C88BB1A9-4F49-77F8-724C-3CB2792F0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655903" flipH="1">
            <a:off x="16912821" y="15877656"/>
            <a:ext cx="4152577" cy="4152577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B25E5E3-4CE1-FE71-1777-13FAAAB0D97A}"/>
              </a:ext>
            </a:extLst>
          </p:cNvPr>
          <p:cNvSpPr txBox="1"/>
          <p:nvPr/>
        </p:nvSpPr>
        <p:spPr>
          <a:xfrm>
            <a:off x="11072782" y="17491924"/>
            <a:ext cx="68048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Podem escolher uma das duas formas, com linhas ou sem linhas)</a:t>
            </a:r>
          </a:p>
        </p:txBody>
      </p:sp>
      <p:sp>
        <p:nvSpPr>
          <p:cNvPr id="24" name="Text Box 3414">
            <a:extLst>
              <a:ext uri="{FF2B5EF4-FFF2-40B4-BE49-F238E27FC236}">
                <a16:creationId xmlns:a16="http://schemas.microsoft.com/office/drawing/2014/main" id="{E4EBC450-37F4-6928-C6E2-6317FD25A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946" y="6251906"/>
            <a:ext cx="31286136" cy="121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8156" tIns="39079" rIns="78156" bIns="39079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pt-BR" altLang="pt-BR" sz="369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3690" b="1" dirty="0">
                <a:latin typeface="Arial" panose="020B0604020202020204" pitchFamily="34" charset="0"/>
                <a:cs typeface="Arial" panose="020B0604020202020204" pitchFamily="34" charset="0"/>
              </a:rPr>
              <a:t>Formato do Banner: 90cm X 120cm – Recomendável que seja de Papel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23AE0425-66F9-A066-CB5C-0518773924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640999" y="21252729"/>
            <a:ext cx="8002635" cy="8544481"/>
          </a:xfrm>
          <a:prstGeom prst="rect">
            <a:avLst/>
          </a:prstGeom>
        </p:spPr>
      </p:pic>
      <p:pic>
        <p:nvPicPr>
          <p:cNvPr id="13" name="Gráfico 12" descr="Seta de linha: curva no sentido horário estrutura de tópicos">
            <a:extLst>
              <a:ext uri="{FF2B5EF4-FFF2-40B4-BE49-F238E27FC236}">
                <a16:creationId xmlns:a16="http://schemas.microsoft.com/office/drawing/2014/main" id="{75106AB7-1254-6B17-6017-F14B08B6EE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944097" flipH="1" flipV="1">
            <a:off x="18157470" y="20175756"/>
            <a:ext cx="4152577" cy="4152577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25D24965-DB90-90DF-46D0-FCFB9F84ACE9}"/>
              </a:ext>
            </a:extLst>
          </p:cNvPr>
          <p:cNvSpPr txBox="1"/>
          <p:nvPr/>
        </p:nvSpPr>
        <p:spPr>
          <a:xfrm>
            <a:off x="12650625" y="21503322"/>
            <a:ext cx="68048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Imagens devem ter título e fonte.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1D77C4E-FA99-D39B-062A-6B96F6B4D811}"/>
              </a:ext>
            </a:extLst>
          </p:cNvPr>
          <p:cNvSpPr txBox="1"/>
          <p:nvPr/>
        </p:nvSpPr>
        <p:spPr>
          <a:xfrm>
            <a:off x="22611331" y="20467899"/>
            <a:ext cx="80026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Figura 1: Manual do TCC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07B9BBB-8673-06DC-9A3D-42DBC070C15D}"/>
              </a:ext>
            </a:extLst>
          </p:cNvPr>
          <p:cNvSpPr txBox="1"/>
          <p:nvPr/>
        </p:nvSpPr>
        <p:spPr>
          <a:xfrm>
            <a:off x="22611330" y="29812959"/>
            <a:ext cx="80026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Fonte: Centro Paula Souza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17E789F-856B-1DA5-F7FC-A93D2B1AF378}"/>
              </a:ext>
            </a:extLst>
          </p:cNvPr>
          <p:cNvSpPr txBox="1"/>
          <p:nvPr/>
        </p:nvSpPr>
        <p:spPr>
          <a:xfrm>
            <a:off x="1157796" y="25429936"/>
            <a:ext cx="16848508" cy="160197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1500" dirty="0"/>
              <a:t>Quanto a cores, cuidado ao mudar o fundo, pois podem comprometer a leitura devido a contrastes inadequados, na dúvida, mantenha fundo branco.</a:t>
            </a:r>
          </a:p>
          <a:p>
            <a:pPr algn="ctr"/>
            <a:r>
              <a:rPr lang="pt-BR" sz="11500" dirty="0"/>
              <a:t>O título do curso pode ser alterada a cor, mas não a fonte nem fundo.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11EE1290-17C0-22A8-E8F8-6E1D4DE12DD0}"/>
              </a:ext>
            </a:extLst>
          </p:cNvPr>
          <p:cNvSpPr txBox="1"/>
          <p:nvPr/>
        </p:nvSpPr>
        <p:spPr>
          <a:xfrm>
            <a:off x="19290578" y="33139739"/>
            <a:ext cx="12233906" cy="8309967"/>
          </a:xfrm>
          <a:prstGeom prst="rect">
            <a:avLst/>
          </a:prstGeom>
          <a:ln w="76200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3335371476">
                  <a:custGeom>
                    <a:avLst/>
                    <a:gdLst>
                      <a:gd name="connsiteX0" fmla="*/ 0 w 12233906"/>
                      <a:gd name="connsiteY0" fmla="*/ 0 h 8309967"/>
                      <a:gd name="connsiteX1" fmla="*/ 924340 w 12233906"/>
                      <a:gd name="connsiteY1" fmla="*/ 0 h 8309967"/>
                      <a:gd name="connsiteX2" fmla="*/ 1236984 w 12233906"/>
                      <a:gd name="connsiteY2" fmla="*/ 0 h 8309967"/>
                      <a:gd name="connsiteX3" fmla="*/ 1916645 w 12233906"/>
                      <a:gd name="connsiteY3" fmla="*/ 0 h 8309967"/>
                      <a:gd name="connsiteX4" fmla="*/ 2351629 w 12233906"/>
                      <a:gd name="connsiteY4" fmla="*/ 0 h 8309967"/>
                      <a:gd name="connsiteX5" fmla="*/ 2908951 w 12233906"/>
                      <a:gd name="connsiteY5" fmla="*/ 0 h 8309967"/>
                      <a:gd name="connsiteX6" fmla="*/ 3221595 w 12233906"/>
                      <a:gd name="connsiteY6" fmla="*/ 0 h 8309967"/>
                      <a:gd name="connsiteX7" fmla="*/ 3778918 w 12233906"/>
                      <a:gd name="connsiteY7" fmla="*/ 0 h 8309967"/>
                      <a:gd name="connsiteX8" fmla="*/ 4580918 w 12233906"/>
                      <a:gd name="connsiteY8" fmla="*/ 0 h 8309967"/>
                      <a:gd name="connsiteX9" fmla="*/ 5382919 w 12233906"/>
                      <a:gd name="connsiteY9" fmla="*/ 0 h 8309967"/>
                      <a:gd name="connsiteX10" fmla="*/ 6184919 w 12233906"/>
                      <a:gd name="connsiteY10" fmla="*/ 0 h 8309967"/>
                      <a:gd name="connsiteX11" fmla="*/ 6742242 w 12233906"/>
                      <a:gd name="connsiteY11" fmla="*/ 0 h 8309967"/>
                      <a:gd name="connsiteX12" fmla="*/ 7666581 w 12233906"/>
                      <a:gd name="connsiteY12" fmla="*/ 0 h 8309967"/>
                      <a:gd name="connsiteX13" fmla="*/ 8590921 w 12233906"/>
                      <a:gd name="connsiteY13" fmla="*/ 0 h 8309967"/>
                      <a:gd name="connsiteX14" fmla="*/ 9515260 w 12233906"/>
                      <a:gd name="connsiteY14" fmla="*/ 0 h 8309967"/>
                      <a:gd name="connsiteX15" fmla="*/ 10439600 w 12233906"/>
                      <a:gd name="connsiteY15" fmla="*/ 0 h 8309967"/>
                      <a:gd name="connsiteX16" fmla="*/ 11119261 w 12233906"/>
                      <a:gd name="connsiteY16" fmla="*/ 0 h 8309967"/>
                      <a:gd name="connsiteX17" fmla="*/ 12233906 w 12233906"/>
                      <a:gd name="connsiteY17" fmla="*/ 0 h 8309967"/>
                      <a:gd name="connsiteX18" fmla="*/ 12233906 w 12233906"/>
                      <a:gd name="connsiteY18" fmla="*/ 858697 h 8309967"/>
                      <a:gd name="connsiteX19" fmla="*/ 12233906 w 12233906"/>
                      <a:gd name="connsiteY19" fmla="*/ 1301895 h 8309967"/>
                      <a:gd name="connsiteX20" fmla="*/ 12233906 w 12233906"/>
                      <a:gd name="connsiteY20" fmla="*/ 1994392 h 8309967"/>
                      <a:gd name="connsiteX21" fmla="*/ 12233906 w 12233906"/>
                      <a:gd name="connsiteY21" fmla="*/ 2686889 h 8309967"/>
                      <a:gd name="connsiteX22" fmla="*/ 12233906 w 12233906"/>
                      <a:gd name="connsiteY22" fmla="*/ 3462486 h 8309967"/>
                      <a:gd name="connsiteX23" fmla="*/ 12233906 w 12233906"/>
                      <a:gd name="connsiteY23" fmla="*/ 4321183 h 8309967"/>
                      <a:gd name="connsiteX24" fmla="*/ 12233906 w 12233906"/>
                      <a:gd name="connsiteY24" fmla="*/ 4764381 h 8309967"/>
                      <a:gd name="connsiteX25" fmla="*/ 12233906 w 12233906"/>
                      <a:gd name="connsiteY25" fmla="*/ 5539978 h 8309967"/>
                      <a:gd name="connsiteX26" fmla="*/ 12233906 w 12233906"/>
                      <a:gd name="connsiteY26" fmla="*/ 6315575 h 8309967"/>
                      <a:gd name="connsiteX27" fmla="*/ 12233906 w 12233906"/>
                      <a:gd name="connsiteY27" fmla="*/ 6841873 h 8309967"/>
                      <a:gd name="connsiteX28" fmla="*/ 12233906 w 12233906"/>
                      <a:gd name="connsiteY28" fmla="*/ 7451270 h 8309967"/>
                      <a:gd name="connsiteX29" fmla="*/ 12233906 w 12233906"/>
                      <a:gd name="connsiteY29" fmla="*/ 8309967 h 8309967"/>
                      <a:gd name="connsiteX30" fmla="*/ 11554245 w 12233906"/>
                      <a:gd name="connsiteY30" fmla="*/ 8309967 h 8309967"/>
                      <a:gd name="connsiteX31" fmla="*/ 11241600 w 12233906"/>
                      <a:gd name="connsiteY31" fmla="*/ 8309967 h 8309967"/>
                      <a:gd name="connsiteX32" fmla="*/ 10928956 w 12233906"/>
                      <a:gd name="connsiteY32" fmla="*/ 8309967 h 8309967"/>
                      <a:gd name="connsiteX33" fmla="*/ 10616312 w 12233906"/>
                      <a:gd name="connsiteY33" fmla="*/ 8309967 h 8309967"/>
                      <a:gd name="connsiteX34" fmla="*/ 9691972 w 12233906"/>
                      <a:gd name="connsiteY34" fmla="*/ 8309967 h 8309967"/>
                      <a:gd name="connsiteX35" fmla="*/ 8889972 w 12233906"/>
                      <a:gd name="connsiteY35" fmla="*/ 8309967 h 8309967"/>
                      <a:gd name="connsiteX36" fmla="*/ 8454988 w 12233906"/>
                      <a:gd name="connsiteY36" fmla="*/ 8309967 h 8309967"/>
                      <a:gd name="connsiteX37" fmla="*/ 7897666 w 12233906"/>
                      <a:gd name="connsiteY37" fmla="*/ 8309967 h 8309967"/>
                      <a:gd name="connsiteX38" fmla="*/ 7462683 w 12233906"/>
                      <a:gd name="connsiteY38" fmla="*/ 8309967 h 8309967"/>
                      <a:gd name="connsiteX39" fmla="*/ 7027699 w 12233906"/>
                      <a:gd name="connsiteY39" fmla="*/ 8309967 h 8309967"/>
                      <a:gd name="connsiteX40" fmla="*/ 6470377 w 12233906"/>
                      <a:gd name="connsiteY40" fmla="*/ 8309967 h 8309967"/>
                      <a:gd name="connsiteX41" fmla="*/ 5546037 w 12233906"/>
                      <a:gd name="connsiteY41" fmla="*/ 8309967 h 8309967"/>
                      <a:gd name="connsiteX42" fmla="*/ 5233393 w 12233906"/>
                      <a:gd name="connsiteY42" fmla="*/ 8309967 h 8309967"/>
                      <a:gd name="connsiteX43" fmla="*/ 4553732 w 12233906"/>
                      <a:gd name="connsiteY43" fmla="*/ 8309967 h 8309967"/>
                      <a:gd name="connsiteX44" fmla="*/ 4118748 w 12233906"/>
                      <a:gd name="connsiteY44" fmla="*/ 8309967 h 8309967"/>
                      <a:gd name="connsiteX45" fmla="*/ 3806104 w 12233906"/>
                      <a:gd name="connsiteY45" fmla="*/ 8309967 h 8309967"/>
                      <a:gd name="connsiteX46" fmla="*/ 2881765 w 12233906"/>
                      <a:gd name="connsiteY46" fmla="*/ 8309967 h 8309967"/>
                      <a:gd name="connsiteX47" fmla="*/ 2202103 w 12233906"/>
                      <a:gd name="connsiteY47" fmla="*/ 8309967 h 8309967"/>
                      <a:gd name="connsiteX48" fmla="*/ 1644781 w 12233906"/>
                      <a:gd name="connsiteY48" fmla="*/ 8309967 h 8309967"/>
                      <a:gd name="connsiteX49" fmla="*/ 1209797 w 12233906"/>
                      <a:gd name="connsiteY49" fmla="*/ 8309967 h 8309967"/>
                      <a:gd name="connsiteX50" fmla="*/ 0 w 12233906"/>
                      <a:gd name="connsiteY50" fmla="*/ 8309967 h 8309967"/>
                      <a:gd name="connsiteX51" fmla="*/ 0 w 12233906"/>
                      <a:gd name="connsiteY51" fmla="*/ 7451270 h 8309967"/>
                      <a:gd name="connsiteX52" fmla="*/ 0 w 12233906"/>
                      <a:gd name="connsiteY52" fmla="*/ 6758773 h 8309967"/>
                      <a:gd name="connsiteX53" fmla="*/ 0 w 12233906"/>
                      <a:gd name="connsiteY53" fmla="*/ 6066276 h 8309967"/>
                      <a:gd name="connsiteX54" fmla="*/ 0 w 12233906"/>
                      <a:gd name="connsiteY54" fmla="*/ 5373779 h 8309967"/>
                      <a:gd name="connsiteX55" fmla="*/ 0 w 12233906"/>
                      <a:gd name="connsiteY55" fmla="*/ 4930580 h 8309967"/>
                      <a:gd name="connsiteX56" fmla="*/ 0 w 12233906"/>
                      <a:gd name="connsiteY56" fmla="*/ 4404283 h 8309967"/>
                      <a:gd name="connsiteX57" fmla="*/ 0 w 12233906"/>
                      <a:gd name="connsiteY57" fmla="*/ 3545586 h 8309967"/>
                      <a:gd name="connsiteX58" fmla="*/ 0 w 12233906"/>
                      <a:gd name="connsiteY58" fmla="*/ 2769989 h 8309967"/>
                      <a:gd name="connsiteX59" fmla="*/ 0 w 12233906"/>
                      <a:gd name="connsiteY59" fmla="*/ 2160591 h 8309967"/>
                      <a:gd name="connsiteX60" fmla="*/ 0 w 12233906"/>
                      <a:gd name="connsiteY60" fmla="*/ 1468094 h 8309967"/>
                      <a:gd name="connsiteX61" fmla="*/ 0 w 12233906"/>
                      <a:gd name="connsiteY61" fmla="*/ 609398 h 8309967"/>
                      <a:gd name="connsiteX62" fmla="*/ 0 w 12233906"/>
                      <a:gd name="connsiteY62" fmla="*/ 0 h 8309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</a:cxnLst>
                    <a:rect l="l" t="t" r="r" b="b"/>
                    <a:pathLst>
                      <a:path w="12233906" h="8309967" fill="none" extrusionOk="0">
                        <a:moveTo>
                          <a:pt x="0" y="0"/>
                        </a:moveTo>
                        <a:cubicBezTo>
                          <a:pt x="289900" y="21721"/>
                          <a:pt x="479537" y="-41346"/>
                          <a:pt x="924340" y="0"/>
                        </a:cubicBezTo>
                        <a:cubicBezTo>
                          <a:pt x="1369143" y="41346"/>
                          <a:pt x="1158986" y="-6245"/>
                          <a:pt x="1236984" y="0"/>
                        </a:cubicBezTo>
                        <a:cubicBezTo>
                          <a:pt x="1314982" y="6245"/>
                          <a:pt x="1757026" y="-9401"/>
                          <a:pt x="1916645" y="0"/>
                        </a:cubicBezTo>
                        <a:cubicBezTo>
                          <a:pt x="2076264" y="9401"/>
                          <a:pt x="2215598" y="-4313"/>
                          <a:pt x="2351629" y="0"/>
                        </a:cubicBezTo>
                        <a:cubicBezTo>
                          <a:pt x="2487660" y="4313"/>
                          <a:pt x="2706964" y="-21787"/>
                          <a:pt x="2908951" y="0"/>
                        </a:cubicBezTo>
                        <a:cubicBezTo>
                          <a:pt x="3110938" y="21787"/>
                          <a:pt x="3080208" y="-1957"/>
                          <a:pt x="3221595" y="0"/>
                        </a:cubicBezTo>
                        <a:cubicBezTo>
                          <a:pt x="3362982" y="1957"/>
                          <a:pt x="3645069" y="-15474"/>
                          <a:pt x="3778918" y="0"/>
                        </a:cubicBezTo>
                        <a:cubicBezTo>
                          <a:pt x="3912767" y="15474"/>
                          <a:pt x="4262313" y="59"/>
                          <a:pt x="4580918" y="0"/>
                        </a:cubicBezTo>
                        <a:cubicBezTo>
                          <a:pt x="4899523" y="-59"/>
                          <a:pt x="5067804" y="18926"/>
                          <a:pt x="5382919" y="0"/>
                        </a:cubicBezTo>
                        <a:cubicBezTo>
                          <a:pt x="5698034" y="-18926"/>
                          <a:pt x="5880679" y="18768"/>
                          <a:pt x="6184919" y="0"/>
                        </a:cubicBezTo>
                        <a:cubicBezTo>
                          <a:pt x="6489159" y="-18768"/>
                          <a:pt x="6545397" y="9228"/>
                          <a:pt x="6742242" y="0"/>
                        </a:cubicBezTo>
                        <a:cubicBezTo>
                          <a:pt x="6939087" y="-9228"/>
                          <a:pt x="7251240" y="44718"/>
                          <a:pt x="7666581" y="0"/>
                        </a:cubicBezTo>
                        <a:cubicBezTo>
                          <a:pt x="8081922" y="-44718"/>
                          <a:pt x="8369756" y="2716"/>
                          <a:pt x="8590921" y="0"/>
                        </a:cubicBezTo>
                        <a:cubicBezTo>
                          <a:pt x="8812086" y="-2716"/>
                          <a:pt x="9250533" y="22021"/>
                          <a:pt x="9515260" y="0"/>
                        </a:cubicBezTo>
                        <a:cubicBezTo>
                          <a:pt x="9779987" y="-22021"/>
                          <a:pt x="10091871" y="-15873"/>
                          <a:pt x="10439600" y="0"/>
                        </a:cubicBezTo>
                        <a:cubicBezTo>
                          <a:pt x="10787329" y="15873"/>
                          <a:pt x="10830589" y="-9667"/>
                          <a:pt x="11119261" y="0"/>
                        </a:cubicBezTo>
                        <a:cubicBezTo>
                          <a:pt x="11407933" y="9667"/>
                          <a:pt x="11850751" y="18228"/>
                          <a:pt x="12233906" y="0"/>
                        </a:cubicBezTo>
                        <a:cubicBezTo>
                          <a:pt x="12217654" y="203236"/>
                          <a:pt x="12199736" y="587923"/>
                          <a:pt x="12233906" y="858697"/>
                        </a:cubicBezTo>
                        <a:cubicBezTo>
                          <a:pt x="12268076" y="1129471"/>
                          <a:pt x="12231498" y="1153388"/>
                          <a:pt x="12233906" y="1301895"/>
                        </a:cubicBezTo>
                        <a:cubicBezTo>
                          <a:pt x="12236314" y="1450402"/>
                          <a:pt x="12256666" y="1833947"/>
                          <a:pt x="12233906" y="1994392"/>
                        </a:cubicBezTo>
                        <a:cubicBezTo>
                          <a:pt x="12211146" y="2154837"/>
                          <a:pt x="12253077" y="2449075"/>
                          <a:pt x="12233906" y="2686889"/>
                        </a:cubicBezTo>
                        <a:cubicBezTo>
                          <a:pt x="12214735" y="2924703"/>
                          <a:pt x="12250590" y="3202975"/>
                          <a:pt x="12233906" y="3462486"/>
                        </a:cubicBezTo>
                        <a:cubicBezTo>
                          <a:pt x="12217222" y="3721997"/>
                          <a:pt x="12224846" y="4007915"/>
                          <a:pt x="12233906" y="4321183"/>
                        </a:cubicBezTo>
                        <a:cubicBezTo>
                          <a:pt x="12242966" y="4634451"/>
                          <a:pt x="12255114" y="4646041"/>
                          <a:pt x="12233906" y="4764381"/>
                        </a:cubicBezTo>
                        <a:cubicBezTo>
                          <a:pt x="12212698" y="4882721"/>
                          <a:pt x="12251262" y="5206612"/>
                          <a:pt x="12233906" y="5539978"/>
                        </a:cubicBezTo>
                        <a:cubicBezTo>
                          <a:pt x="12216550" y="5873344"/>
                          <a:pt x="12240855" y="5970029"/>
                          <a:pt x="12233906" y="6315575"/>
                        </a:cubicBezTo>
                        <a:cubicBezTo>
                          <a:pt x="12226957" y="6661121"/>
                          <a:pt x="12214961" y="6704282"/>
                          <a:pt x="12233906" y="6841873"/>
                        </a:cubicBezTo>
                        <a:cubicBezTo>
                          <a:pt x="12252851" y="6979464"/>
                          <a:pt x="12258287" y="7214653"/>
                          <a:pt x="12233906" y="7451270"/>
                        </a:cubicBezTo>
                        <a:cubicBezTo>
                          <a:pt x="12209525" y="7687887"/>
                          <a:pt x="12196971" y="7961630"/>
                          <a:pt x="12233906" y="8309967"/>
                        </a:cubicBezTo>
                        <a:cubicBezTo>
                          <a:pt x="12057130" y="8328043"/>
                          <a:pt x="11797710" y="8338391"/>
                          <a:pt x="11554245" y="8309967"/>
                        </a:cubicBezTo>
                        <a:cubicBezTo>
                          <a:pt x="11310780" y="8281543"/>
                          <a:pt x="11332778" y="8305494"/>
                          <a:pt x="11241600" y="8309967"/>
                        </a:cubicBezTo>
                        <a:cubicBezTo>
                          <a:pt x="11150422" y="8314440"/>
                          <a:pt x="11084666" y="8301012"/>
                          <a:pt x="10928956" y="8309967"/>
                        </a:cubicBezTo>
                        <a:cubicBezTo>
                          <a:pt x="10773246" y="8318922"/>
                          <a:pt x="10714344" y="8318640"/>
                          <a:pt x="10616312" y="8309967"/>
                        </a:cubicBezTo>
                        <a:cubicBezTo>
                          <a:pt x="10518280" y="8301294"/>
                          <a:pt x="10045136" y="8312817"/>
                          <a:pt x="9691972" y="8309967"/>
                        </a:cubicBezTo>
                        <a:cubicBezTo>
                          <a:pt x="9338808" y="8307117"/>
                          <a:pt x="9227103" y="8330339"/>
                          <a:pt x="8889972" y="8309967"/>
                        </a:cubicBezTo>
                        <a:cubicBezTo>
                          <a:pt x="8552841" y="8289595"/>
                          <a:pt x="8580160" y="8294956"/>
                          <a:pt x="8454988" y="8309967"/>
                        </a:cubicBezTo>
                        <a:cubicBezTo>
                          <a:pt x="8329816" y="8324978"/>
                          <a:pt x="8129567" y="8292990"/>
                          <a:pt x="7897666" y="8309967"/>
                        </a:cubicBezTo>
                        <a:cubicBezTo>
                          <a:pt x="7665765" y="8326944"/>
                          <a:pt x="7623071" y="8289983"/>
                          <a:pt x="7462683" y="8309967"/>
                        </a:cubicBezTo>
                        <a:cubicBezTo>
                          <a:pt x="7302295" y="8329951"/>
                          <a:pt x="7191944" y="8312596"/>
                          <a:pt x="7027699" y="8309967"/>
                        </a:cubicBezTo>
                        <a:cubicBezTo>
                          <a:pt x="6863454" y="8307338"/>
                          <a:pt x="6622159" y="8336680"/>
                          <a:pt x="6470377" y="8309967"/>
                        </a:cubicBezTo>
                        <a:cubicBezTo>
                          <a:pt x="6318595" y="8283254"/>
                          <a:pt x="5867278" y="8280401"/>
                          <a:pt x="5546037" y="8309967"/>
                        </a:cubicBezTo>
                        <a:cubicBezTo>
                          <a:pt x="5224796" y="8339533"/>
                          <a:pt x="5354373" y="8316196"/>
                          <a:pt x="5233393" y="8309967"/>
                        </a:cubicBezTo>
                        <a:cubicBezTo>
                          <a:pt x="5112413" y="8303738"/>
                          <a:pt x="4762766" y="8299734"/>
                          <a:pt x="4553732" y="8309967"/>
                        </a:cubicBezTo>
                        <a:cubicBezTo>
                          <a:pt x="4344698" y="8320200"/>
                          <a:pt x="4211988" y="8294466"/>
                          <a:pt x="4118748" y="8309967"/>
                        </a:cubicBezTo>
                        <a:cubicBezTo>
                          <a:pt x="4025508" y="8325468"/>
                          <a:pt x="3902606" y="8325525"/>
                          <a:pt x="3806104" y="8309967"/>
                        </a:cubicBezTo>
                        <a:cubicBezTo>
                          <a:pt x="3709602" y="8294409"/>
                          <a:pt x="3124741" y="8336469"/>
                          <a:pt x="2881765" y="8309967"/>
                        </a:cubicBezTo>
                        <a:cubicBezTo>
                          <a:pt x="2638789" y="8283465"/>
                          <a:pt x="2458153" y="8276001"/>
                          <a:pt x="2202103" y="8309967"/>
                        </a:cubicBezTo>
                        <a:cubicBezTo>
                          <a:pt x="1946053" y="8343933"/>
                          <a:pt x="1894832" y="8335596"/>
                          <a:pt x="1644781" y="8309967"/>
                        </a:cubicBezTo>
                        <a:cubicBezTo>
                          <a:pt x="1394730" y="8284338"/>
                          <a:pt x="1343739" y="8292048"/>
                          <a:pt x="1209797" y="8309967"/>
                        </a:cubicBezTo>
                        <a:cubicBezTo>
                          <a:pt x="1075855" y="8327886"/>
                          <a:pt x="483740" y="8257350"/>
                          <a:pt x="0" y="8309967"/>
                        </a:cubicBezTo>
                        <a:cubicBezTo>
                          <a:pt x="-15111" y="8047954"/>
                          <a:pt x="14179" y="7802001"/>
                          <a:pt x="0" y="7451270"/>
                        </a:cubicBezTo>
                        <a:cubicBezTo>
                          <a:pt x="-14179" y="7100539"/>
                          <a:pt x="-8247" y="6932924"/>
                          <a:pt x="0" y="6758773"/>
                        </a:cubicBezTo>
                        <a:cubicBezTo>
                          <a:pt x="8247" y="6584622"/>
                          <a:pt x="23884" y="6288467"/>
                          <a:pt x="0" y="6066276"/>
                        </a:cubicBezTo>
                        <a:cubicBezTo>
                          <a:pt x="-23884" y="5844085"/>
                          <a:pt x="-15772" y="5629272"/>
                          <a:pt x="0" y="5373779"/>
                        </a:cubicBezTo>
                        <a:cubicBezTo>
                          <a:pt x="15772" y="5118286"/>
                          <a:pt x="-15226" y="5045320"/>
                          <a:pt x="0" y="4930580"/>
                        </a:cubicBezTo>
                        <a:cubicBezTo>
                          <a:pt x="15226" y="4815840"/>
                          <a:pt x="2940" y="4595377"/>
                          <a:pt x="0" y="4404283"/>
                        </a:cubicBezTo>
                        <a:cubicBezTo>
                          <a:pt x="-2940" y="4213189"/>
                          <a:pt x="-10604" y="3857905"/>
                          <a:pt x="0" y="3545586"/>
                        </a:cubicBezTo>
                        <a:cubicBezTo>
                          <a:pt x="10604" y="3233267"/>
                          <a:pt x="-32561" y="2960824"/>
                          <a:pt x="0" y="2769989"/>
                        </a:cubicBezTo>
                        <a:cubicBezTo>
                          <a:pt x="32561" y="2579154"/>
                          <a:pt x="-9846" y="2335669"/>
                          <a:pt x="0" y="2160591"/>
                        </a:cubicBezTo>
                        <a:cubicBezTo>
                          <a:pt x="9846" y="1985513"/>
                          <a:pt x="13885" y="1728642"/>
                          <a:pt x="0" y="1468094"/>
                        </a:cubicBezTo>
                        <a:cubicBezTo>
                          <a:pt x="-13885" y="1207546"/>
                          <a:pt x="11946" y="941065"/>
                          <a:pt x="0" y="609398"/>
                        </a:cubicBezTo>
                        <a:cubicBezTo>
                          <a:pt x="-11946" y="277731"/>
                          <a:pt x="-27914" y="275609"/>
                          <a:pt x="0" y="0"/>
                        </a:cubicBezTo>
                        <a:close/>
                      </a:path>
                      <a:path w="12233906" h="8309967" stroke="0" extrusionOk="0">
                        <a:moveTo>
                          <a:pt x="0" y="0"/>
                        </a:moveTo>
                        <a:cubicBezTo>
                          <a:pt x="240471" y="-30778"/>
                          <a:pt x="503235" y="16359"/>
                          <a:pt x="679661" y="0"/>
                        </a:cubicBezTo>
                        <a:cubicBezTo>
                          <a:pt x="856087" y="-16359"/>
                          <a:pt x="1240114" y="43531"/>
                          <a:pt x="1604001" y="0"/>
                        </a:cubicBezTo>
                        <a:cubicBezTo>
                          <a:pt x="1967888" y="-43531"/>
                          <a:pt x="2235583" y="-19737"/>
                          <a:pt x="2528341" y="0"/>
                        </a:cubicBezTo>
                        <a:cubicBezTo>
                          <a:pt x="2821099" y="19737"/>
                          <a:pt x="2839008" y="5651"/>
                          <a:pt x="3085663" y="0"/>
                        </a:cubicBezTo>
                        <a:cubicBezTo>
                          <a:pt x="3332318" y="-5651"/>
                          <a:pt x="3351150" y="13565"/>
                          <a:pt x="3520646" y="0"/>
                        </a:cubicBezTo>
                        <a:cubicBezTo>
                          <a:pt x="3690142" y="-13565"/>
                          <a:pt x="3764629" y="828"/>
                          <a:pt x="3955630" y="0"/>
                        </a:cubicBezTo>
                        <a:cubicBezTo>
                          <a:pt x="4146631" y="-828"/>
                          <a:pt x="4449517" y="-8445"/>
                          <a:pt x="4757630" y="0"/>
                        </a:cubicBezTo>
                        <a:cubicBezTo>
                          <a:pt x="5065743" y="8445"/>
                          <a:pt x="5318191" y="-33466"/>
                          <a:pt x="5559631" y="0"/>
                        </a:cubicBezTo>
                        <a:cubicBezTo>
                          <a:pt x="5801071" y="33466"/>
                          <a:pt x="5864013" y="-3645"/>
                          <a:pt x="6116953" y="0"/>
                        </a:cubicBezTo>
                        <a:cubicBezTo>
                          <a:pt x="6369893" y="3645"/>
                          <a:pt x="6534083" y="18833"/>
                          <a:pt x="6918954" y="0"/>
                        </a:cubicBezTo>
                        <a:cubicBezTo>
                          <a:pt x="7303825" y="-18833"/>
                          <a:pt x="7254776" y="-305"/>
                          <a:pt x="7353937" y="0"/>
                        </a:cubicBezTo>
                        <a:cubicBezTo>
                          <a:pt x="7453098" y="305"/>
                          <a:pt x="7679517" y="13212"/>
                          <a:pt x="7788920" y="0"/>
                        </a:cubicBezTo>
                        <a:cubicBezTo>
                          <a:pt x="7898323" y="-13212"/>
                          <a:pt x="8484954" y="45820"/>
                          <a:pt x="8713260" y="0"/>
                        </a:cubicBezTo>
                        <a:cubicBezTo>
                          <a:pt x="8941566" y="-45820"/>
                          <a:pt x="9136493" y="18756"/>
                          <a:pt x="9270582" y="0"/>
                        </a:cubicBezTo>
                        <a:cubicBezTo>
                          <a:pt x="9404671" y="-18756"/>
                          <a:pt x="9993268" y="860"/>
                          <a:pt x="10194922" y="0"/>
                        </a:cubicBezTo>
                        <a:cubicBezTo>
                          <a:pt x="10396576" y="-860"/>
                          <a:pt x="10551680" y="-7557"/>
                          <a:pt x="10752244" y="0"/>
                        </a:cubicBezTo>
                        <a:cubicBezTo>
                          <a:pt x="10952808" y="7557"/>
                          <a:pt x="11926925" y="-49842"/>
                          <a:pt x="12233906" y="0"/>
                        </a:cubicBezTo>
                        <a:cubicBezTo>
                          <a:pt x="12266840" y="216822"/>
                          <a:pt x="12234968" y="611238"/>
                          <a:pt x="12233906" y="775597"/>
                        </a:cubicBezTo>
                        <a:cubicBezTo>
                          <a:pt x="12232844" y="939956"/>
                          <a:pt x="12214051" y="1010315"/>
                          <a:pt x="12233906" y="1218795"/>
                        </a:cubicBezTo>
                        <a:cubicBezTo>
                          <a:pt x="12253761" y="1427275"/>
                          <a:pt x="12236738" y="1631072"/>
                          <a:pt x="12233906" y="1911292"/>
                        </a:cubicBezTo>
                        <a:cubicBezTo>
                          <a:pt x="12231074" y="2191512"/>
                          <a:pt x="12214951" y="2351512"/>
                          <a:pt x="12233906" y="2603790"/>
                        </a:cubicBezTo>
                        <a:cubicBezTo>
                          <a:pt x="12252861" y="2856068"/>
                          <a:pt x="12262622" y="3064520"/>
                          <a:pt x="12233906" y="3296287"/>
                        </a:cubicBezTo>
                        <a:cubicBezTo>
                          <a:pt x="12205190" y="3528054"/>
                          <a:pt x="12261669" y="3842500"/>
                          <a:pt x="12233906" y="4071884"/>
                        </a:cubicBezTo>
                        <a:cubicBezTo>
                          <a:pt x="12206143" y="4301268"/>
                          <a:pt x="12233732" y="4500925"/>
                          <a:pt x="12233906" y="4847481"/>
                        </a:cubicBezTo>
                        <a:cubicBezTo>
                          <a:pt x="12234080" y="5194037"/>
                          <a:pt x="12212576" y="5458551"/>
                          <a:pt x="12233906" y="5623078"/>
                        </a:cubicBezTo>
                        <a:cubicBezTo>
                          <a:pt x="12255236" y="5787605"/>
                          <a:pt x="12220416" y="5867851"/>
                          <a:pt x="12233906" y="6066276"/>
                        </a:cubicBezTo>
                        <a:cubicBezTo>
                          <a:pt x="12247396" y="6264701"/>
                          <a:pt x="12237172" y="6500067"/>
                          <a:pt x="12233906" y="6758773"/>
                        </a:cubicBezTo>
                        <a:cubicBezTo>
                          <a:pt x="12230640" y="7017479"/>
                          <a:pt x="12250017" y="7237230"/>
                          <a:pt x="12233906" y="7368171"/>
                        </a:cubicBezTo>
                        <a:cubicBezTo>
                          <a:pt x="12217795" y="7499112"/>
                          <a:pt x="12202780" y="7914540"/>
                          <a:pt x="12233906" y="8309967"/>
                        </a:cubicBezTo>
                        <a:cubicBezTo>
                          <a:pt x="12137909" y="8312779"/>
                          <a:pt x="12045292" y="8307769"/>
                          <a:pt x="11921262" y="8309967"/>
                        </a:cubicBezTo>
                        <a:cubicBezTo>
                          <a:pt x="11797232" y="8312165"/>
                          <a:pt x="11488555" y="8325066"/>
                          <a:pt x="11119261" y="8309967"/>
                        </a:cubicBezTo>
                        <a:cubicBezTo>
                          <a:pt x="10749967" y="8294868"/>
                          <a:pt x="10810074" y="8311406"/>
                          <a:pt x="10684278" y="8309967"/>
                        </a:cubicBezTo>
                        <a:cubicBezTo>
                          <a:pt x="10558482" y="8308528"/>
                          <a:pt x="10045721" y="8292287"/>
                          <a:pt x="9759938" y="8309967"/>
                        </a:cubicBezTo>
                        <a:cubicBezTo>
                          <a:pt x="9474155" y="8327647"/>
                          <a:pt x="9318725" y="8284266"/>
                          <a:pt x="9202616" y="8309967"/>
                        </a:cubicBezTo>
                        <a:cubicBezTo>
                          <a:pt x="9086507" y="8335668"/>
                          <a:pt x="8921414" y="8312554"/>
                          <a:pt x="8767633" y="8309967"/>
                        </a:cubicBezTo>
                        <a:cubicBezTo>
                          <a:pt x="8613852" y="8307380"/>
                          <a:pt x="8266909" y="8279440"/>
                          <a:pt x="7843293" y="8309967"/>
                        </a:cubicBezTo>
                        <a:cubicBezTo>
                          <a:pt x="7419677" y="8340494"/>
                          <a:pt x="7423920" y="8315386"/>
                          <a:pt x="7163632" y="8309967"/>
                        </a:cubicBezTo>
                        <a:cubicBezTo>
                          <a:pt x="6903344" y="8304548"/>
                          <a:pt x="6870737" y="8324613"/>
                          <a:pt x="6728648" y="8309967"/>
                        </a:cubicBezTo>
                        <a:cubicBezTo>
                          <a:pt x="6586559" y="8295321"/>
                          <a:pt x="6224162" y="8305442"/>
                          <a:pt x="6048987" y="8309967"/>
                        </a:cubicBezTo>
                        <a:cubicBezTo>
                          <a:pt x="5873812" y="8314492"/>
                          <a:pt x="5355235" y="8324722"/>
                          <a:pt x="5124647" y="8309967"/>
                        </a:cubicBezTo>
                        <a:cubicBezTo>
                          <a:pt x="4894059" y="8295212"/>
                          <a:pt x="4811957" y="8337276"/>
                          <a:pt x="4567325" y="8309967"/>
                        </a:cubicBezTo>
                        <a:cubicBezTo>
                          <a:pt x="4322693" y="8282658"/>
                          <a:pt x="4133616" y="8289775"/>
                          <a:pt x="4010003" y="8309967"/>
                        </a:cubicBezTo>
                        <a:cubicBezTo>
                          <a:pt x="3886390" y="8330159"/>
                          <a:pt x="3388223" y="8271814"/>
                          <a:pt x="3085663" y="8309967"/>
                        </a:cubicBezTo>
                        <a:cubicBezTo>
                          <a:pt x="2783103" y="8348120"/>
                          <a:pt x="2552522" y="8338042"/>
                          <a:pt x="2406002" y="8309967"/>
                        </a:cubicBezTo>
                        <a:cubicBezTo>
                          <a:pt x="2259482" y="8281892"/>
                          <a:pt x="1890540" y="8332145"/>
                          <a:pt x="1481662" y="8309967"/>
                        </a:cubicBezTo>
                        <a:cubicBezTo>
                          <a:pt x="1072784" y="8287789"/>
                          <a:pt x="1145267" y="8320082"/>
                          <a:pt x="924340" y="8309967"/>
                        </a:cubicBezTo>
                        <a:cubicBezTo>
                          <a:pt x="703413" y="8299852"/>
                          <a:pt x="720167" y="8311203"/>
                          <a:pt x="611695" y="8309967"/>
                        </a:cubicBezTo>
                        <a:cubicBezTo>
                          <a:pt x="503224" y="8308731"/>
                          <a:pt x="265110" y="8292036"/>
                          <a:pt x="0" y="8309967"/>
                        </a:cubicBezTo>
                        <a:cubicBezTo>
                          <a:pt x="19118" y="8041657"/>
                          <a:pt x="6930" y="7791128"/>
                          <a:pt x="0" y="7617470"/>
                        </a:cubicBezTo>
                        <a:cubicBezTo>
                          <a:pt x="-6930" y="7443812"/>
                          <a:pt x="-19814" y="7149264"/>
                          <a:pt x="0" y="6924973"/>
                        </a:cubicBezTo>
                        <a:cubicBezTo>
                          <a:pt x="19814" y="6700682"/>
                          <a:pt x="-8276" y="6588538"/>
                          <a:pt x="0" y="6481774"/>
                        </a:cubicBezTo>
                        <a:cubicBezTo>
                          <a:pt x="8276" y="6375010"/>
                          <a:pt x="30455" y="5938022"/>
                          <a:pt x="0" y="5623078"/>
                        </a:cubicBezTo>
                        <a:cubicBezTo>
                          <a:pt x="-30455" y="5308134"/>
                          <a:pt x="34147" y="5115992"/>
                          <a:pt x="0" y="4930580"/>
                        </a:cubicBezTo>
                        <a:cubicBezTo>
                          <a:pt x="-34147" y="4745168"/>
                          <a:pt x="-399" y="4612440"/>
                          <a:pt x="0" y="4321183"/>
                        </a:cubicBezTo>
                        <a:cubicBezTo>
                          <a:pt x="399" y="4029926"/>
                          <a:pt x="-37080" y="3842057"/>
                          <a:pt x="0" y="3462486"/>
                        </a:cubicBezTo>
                        <a:cubicBezTo>
                          <a:pt x="37080" y="3082915"/>
                          <a:pt x="24912" y="3010946"/>
                          <a:pt x="0" y="2853089"/>
                        </a:cubicBezTo>
                        <a:cubicBezTo>
                          <a:pt x="-24912" y="2695232"/>
                          <a:pt x="-11195" y="2463475"/>
                          <a:pt x="0" y="2243691"/>
                        </a:cubicBezTo>
                        <a:cubicBezTo>
                          <a:pt x="11195" y="2023907"/>
                          <a:pt x="-13410" y="1806847"/>
                          <a:pt x="0" y="1551194"/>
                        </a:cubicBezTo>
                        <a:cubicBezTo>
                          <a:pt x="13410" y="1295541"/>
                          <a:pt x="-32879" y="1121375"/>
                          <a:pt x="0" y="858697"/>
                        </a:cubicBezTo>
                        <a:cubicBezTo>
                          <a:pt x="32879" y="596019"/>
                          <a:pt x="-35149" y="33795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C00000"/>
                </a:solidFill>
              </a:rPr>
              <a:t>Para mais informações consulte o Manual do TCC no Site ou fale com o coordenador Pedagógico</a:t>
            </a:r>
          </a:p>
          <a:p>
            <a:r>
              <a:rPr lang="pt-BR" dirty="0">
                <a:solidFill>
                  <a:srgbClr val="C00000"/>
                </a:solidFill>
                <a:hlinkClick r:id="rId7"/>
              </a:rPr>
              <a:t>https://etecribeiraopreto.com.br/tcc/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63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484</Words>
  <Application>Microsoft Office PowerPoint</Application>
  <PresentationFormat>Personalizar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Professor</dc:creator>
  <cp:lastModifiedBy>JOSEANE APARECIDA IPOLITO</cp:lastModifiedBy>
  <cp:revision>17</cp:revision>
  <dcterms:created xsi:type="dcterms:W3CDTF">2018-06-12T22:48:56Z</dcterms:created>
  <dcterms:modified xsi:type="dcterms:W3CDTF">2023-05-23T19:59:24Z</dcterms:modified>
</cp:coreProperties>
</file>